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7" r:id="rId5"/>
    <p:sldId id="265" r:id="rId6"/>
    <p:sldId id="266" r:id="rId7"/>
    <p:sldId id="267" r:id="rId8"/>
    <p:sldId id="268" r:id="rId9"/>
    <p:sldId id="269" r:id="rId10"/>
    <p:sldId id="259" r:id="rId11"/>
    <p:sldId id="260" r:id="rId12"/>
    <p:sldId id="261" r:id="rId13"/>
    <p:sldId id="262" r:id="rId14"/>
    <p:sldId id="263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4660"/>
  </p:normalViewPr>
  <p:slideViewPr>
    <p:cSldViewPr>
      <p:cViewPr>
        <p:scale>
          <a:sx n="90" d="100"/>
          <a:sy n="90" d="100"/>
        </p:scale>
        <p:origin x="-61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9.1.2015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Break</a:t>
            </a:r>
            <a:r>
              <a:rPr lang="cs-CZ" dirty="0" smtClean="0"/>
              <a:t> </a:t>
            </a:r>
            <a:r>
              <a:rPr lang="cs-CZ" dirty="0" err="1" smtClean="0"/>
              <a:t>dance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9872" y="5301208"/>
            <a:ext cx="5114778" cy="1101248"/>
          </a:xfrm>
        </p:spPr>
        <p:txBody>
          <a:bodyPr>
            <a:normAutofit/>
          </a:bodyPr>
          <a:lstStyle/>
          <a:p>
            <a:pPr algn="l"/>
            <a:endParaRPr lang="cs-CZ" dirty="0" smtClean="0"/>
          </a:p>
          <a:p>
            <a:pPr algn="l"/>
            <a:r>
              <a:rPr lang="cs-CZ" dirty="0" smtClean="0"/>
              <a:t>Jan </a:t>
            </a:r>
            <a:r>
              <a:rPr lang="cs-CZ" dirty="0" err="1" smtClean="0"/>
              <a:t>Činčár</a:t>
            </a:r>
            <a:r>
              <a:rPr lang="cs-CZ" dirty="0" smtClean="0"/>
              <a:t>, DE2</a:t>
            </a:r>
          </a:p>
          <a:p>
            <a:pPr algn="l"/>
            <a:r>
              <a:rPr lang="cs-CZ" sz="1800" dirty="0" smtClean="0"/>
              <a:t>Vedoucí práce: Mgr. J. Kulíšková</a:t>
            </a: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79912" y="90872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Studentská konference 2014 - 2015</a:t>
            </a:r>
            <a:endParaRPr lang="en-US" sz="20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Flavour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97363"/>
            <a:ext cx="6367214" cy="424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3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4807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Battly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840760" cy="45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0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circle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327614" cy="421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7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err="1" smtClean="0"/>
              <a:t>Red</a:t>
            </a:r>
            <a:r>
              <a:rPr lang="cs-CZ" sz="4000" dirty="0" smtClean="0"/>
              <a:t> Bull </a:t>
            </a:r>
            <a:r>
              <a:rPr lang="cs-CZ" sz="4000" dirty="0" err="1" smtClean="0"/>
              <a:t>Flying</a:t>
            </a:r>
            <a:r>
              <a:rPr lang="cs-CZ" sz="4000" dirty="0" smtClean="0"/>
              <a:t> Bach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2578"/>
            <a:ext cx="7376142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Break</a:t>
            </a:r>
            <a:r>
              <a:rPr lang="cs-CZ" dirty="0" smtClean="0"/>
              <a:t> </a:t>
            </a:r>
            <a:r>
              <a:rPr lang="cs-CZ" dirty="0" err="1" smtClean="0"/>
              <a:t>dance</a:t>
            </a:r>
            <a:r>
              <a:rPr lang="cs-CZ" dirty="0" smtClean="0"/>
              <a:t> v Pásmu </a:t>
            </a:r>
            <a:r>
              <a:rPr lang="cs-CZ" dirty="0" err="1" smtClean="0"/>
              <a:t>gazy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7558"/>
            <a:ext cx="6552728" cy="436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Jarmila </a:t>
            </a:r>
            <a:r>
              <a:rPr lang="cs-CZ" sz="1400" dirty="0"/>
              <a:t>Štuková, časopis Lidé a Země, 2012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cs-CZ" sz="1400" dirty="0" smtClean="0"/>
              <a:t>http</a:t>
            </a:r>
            <a:r>
              <a:rPr lang="cs-CZ" sz="1400" dirty="0"/>
              <a:t>://cs.wikipedia.org/wiki/</a:t>
            </a:r>
            <a:r>
              <a:rPr lang="cs-CZ" sz="1400" dirty="0" err="1"/>
              <a:t>Hip_hop#DJ-ing</a:t>
            </a:r>
            <a:r>
              <a:rPr lang="cs-CZ" sz="1400" dirty="0" smtClean="0"/>
              <a:t>,</a:t>
            </a:r>
            <a:endParaRPr lang="cs-CZ" sz="1400" dirty="0"/>
          </a:p>
          <a:p>
            <a:r>
              <a:rPr lang="cs-CZ" sz="1400" dirty="0" smtClean="0"/>
              <a:t> </a:t>
            </a:r>
            <a:r>
              <a:rPr lang="cs-CZ" sz="1400" dirty="0"/>
              <a:t>http://www.lenasobina.estranky.cz/</a:t>
            </a:r>
            <a:r>
              <a:rPr lang="cs-CZ" sz="1400" dirty="0" err="1"/>
              <a:t>clanky</a:t>
            </a:r>
            <a:r>
              <a:rPr lang="cs-CZ" sz="1400" dirty="0"/>
              <a:t>/co-to-vlastne-hip-hop-je_-.html,</a:t>
            </a:r>
          </a:p>
          <a:p>
            <a:r>
              <a:rPr lang="cs-CZ" sz="1400" dirty="0" smtClean="0"/>
              <a:t>Většinu </a:t>
            </a:r>
            <a:r>
              <a:rPr lang="cs-CZ" sz="1400" dirty="0"/>
              <a:t>informací mi sdělili tyto lidé: </a:t>
            </a:r>
            <a:endParaRPr lang="cs-CZ" sz="1400" dirty="0" smtClean="0"/>
          </a:p>
          <a:p>
            <a:pPr lvl="1"/>
            <a:r>
              <a:rPr lang="cs-CZ" sz="1400" dirty="0" smtClean="0">
                <a:solidFill>
                  <a:srgbClr val="FF0000"/>
                </a:solidFill>
              </a:rPr>
              <a:t>Jakub </a:t>
            </a:r>
            <a:r>
              <a:rPr lang="cs-CZ" sz="1400" dirty="0">
                <a:solidFill>
                  <a:srgbClr val="FF0000"/>
                </a:solidFill>
              </a:rPr>
              <a:t>Sigmund,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smtClean="0">
                <a:solidFill>
                  <a:srgbClr val="FF0000"/>
                </a:solidFill>
              </a:rPr>
              <a:t>Jakub </a:t>
            </a:r>
            <a:r>
              <a:rPr lang="cs-CZ" sz="1400" dirty="0" err="1">
                <a:solidFill>
                  <a:srgbClr val="FF0000"/>
                </a:solidFill>
              </a:rPr>
              <a:t>Rossa</a:t>
            </a:r>
            <a:r>
              <a:rPr lang="cs-CZ" sz="1400" dirty="0">
                <a:solidFill>
                  <a:srgbClr val="FF0000"/>
                </a:solidFill>
              </a:rPr>
              <a:t>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smtClean="0">
                <a:solidFill>
                  <a:srgbClr val="FF0000"/>
                </a:solidFill>
              </a:rPr>
              <a:t>Ondřej </a:t>
            </a:r>
            <a:r>
              <a:rPr lang="cs-CZ" sz="1400" dirty="0">
                <a:solidFill>
                  <a:srgbClr val="FF0000"/>
                </a:solidFill>
              </a:rPr>
              <a:t>Pospíšil,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smtClean="0">
                <a:solidFill>
                  <a:srgbClr val="FF0000"/>
                </a:solidFill>
              </a:rPr>
              <a:t>Petr </a:t>
            </a:r>
            <a:r>
              <a:rPr lang="cs-CZ" sz="1400" dirty="0" err="1">
                <a:solidFill>
                  <a:srgbClr val="FF0000"/>
                </a:solidFill>
              </a:rPr>
              <a:t>Hechtr</a:t>
            </a:r>
            <a:r>
              <a:rPr lang="cs-CZ" sz="1400" dirty="0">
                <a:solidFill>
                  <a:srgbClr val="FF0000"/>
                </a:solidFill>
              </a:rPr>
              <a:t>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smtClean="0">
                <a:solidFill>
                  <a:srgbClr val="FF0000"/>
                </a:solidFill>
              </a:rPr>
              <a:t>David </a:t>
            </a:r>
            <a:r>
              <a:rPr lang="cs-CZ" sz="1400" dirty="0" err="1">
                <a:solidFill>
                  <a:srgbClr val="FF0000"/>
                </a:solidFill>
              </a:rPr>
              <a:t>Lejček</a:t>
            </a:r>
            <a:r>
              <a:rPr lang="cs-CZ" sz="1400" dirty="0">
                <a:solidFill>
                  <a:srgbClr val="FF0000"/>
                </a:solidFill>
              </a:rPr>
              <a:t>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smtClean="0">
                <a:solidFill>
                  <a:srgbClr val="FF0000"/>
                </a:solidFill>
              </a:rPr>
              <a:t>František </a:t>
            </a:r>
            <a:r>
              <a:rPr lang="cs-CZ" sz="1400" dirty="0">
                <a:solidFill>
                  <a:srgbClr val="FF0000"/>
                </a:solidFill>
              </a:rPr>
              <a:t>Balej,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smtClean="0">
                <a:solidFill>
                  <a:srgbClr val="FF0000"/>
                </a:solidFill>
              </a:rPr>
              <a:t>Milan </a:t>
            </a:r>
            <a:r>
              <a:rPr lang="cs-CZ" sz="1400" dirty="0">
                <a:solidFill>
                  <a:srgbClr val="FF0000"/>
                </a:solidFill>
              </a:rPr>
              <a:t>Koudelka,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err="1" smtClean="0">
                <a:solidFill>
                  <a:srgbClr val="FF0000"/>
                </a:solidFill>
              </a:rPr>
              <a:t>Poe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One</a:t>
            </a:r>
            <a:r>
              <a:rPr lang="cs-CZ" sz="1400" dirty="0">
                <a:solidFill>
                  <a:srgbClr val="FF0000"/>
                </a:solidFill>
              </a:rPr>
              <a:t>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err="1" smtClean="0">
                <a:solidFill>
                  <a:srgbClr val="FF0000"/>
                </a:solidFill>
              </a:rPr>
              <a:t>Venum</a:t>
            </a:r>
            <a:r>
              <a:rPr lang="cs-CZ" sz="1400" dirty="0">
                <a:solidFill>
                  <a:srgbClr val="FF0000"/>
                </a:solidFill>
              </a:rPr>
              <a:t>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smtClean="0">
                <a:solidFill>
                  <a:srgbClr val="FF0000"/>
                </a:solidFill>
              </a:rPr>
              <a:t>Mr</a:t>
            </a:r>
            <a:r>
              <a:rPr lang="cs-CZ" sz="1400" dirty="0">
                <a:solidFill>
                  <a:srgbClr val="FF0000"/>
                </a:solidFill>
              </a:rPr>
              <a:t>. </a:t>
            </a:r>
            <a:r>
              <a:rPr lang="cs-CZ" sz="1400" dirty="0" err="1">
                <a:solidFill>
                  <a:srgbClr val="FF0000"/>
                </a:solidFill>
              </a:rPr>
              <a:t>Freeze</a:t>
            </a:r>
            <a:r>
              <a:rPr lang="cs-CZ" sz="1400" dirty="0">
                <a:solidFill>
                  <a:srgbClr val="FF0000"/>
                </a:solidFill>
              </a:rPr>
              <a:t>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err="1" smtClean="0">
                <a:solidFill>
                  <a:srgbClr val="FF0000"/>
                </a:solidFill>
              </a:rPr>
              <a:t>Dyzee</a:t>
            </a:r>
            <a:r>
              <a:rPr lang="cs-CZ" sz="1400" dirty="0">
                <a:solidFill>
                  <a:srgbClr val="FF0000"/>
                </a:solidFill>
              </a:rPr>
              <a:t>, </a:t>
            </a:r>
            <a:endParaRPr lang="cs-CZ" sz="1400" dirty="0" smtClean="0">
              <a:solidFill>
                <a:srgbClr val="FF0000"/>
              </a:solidFill>
            </a:endParaRPr>
          </a:p>
          <a:p>
            <a:pPr lvl="1"/>
            <a:r>
              <a:rPr lang="cs-CZ" sz="1400" dirty="0" smtClean="0">
                <a:solidFill>
                  <a:srgbClr val="FF0000"/>
                </a:solidFill>
              </a:rPr>
              <a:t>Funky </a:t>
            </a:r>
            <a:r>
              <a:rPr lang="cs-CZ" sz="1400" dirty="0">
                <a:solidFill>
                  <a:srgbClr val="FF0000"/>
                </a:solidFill>
              </a:rPr>
              <a:t>Mike.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2864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72390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82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98" y="2636912"/>
            <a:ext cx="5425194" cy="361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Hip hop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spcBef>
                <a:spcPts val="2400"/>
              </a:spcBef>
            </a:pPr>
            <a:r>
              <a:rPr lang="cs-CZ" dirty="0" smtClean="0"/>
              <a:t>Rap</a:t>
            </a:r>
            <a:endParaRPr lang="cs-CZ" dirty="0"/>
          </a:p>
          <a:p>
            <a:pPr>
              <a:spcBef>
                <a:spcPts val="2400"/>
              </a:spcBef>
            </a:pPr>
            <a:r>
              <a:rPr lang="cs-CZ" dirty="0" err="1" smtClean="0"/>
              <a:t>Break</a:t>
            </a:r>
            <a:r>
              <a:rPr lang="cs-CZ" dirty="0" smtClean="0"/>
              <a:t> </a:t>
            </a:r>
            <a:r>
              <a:rPr lang="cs-CZ" dirty="0" err="1" smtClean="0"/>
              <a:t>dance</a:t>
            </a:r>
            <a:endParaRPr lang="cs-CZ" dirty="0" smtClean="0"/>
          </a:p>
          <a:p>
            <a:pPr>
              <a:spcBef>
                <a:spcPts val="2400"/>
              </a:spcBef>
            </a:pPr>
            <a:r>
              <a:rPr lang="cs-CZ" dirty="0" smtClean="0"/>
              <a:t>Graffiti</a:t>
            </a:r>
          </a:p>
          <a:p>
            <a:pPr>
              <a:spcBef>
                <a:spcPts val="2400"/>
              </a:spcBef>
            </a:pPr>
            <a:r>
              <a:rPr lang="cs-CZ" dirty="0" err="1" smtClean="0"/>
              <a:t>Dj-ing</a:t>
            </a:r>
            <a:endParaRPr lang="cs-CZ" dirty="0" smtClean="0"/>
          </a:p>
          <a:p>
            <a:pPr>
              <a:spcBef>
                <a:spcPts val="2400"/>
              </a:spcBef>
            </a:pPr>
            <a:r>
              <a:rPr lang="cs-CZ" dirty="0" smtClean="0"/>
              <a:t>(</a:t>
            </a:r>
            <a:r>
              <a:rPr lang="cs-CZ" dirty="0" err="1" smtClean="0"/>
              <a:t>Beatbox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3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kolem 60. let.</a:t>
            </a:r>
          </a:p>
          <a:p>
            <a:endParaRPr lang="cs-CZ" dirty="0"/>
          </a:p>
          <a:p>
            <a:r>
              <a:rPr lang="cs-CZ" dirty="0" err="1" smtClean="0"/>
              <a:t>Dj</a:t>
            </a:r>
            <a:r>
              <a:rPr lang="cs-CZ" dirty="0" smtClean="0"/>
              <a:t> </a:t>
            </a:r>
            <a:r>
              <a:rPr lang="cs-CZ" dirty="0" err="1"/>
              <a:t>K</a:t>
            </a:r>
            <a:r>
              <a:rPr lang="cs-CZ" dirty="0" err="1" smtClean="0"/>
              <a:t>oolherc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Mr. </a:t>
            </a:r>
            <a:r>
              <a:rPr lang="cs-CZ" dirty="0" err="1" smtClean="0"/>
              <a:t>Freeze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Ken</a:t>
            </a:r>
            <a:r>
              <a:rPr lang="cs-CZ" dirty="0" smtClean="0"/>
              <a:t> </a:t>
            </a:r>
            <a:r>
              <a:rPr lang="cs-CZ" dirty="0" err="1" smtClean="0"/>
              <a:t>Swift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Break</a:t>
            </a:r>
            <a:r>
              <a:rPr lang="cs-CZ" dirty="0" smtClean="0"/>
              <a:t> </a:t>
            </a:r>
            <a:r>
              <a:rPr lang="cs-CZ" dirty="0" err="1" smtClean="0"/>
              <a:t>dance</a:t>
            </a:r>
            <a:r>
              <a:rPr lang="cs-CZ" dirty="0" smtClean="0"/>
              <a:t>, </a:t>
            </a:r>
            <a:r>
              <a:rPr lang="cs-CZ" dirty="0" err="1" smtClean="0"/>
              <a:t>break</a:t>
            </a:r>
            <a:r>
              <a:rPr lang="cs-CZ" dirty="0" smtClean="0"/>
              <a:t> beat.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C:\Users\Honza\Desktop\Nová složka (2)\Kool-Herc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2303636" cy="37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Části </a:t>
            </a:r>
            <a:r>
              <a:rPr lang="cs-CZ" dirty="0" err="1" smtClean="0"/>
              <a:t>Break</a:t>
            </a:r>
            <a:r>
              <a:rPr lang="cs-CZ" dirty="0" smtClean="0"/>
              <a:t> </a:t>
            </a:r>
            <a:r>
              <a:rPr lang="cs-CZ" dirty="0" err="1" smtClean="0"/>
              <a:t>dancu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Toprock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Footwork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moves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Freeze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BackRock</a:t>
            </a:r>
            <a:r>
              <a:rPr lang="cs-CZ" dirty="0" smtClean="0"/>
              <a:t>, </a:t>
            </a:r>
            <a:r>
              <a:rPr lang="cs-CZ" dirty="0" err="1" smtClean="0"/>
              <a:t>FloorRock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3627487" cy="331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Toprock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5544616" cy="418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Footwork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48245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Freeze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70675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5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moves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408712" cy="426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8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BackRock</a:t>
            </a:r>
            <a:r>
              <a:rPr lang="cs-CZ" dirty="0" smtClean="0"/>
              <a:t>, </a:t>
            </a:r>
            <a:r>
              <a:rPr lang="cs-CZ" dirty="0" err="1" smtClean="0"/>
              <a:t>floorrock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371</TotalTime>
  <Words>149</Words>
  <Application>Microsoft Office PowerPoint</Application>
  <PresentationFormat>Předvádění na obrazovce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Bohatý</vt:lpstr>
      <vt:lpstr>Break dance</vt:lpstr>
      <vt:lpstr>Hip hop</vt:lpstr>
      <vt:lpstr>Historie</vt:lpstr>
      <vt:lpstr>Části Break dancu</vt:lpstr>
      <vt:lpstr>Toprock</vt:lpstr>
      <vt:lpstr>Footwork</vt:lpstr>
      <vt:lpstr>Freeze</vt:lpstr>
      <vt:lpstr>Power moves</vt:lpstr>
      <vt:lpstr>BackRock, floorrock</vt:lpstr>
      <vt:lpstr>Flavour</vt:lpstr>
      <vt:lpstr>Flow</vt:lpstr>
      <vt:lpstr>Battly</vt:lpstr>
      <vt:lpstr>circle</vt:lpstr>
      <vt:lpstr>Zajímavosti</vt:lpstr>
      <vt:lpstr>Break dance v Pásmu gazy</vt:lpstr>
      <vt:lpstr>Zdroje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Bboying</dc:title>
  <dc:creator>Honza</dc:creator>
  <cp:lastModifiedBy>Kulíšková</cp:lastModifiedBy>
  <cp:revision>53</cp:revision>
  <dcterms:created xsi:type="dcterms:W3CDTF">2013-03-18T18:47:38Z</dcterms:created>
  <dcterms:modified xsi:type="dcterms:W3CDTF">2015-01-09T10:52:24Z</dcterms:modified>
</cp:coreProperties>
</file>