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</p:sldMasterIdLst>
  <p:notesMasterIdLst>
    <p:notesMasterId r:id="rId18"/>
  </p:notesMasterIdLst>
  <p:handoutMasterIdLst>
    <p:handoutMasterId r:id="rId19"/>
  </p:handoutMasterIdLst>
  <p:sldIdLst>
    <p:sldId id="327" r:id="rId3"/>
    <p:sldId id="338" r:id="rId4"/>
    <p:sldId id="329" r:id="rId5"/>
    <p:sldId id="330" r:id="rId6"/>
    <p:sldId id="331" r:id="rId7"/>
    <p:sldId id="334" r:id="rId8"/>
    <p:sldId id="340" r:id="rId9"/>
    <p:sldId id="339" r:id="rId10"/>
    <p:sldId id="337" r:id="rId11"/>
    <p:sldId id="332" r:id="rId12"/>
    <p:sldId id="333" r:id="rId13"/>
    <p:sldId id="343" r:id="rId14"/>
    <p:sldId id="342" r:id="rId15"/>
    <p:sldId id="298" r:id="rId16"/>
    <p:sldId id="27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7467D"/>
    <a:srgbClr val="70AD47"/>
    <a:srgbClr val="B10707"/>
    <a:srgbClr val="41719C"/>
    <a:srgbClr val="D77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01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1D6BF-3B16-4B8D-B82C-E40641F952BB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42E609B-D03B-426B-9390-FF9BD4786346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Železniční trať 020 Velký Osek – Hradec Králové – Choceň </a:t>
          </a:r>
        </a:p>
      </dgm:t>
    </dgm:pt>
    <dgm:pt modelId="{84534AB9-EEA6-4868-8940-BE28371A230B}" type="parTrans" cxnId="{B098AE9A-D3A4-4B94-A2B6-7C6E9E0D43D8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EC1A5-5EEF-4AE3-8123-8F69B5D040A4}" type="sibTrans" cxnId="{B098AE9A-D3A4-4B94-A2B6-7C6E9E0D43D8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0D316-6A0E-4723-A5BC-6336D49D2231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Jednokolejná trať, dráha celostátní</a:t>
          </a:r>
        </a:p>
      </dgm:t>
    </dgm:pt>
    <dgm:pt modelId="{C21E77E2-E4E1-414D-A5C6-8C961717C47F}" type="parTrans" cxnId="{F373174A-4B98-40BE-AFF0-024D6AE01ACF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66A1-54CD-4936-A800-E5A99384A6CF}" type="sibTrans" cxnId="{F373174A-4B98-40BE-AFF0-024D6AE01ACF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218A5-94F7-4859-B099-3F10D4AC800F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Délka: 96,2 km</a:t>
          </a:r>
        </a:p>
      </dgm:t>
    </dgm:pt>
    <dgm:pt modelId="{E0D0F04B-2538-4E0C-BE80-BAFAF4C88828}" type="parTrans" cxnId="{C4A77887-0E5F-4547-85D3-25A9B70FEA42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0AFFE-3C2A-4AEA-8BC5-D71443A30776}" type="sibTrans" cxnId="{C4A77887-0E5F-4547-85D3-25A9B70FEA42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EB78D-CCA4-48B8-9261-E564C32D2173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Maximální rychlost: 100 km/h</a:t>
          </a:r>
        </a:p>
      </dgm:t>
    </dgm:pt>
    <dgm:pt modelId="{CFFE9CD3-48CB-4C9D-8C26-8B7CC22F9506}" type="parTrans" cxnId="{D0FBBAD3-2C22-4F21-B40B-006F42CC151A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9D5C5-72CA-44F1-9654-8C1C442DB8C8}" type="sibTrans" cxnId="{D0FBBAD3-2C22-4F21-B40B-006F42CC151A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44D69-6213-4C73-84CB-66C92C64AE2C}">
      <dgm:prSet custT="1"/>
      <dgm:spPr/>
      <dgm:t>
        <a:bodyPr/>
        <a:lstStyle/>
        <a:p>
          <a:r>
            <a:rPr 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Počet dopraven s kolejovým rozvětvením: 19</a:t>
          </a:r>
        </a:p>
      </dgm:t>
    </dgm:pt>
    <dgm:pt modelId="{D0E58815-14B0-491C-847B-C9936D3E9055}" type="parTrans" cxnId="{99380232-601B-496C-B077-4BC8D1E0BC74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DCE98-A7FF-4726-925E-52C57AA0FBC8}" type="sibTrans" cxnId="{99380232-601B-496C-B077-4BC8D1E0BC74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2E8C5-EEE1-41CB-9205-383CB44C3F55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Počet železničních stanic: 16  </a:t>
          </a:r>
        </a:p>
      </dgm:t>
    </dgm:pt>
    <dgm:pt modelId="{3E5D31AA-35F2-4D79-8B3D-216CF9CFCD27}" type="parTrans" cxnId="{AAC53F7A-1FBC-486D-AC41-7208FF7581A4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86088-C605-4037-864F-B6464010159C}" type="sibTrans" cxnId="{AAC53F7A-1FBC-486D-AC41-7208FF7581A4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DF2C0-2D63-4B73-B2D1-F5C7463C415C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Elektrizovaná trať, stejnosměrná trakce 3 kV</a:t>
          </a:r>
        </a:p>
      </dgm:t>
    </dgm:pt>
    <dgm:pt modelId="{558EE6EE-6E97-4503-9A8C-41597103D818}" type="parTrans" cxnId="{FFAADBF8-8AD3-42F1-870E-6D51309D909F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4E747-7451-4282-8A3E-B374BBF347CC}" type="sibTrans" cxnId="{FFAADBF8-8AD3-42F1-870E-6D51309D909F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61AE6-BB8C-41A5-A72E-A44512E6D850}" type="pres">
      <dgm:prSet presAssocID="{6771D6BF-3B16-4B8D-B82C-E40641F952BB}" presName="linear" presStyleCnt="0">
        <dgm:presLayoutVars>
          <dgm:animLvl val="lvl"/>
          <dgm:resizeHandles val="exact"/>
        </dgm:presLayoutVars>
      </dgm:prSet>
      <dgm:spPr/>
    </dgm:pt>
    <dgm:pt modelId="{451FA81F-B54D-473B-9B82-691DD167B21E}" type="pres">
      <dgm:prSet presAssocID="{642E609B-D03B-426B-9390-FF9BD478634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0FDD715-560E-4DB7-8ABE-DA9339CAED78}" type="pres">
      <dgm:prSet presAssocID="{03EEC1A5-5EEF-4AE3-8123-8F69B5D040A4}" presName="spacer" presStyleCnt="0"/>
      <dgm:spPr/>
    </dgm:pt>
    <dgm:pt modelId="{CC39CE5C-8572-44A5-9A99-C404C394FA01}" type="pres">
      <dgm:prSet presAssocID="{E6C0D316-6A0E-4723-A5BC-6336D49D223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0AC7BCB-F470-4128-BF1A-9C43716EEE02}" type="pres">
      <dgm:prSet presAssocID="{AB3866A1-54CD-4936-A800-E5A99384A6CF}" presName="spacer" presStyleCnt="0"/>
      <dgm:spPr/>
    </dgm:pt>
    <dgm:pt modelId="{6C0A11F9-5A4E-46E6-8727-17CFF1DB2C3B}" type="pres">
      <dgm:prSet presAssocID="{973DF2C0-2D63-4B73-B2D1-F5C7463C415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427FBD3-CBFE-4E30-A362-6ED78F4954E6}" type="pres">
      <dgm:prSet presAssocID="{33D4E747-7451-4282-8A3E-B374BBF347CC}" presName="spacer" presStyleCnt="0"/>
      <dgm:spPr/>
    </dgm:pt>
    <dgm:pt modelId="{7CB23D01-47E5-4DBA-B074-2C58D5AF9EA7}" type="pres">
      <dgm:prSet presAssocID="{88B218A5-94F7-4859-B099-3F10D4AC800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A1C94E5-C78B-4B30-BD75-3748C8AAE3A0}" type="pres">
      <dgm:prSet presAssocID="{E5A0AFFE-3C2A-4AEA-8BC5-D71443A30776}" presName="spacer" presStyleCnt="0"/>
      <dgm:spPr/>
    </dgm:pt>
    <dgm:pt modelId="{E4697DE3-C8C6-4B3C-AAC0-87797CEA6C4A}" type="pres">
      <dgm:prSet presAssocID="{A12EB78D-CCA4-48B8-9261-E564C32D217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B0FE995-AA51-46AC-B1EA-F6C5600A7A49}" type="pres">
      <dgm:prSet presAssocID="{3DF9D5C5-72CA-44F1-9654-8C1C442DB8C8}" presName="spacer" presStyleCnt="0"/>
      <dgm:spPr/>
    </dgm:pt>
    <dgm:pt modelId="{797190D6-A90D-406E-ADDA-ECE20F2FD255}" type="pres">
      <dgm:prSet presAssocID="{FE244D69-6213-4C73-84CB-66C92C64AE2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97B1EFA-A169-4D35-8DD0-3D48D20E5294}" type="pres">
      <dgm:prSet presAssocID="{B3CDCE98-A7FF-4726-925E-52C57AA0FBC8}" presName="spacer" presStyleCnt="0"/>
      <dgm:spPr/>
    </dgm:pt>
    <dgm:pt modelId="{25DCFE83-5A9D-4932-A543-51EBACDE6234}" type="pres">
      <dgm:prSet presAssocID="{B182E8C5-EEE1-41CB-9205-383CB44C3F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44D4D08-2EC2-4FFB-845F-861DD81D63AD}" type="presOf" srcId="{973DF2C0-2D63-4B73-B2D1-F5C7463C415C}" destId="{6C0A11F9-5A4E-46E6-8727-17CFF1DB2C3B}" srcOrd="0" destOrd="0" presId="urn:microsoft.com/office/officeart/2005/8/layout/vList2"/>
    <dgm:cxn modelId="{21B3A427-5B84-4D9B-972E-CA4C5C97C348}" type="presOf" srcId="{FE244D69-6213-4C73-84CB-66C92C64AE2C}" destId="{797190D6-A90D-406E-ADDA-ECE20F2FD255}" srcOrd="0" destOrd="0" presId="urn:microsoft.com/office/officeart/2005/8/layout/vList2"/>
    <dgm:cxn modelId="{663DBF28-5330-4289-A0E7-E8F0A99CC662}" type="presOf" srcId="{88B218A5-94F7-4859-B099-3F10D4AC800F}" destId="{7CB23D01-47E5-4DBA-B074-2C58D5AF9EA7}" srcOrd="0" destOrd="0" presId="urn:microsoft.com/office/officeart/2005/8/layout/vList2"/>
    <dgm:cxn modelId="{99380232-601B-496C-B077-4BC8D1E0BC74}" srcId="{6771D6BF-3B16-4B8D-B82C-E40641F952BB}" destId="{FE244D69-6213-4C73-84CB-66C92C64AE2C}" srcOrd="5" destOrd="0" parTransId="{D0E58815-14B0-491C-847B-C9936D3E9055}" sibTransId="{B3CDCE98-A7FF-4726-925E-52C57AA0FBC8}"/>
    <dgm:cxn modelId="{504F1F39-C7D8-4A2D-8EA0-ACED0CFD4468}" type="presOf" srcId="{642E609B-D03B-426B-9390-FF9BD4786346}" destId="{451FA81F-B54D-473B-9B82-691DD167B21E}" srcOrd="0" destOrd="0" presId="urn:microsoft.com/office/officeart/2005/8/layout/vList2"/>
    <dgm:cxn modelId="{F373174A-4B98-40BE-AFF0-024D6AE01ACF}" srcId="{6771D6BF-3B16-4B8D-B82C-E40641F952BB}" destId="{E6C0D316-6A0E-4723-A5BC-6336D49D2231}" srcOrd="1" destOrd="0" parTransId="{C21E77E2-E4E1-414D-A5C6-8C961717C47F}" sibTransId="{AB3866A1-54CD-4936-A800-E5A99384A6CF}"/>
    <dgm:cxn modelId="{AAC53F7A-1FBC-486D-AC41-7208FF7581A4}" srcId="{6771D6BF-3B16-4B8D-B82C-E40641F952BB}" destId="{B182E8C5-EEE1-41CB-9205-383CB44C3F55}" srcOrd="6" destOrd="0" parTransId="{3E5D31AA-35F2-4D79-8B3D-216CF9CFCD27}" sibTransId="{50186088-C605-4037-864F-B6464010159C}"/>
    <dgm:cxn modelId="{C4A77887-0E5F-4547-85D3-25A9B70FEA42}" srcId="{6771D6BF-3B16-4B8D-B82C-E40641F952BB}" destId="{88B218A5-94F7-4859-B099-3F10D4AC800F}" srcOrd="3" destOrd="0" parTransId="{E0D0F04B-2538-4E0C-BE80-BAFAF4C88828}" sibTransId="{E5A0AFFE-3C2A-4AEA-8BC5-D71443A30776}"/>
    <dgm:cxn modelId="{B098AE9A-D3A4-4B94-A2B6-7C6E9E0D43D8}" srcId="{6771D6BF-3B16-4B8D-B82C-E40641F952BB}" destId="{642E609B-D03B-426B-9390-FF9BD4786346}" srcOrd="0" destOrd="0" parTransId="{84534AB9-EEA6-4868-8940-BE28371A230B}" sibTransId="{03EEC1A5-5EEF-4AE3-8123-8F69B5D040A4}"/>
    <dgm:cxn modelId="{238D0ABB-1AF4-4595-96CE-189761E49505}" type="presOf" srcId="{6771D6BF-3B16-4B8D-B82C-E40641F952BB}" destId="{DD361AE6-BB8C-41A5-A72E-A44512E6D850}" srcOrd="0" destOrd="0" presId="urn:microsoft.com/office/officeart/2005/8/layout/vList2"/>
    <dgm:cxn modelId="{D0FBBAD3-2C22-4F21-B40B-006F42CC151A}" srcId="{6771D6BF-3B16-4B8D-B82C-E40641F952BB}" destId="{A12EB78D-CCA4-48B8-9261-E564C32D2173}" srcOrd="4" destOrd="0" parTransId="{CFFE9CD3-48CB-4C9D-8C26-8B7CC22F9506}" sibTransId="{3DF9D5C5-72CA-44F1-9654-8C1C442DB8C8}"/>
    <dgm:cxn modelId="{798402D7-2CEC-4453-8A62-F2EFBD34D6B1}" type="presOf" srcId="{E6C0D316-6A0E-4723-A5BC-6336D49D2231}" destId="{CC39CE5C-8572-44A5-9A99-C404C394FA01}" srcOrd="0" destOrd="0" presId="urn:microsoft.com/office/officeart/2005/8/layout/vList2"/>
    <dgm:cxn modelId="{59BDCAE0-BEF8-478A-AA30-97838AE09F47}" type="presOf" srcId="{A12EB78D-CCA4-48B8-9261-E564C32D2173}" destId="{E4697DE3-C8C6-4B3C-AAC0-87797CEA6C4A}" srcOrd="0" destOrd="0" presId="urn:microsoft.com/office/officeart/2005/8/layout/vList2"/>
    <dgm:cxn modelId="{FF04F0E1-4B78-400A-AFDD-6D4E85552A37}" type="presOf" srcId="{B182E8C5-EEE1-41CB-9205-383CB44C3F55}" destId="{25DCFE83-5A9D-4932-A543-51EBACDE6234}" srcOrd="0" destOrd="0" presId="urn:microsoft.com/office/officeart/2005/8/layout/vList2"/>
    <dgm:cxn modelId="{FFAADBF8-8AD3-42F1-870E-6D51309D909F}" srcId="{6771D6BF-3B16-4B8D-B82C-E40641F952BB}" destId="{973DF2C0-2D63-4B73-B2D1-F5C7463C415C}" srcOrd="2" destOrd="0" parTransId="{558EE6EE-6E97-4503-9A8C-41597103D818}" sibTransId="{33D4E747-7451-4282-8A3E-B374BBF347CC}"/>
    <dgm:cxn modelId="{18F64EF7-CB29-4405-98B7-D4BB733A9815}" type="presParOf" srcId="{DD361AE6-BB8C-41A5-A72E-A44512E6D850}" destId="{451FA81F-B54D-473B-9B82-691DD167B21E}" srcOrd="0" destOrd="0" presId="urn:microsoft.com/office/officeart/2005/8/layout/vList2"/>
    <dgm:cxn modelId="{1B155663-CB93-4228-9FC1-C3C114951D06}" type="presParOf" srcId="{DD361AE6-BB8C-41A5-A72E-A44512E6D850}" destId="{F0FDD715-560E-4DB7-8ABE-DA9339CAED78}" srcOrd="1" destOrd="0" presId="urn:microsoft.com/office/officeart/2005/8/layout/vList2"/>
    <dgm:cxn modelId="{8D2F9636-B572-40B1-B935-050FE4ABF499}" type="presParOf" srcId="{DD361AE6-BB8C-41A5-A72E-A44512E6D850}" destId="{CC39CE5C-8572-44A5-9A99-C404C394FA01}" srcOrd="2" destOrd="0" presId="urn:microsoft.com/office/officeart/2005/8/layout/vList2"/>
    <dgm:cxn modelId="{832959CB-DF40-4FE4-987C-EA32558410D1}" type="presParOf" srcId="{DD361AE6-BB8C-41A5-A72E-A44512E6D850}" destId="{40AC7BCB-F470-4128-BF1A-9C43716EEE02}" srcOrd="3" destOrd="0" presId="urn:microsoft.com/office/officeart/2005/8/layout/vList2"/>
    <dgm:cxn modelId="{0588FCB8-8B93-4B2E-83A6-7348AC928A1D}" type="presParOf" srcId="{DD361AE6-BB8C-41A5-A72E-A44512E6D850}" destId="{6C0A11F9-5A4E-46E6-8727-17CFF1DB2C3B}" srcOrd="4" destOrd="0" presId="urn:microsoft.com/office/officeart/2005/8/layout/vList2"/>
    <dgm:cxn modelId="{56F1E75C-ADE9-4434-A92D-C91DD40FC5B0}" type="presParOf" srcId="{DD361AE6-BB8C-41A5-A72E-A44512E6D850}" destId="{A427FBD3-CBFE-4E30-A362-6ED78F4954E6}" srcOrd="5" destOrd="0" presId="urn:microsoft.com/office/officeart/2005/8/layout/vList2"/>
    <dgm:cxn modelId="{84B73B18-360B-469A-9E14-DF35D6879A7B}" type="presParOf" srcId="{DD361AE6-BB8C-41A5-A72E-A44512E6D850}" destId="{7CB23D01-47E5-4DBA-B074-2C58D5AF9EA7}" srcOrd="6" destOrd="0" presId="urn:microsoft.com/office/officeart/2005/8/layout/vList2"/>
    <dgm:cxn modelId="{8914D0C1-D8CE-4040-BFB1-33B4D9AAFC6D}" type="presParOf" srcId="{DD361AE6-BB8C-41A5-A72E-A44512E6D850}" destId="{3A1C94E5-C78B-4B30-BD75-3748C8AAE3A0}" srcOrd="7" destOrd="0" presId="urn:microsoft.com/office/officeart/2005/8/layout/vList2"/>
    <dgm:cxn modelId="{A8C712EC-ABC2-4745-A096-988FD2CB7BEE}" type="presParOf" srcId="{DD361AE6-BB8C-41A5-A72E-A44512E6D850}" destId="{E4697DE3-C8C6-4B3C-AAC0-87797CEA6C4A}" srcOrd="8" destOrd="0" presId="urn:microsoft.com/office/officeart/2005/8/layout/vList2"/>
    <dgm:cxn modelId="{5390E20C-78D9-495C-957A-7CEEAC31A309}" type="presParOf" srcId="{DD361AE6-BB8C-41A5-A72E-A44512E6D850}" destId="{7B0FE995-AA51-46AC-B1EA-F6C5600A7A49}" srcOrd="9" destOrd="0" presId="urn:microsoft.com/office/officeart/2005/8/layout/vList2"/>
    <dgm:cxn modelId="{EBC686A1-9DAE-4980-B902-1A36C4748A70}" type="presParOf" srcId="{DD361AE6-BB8C-41A5-A72E-A44512E6D850}" destId="{797190D6-A90D-406E-ADDA-ECE20F2FD255}" srcOrd="10" destOrd="0" presId="urn:microsoft.com/office/officeart/2005/8/layout/vList2"/>
    <dgm:cxn modelId="{2F0029E2-5AC7-42B8-96E8-35C7AEE54EC3}" type="presParOf" srcId="{DD361AE6-BB8C-41A5-A72E-A44512E6D850}" destId="{297B1EFA-A169-4D35-8DD0-3D48D20E5294}" srcOrd="11" destOrd="0" presId="urn:microsoft.com/office/officeart/2005/8/layout/vList2"/>
    <dgm:cxn modelId="{CF14B87C-65E5-4421-8930-70145AEDD8D3}" type="presParOf" srcId="{DD361AE6-BB8C-41A5-A72E-A44512E6D850}" destId="{25DCFE83-5A9D-4932-A543-51EBACDE623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CB7FF-EBB9-4C8B-8193-B9EF4AD6E2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A6BA23-BD26-44CB-8AA2-416F0930F781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Zařazení tratě dle třídy zatížení</a:t>
          </a:r>
        </a:p>
      </dgm:t>
    </dgm:pt>
    <dgm:pt modelId="{9CB07158-A6B4-4EEA-8A2A-7BA4506ACC07}" type="parTrans" cxnId="{854DC883-2A93-46F4-9882-0F35F2E2FF45}">
      <dgm:prSet/>
      <dgm:spPr/>
      <dgm:t>
        <a:bodyPr/>
        <a:lstStyle/>
        <a:p>
          <a:endParaRPr lang="cs-CZ"/>
        </a:p>
      </dgm:t>
    </dgm:pt>
    <dgm:pt modelId="{788A1353-0FE3-419C-A70F-4DE7456709A8}" type="sibTrans" cxnId="{854DC883-2A93-46F4-9882-0F35F2E2FF45}">
      <dgm:prSet/>
      <dgm:spPr/>
      <dgm:t>
        <a:bodyPr/>
        <a:lstStyle/>
        <a:p>
          <a:endParaRPr lang="cs-CZ"/>
        </a:p>
      </dgm:t>
    </dgm:pt>
    <dgm:pt modelId="{80AACCF3-BE05-462D-8FA5-A1429B24B625}">
      <dgm:prSet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D4 Velký Osek – Odb. Plačice, Týniště nad Orlicí – Choceň</a:t>
          </a:r>
        </a:p>
      </dgm:t>
    </dgm:pt>
    <dgm:pt modelId="{ED80D059-410E-4A0E-979E-C41051B0CFC1}" type="parTrans" cxnId="{5C896B48-00D9-4E63-8C1D-0413EC6A1E4C}">
      <dgm:prSet/>
      <dgm:spPr/>
      <dgm:t>
        <a:bodyPr/>
        <a:lstStyle/>
        <a:p>
          <a:endParaRPr lang="cs-CZ"/>
        </a:p>
      </dgm:t>
    </dgm:pt>
    <dgm:pt modelId="{2EA7ABA6-4207-4CAA-A90D-2E6ED7BD9760}" type="sibTrans" cxnId="{5C896B48-00D9-4E63-8C1D-0413EC6A1E4C}">
      <dgm:prSet/>
      <dgm:spPr/>
      <dgm:t>
        <a:bodyPr/>
        <a:lstStyle/>
        <a:p>
          <a:endParaRPr lang="cs-CZ"/>
        </a:p>
      </dgm:t>
    </dgm:pt>
    <dgm:pt modelId="{9F4860C3-7B01-4B0C-A356-476CE78EEE57}">
      <dgm:prSet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C3 Odb. Plačice – Týniště nad Orlicí</a:t>
          </a:r>
        </a:p>
      </dgm:t>
    </dgm:pt>
    <dgm:pt modelId="{91CFFC4D-4D50-4A3A-BF5E-27949D4578C8}" type="parTrans" cxnId="{081CA22E-02AE-4036-807D-E07E66966EAC}">
      <dgm:prSet/>
      <dgm:spPr/>
      <dgm:t>
        <a:bodyPr/>
        <a:lstStyle/>
        <a:p>
          <a:endParaRPr lang="cs-CZ"/>
        </a:p>
      </dgm:t>
    </dgm:pt>
    <dgm:pt modelId="{5457998D-DFAB-4325-B8BC-B648AD6034AD}" type="sibTrans" cxnId="{081CA22E-02AE-4036-807D-E07E66966EAC}">
      <dgm:prSet/>
      <dgm:spPr/>
      <dgm:t>
        <a:bodyPr/>
        <a:lstStyle/>
        <a:p>
          <a:endParaRPr lang="cs-CZ"/>
        </a:p>
      </dgm:t>
    </dgm:pt>
    <dgm:pt modelId="{20D943A6-8652-4AAD-A6D6-286956460F9E}" type="pres">
      <dgm:prSet presAssocID="{71ACB7FF-EBB9-4C8B-8193-B9EF4AD6E24B}" presName="Name0" presStyleCnt="0">
        <dgm:presLayoutVars>
          <dgm:dir/>
          <dgm:animLvl val="lvl"/>
          <dgm:resizeHandles val="exact"/>
        </dgm:presLayoutVars>
      </dgm:prSet>
      <dgm:spPr/>
    </dgm:pt>
    <dgm:pt modelId="{E84485D4-7BD6-4B2D-9BD0-DBFE52865B7E}" type="pres">
      <dgm:prSet presAssocID="{7BA6BA23-BD26-44CB-8AA2-416F0930F781}" presName="linNode" presStyleCnt="0"/>
      <dgm:spPr/>
    </dgm:pt>
    <dgm:pt modelId="{FDED73B5-2B8C-4E91-8594-4B1E6FFD4677}" type="pres">
      <dgm:prSet presAssocID="{7BA6BA23-BD26-44CB-8AA2-416F0930F781}" presName="parentText" presStyleLbl="node1" presStyleIdx="0" presStyleCnt="1" custLinFactNeighborY="6638">
        <dgm:presLayoutVars>
          <dgm:chMax val="1"/>
          <dgm:bulletEnabled val="1"/>
        </dgm:presLayoutVars>
      </dgm:prSet>
      <dgm:spPr/>
    </dgm:pt>
    <dgm:pt modelId="{113DC21D-02FB-4DCA-9230-2BABEC17EAB5}" type="pres">
      <dgm:prSet presAssocID="{7BA6BA23-BD26-44CB-8AA2-416F0930F78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1F22B01-C1AA-40C4-9C07-0C33BD9A5291}" type="presOf" srcId="{9F4860C3-7B01-4B0C-A356-476CE78EEE57}" destId="{113DC21D-02FB-4DCA-9230-2BABEC17EAB5}" srcOrd="0" destOrd="1" presId="urn:microsoft.com/office/officeart/2005/8/layout/vList5"/>
    <dgm:cxn modelId="{081CA22E-02AE-4036-807D-E07E66966EAC}" srcId="{7BA6BA23-BD26-44CB-8AA2-416F0930F781}" destId="{9F4860C3-7B01-4B0C-A356-476CE78EEE57}" srcOrd="1" destOrd="0" parTransId="{91CFFC4D-4D50-4A3A-BF5E-27949D4578C8}" sibTransId="{5457998D-DFAB-4325-B8BC-B648AD6034AD}"/>
    <dgm:cxn modelId="{6A745046-01A0-43D7-9A66-845600BA7C19}" type="presOf" srcId="{71ACB7FF-EBB9-4C8B-8193-B9EF4AD6E24B}" destId="{20D943A6-8652-4AAD-A6D6-286956460F9E}" srcOrd="0" destOrd="0" presId="urn:microsoft.com/office/officeart/2005/8/layout/vList5"/>
    <dgm:cxn modelId="{5C896B48-00D9-4E63-8C1D-0413EC6A1E4C}" srcId="{7BA6BA23-BD26-44CB-8AA2-416F0930F781}" destId="{80AACCF3-BE05-462D-8FA5-A1429B24B625}" srcOrd="0" destOrd="0" parTransId="{ED80D059-410E-4A0E-979E-C41051B0CFC1}" sibTransId="{2EA7ABA6-4207-4CAA-A90D-2E6ED7BD9760}"/>
    <dgm:cxn modelId="{7B11AD6E-9BB3-4F94-8FBA-C40B695A8993}" type="presOf" srcId="{7BA6BA23-BD26-44CB-8AA2-416F0930F781}" destId="{FDED73B5-2B8C-4E91-8594-4B1E6FFD4677}" srcOrd="0" destOrd="0" presId="urn:microsoft.com/office/officeart/2005/8/layout/vList5"/>
    <dgm:cxn modelId="{854DC883-2A93-46F4-9882-0F35F2E2FF45}" srcId="{71ACB7FF-EBB9-4C8B-8193-B9EF4AD6E24B}" destId="{7BA6BA23-BD26-44CB-8AA2-416F0930F781}" srcOrd="0" destOrd="0" parTransId="{9CB07158-A6B4-4EEA-8A2A-7BA4506ACC07}" sibTransId="{788A1353-0FE3-419C-A70F-4DE7456709A8}"/>
    <dgm:cxn modelId="{B282D5C7-9F07-4E29-9035-30906F7C2B1F}" type="presOf" srcId="{80AACCF3-BE05-462D-8FA5-A1429B24B625}" destId="{113DC21D-02FB-4DCA-9230-2BABEC17EAB5}" srcOrd="0" destOrd="0" presId="urn:microsoft.com/office/officeart/2005/8/layout/vList5"/>
    <dgm:cxn modelId="{DBFB1320-F491-43CB-AF0B-E6F04CB99BBF}" type="presParOf" srcId="{20D943A6-8652-4AAD-A6D6-286956460F9E}" destId="{E84485D4-7BD6-4B2D-9BD0-DBFE52865B7E}" srcOrd="0" destOrd="0" presId="urn:microsoft.com/office/officeart/2005/8/layout/vList5"/>
    <dgm:cxn modelId="{5AD4434A-95C4-44AC-924C-61D40A1523A8}" type="presParOf" srcId="{E84485D4-7BD6-4B2D-9BD0-DBFE52865B7E}" destId="{FDED73B5-2B8C-4E91-8594-4B1E6FFD4677}" srcOrd="0" destOrd="0" presId="urn:microsoft.com/office/officeart/2005/8/layout/vList5"/>
    <dgm:cxn modelId="{3C704CE5-01DF-4BBC-A2BB-4BBED05F0DCA}" type="presParOf" srcId="{E84485D4-7BD6-4B2D-9BD0-DBFE52865B7E}" destId="{113DC21D-02FB-4DCA-9230-2BABEC17EA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412F4-24F4-4315-BD1A-31ED26BA38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72DE3B-A1BF-4875-AD57-748A0C612C62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Zabezpečovací zařízení 2. a 3. kategorie</a:t>
          </a:r>
        </a:p>
      </dgm:t>
    </dgm:pt>
    <dgm:pt modelId="{B10CC787-3D21-4D7C-9D37-5B91C85A124D}" type="parTrans" cxnId="{A99ABE2F-FAF6-4CA8-9D7C-ACC8A8C68D81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C5637-F207-4FF2-ACF3-EA45A9D2FBAC}" type="sibTrans" cxnId="{A99ABE2F-FAF6-4CA8-9D7C-ACC8A8C68D81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251BD-8BA0-40AC-9B2B-678EF0C7BC43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Různé typy zabezpečovacího i sdělovacího zařízení</a:t>
          </a:r>
        </a:p>
      </dgm:t>
    </dgm:pt>
    <dgm:pt modelId="{7E413749-5F44-4597-9AFD-BE483BC511AA}" type="parTrans" cxnId="{B8C4CFD3-E6D2-4831-A3D4-B90722BF410E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9CA9F-AADB-4207-914C-9C877D3C8665}" type="sibTrans" cxnId="{B8C4CFD3-E6D2-4831-A3D4-B90722BF410E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A0F4-8140-4BDD-8A1E-50AB35A246BB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Nejstarší uvedeno do provozu v roce 1948</a:t>
          </a:r>
        </a:p>
      </dgm:t>
    </dgm:pt>
    <dgm:pt modelId="{E6EEFF30-698B-4406-98B9-0CA04F368F2D}" type="parTrans" cxnId="{9AE84C2C-C577-43A6-82B7-4BA04EE7BD6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37787-F61F-4ACA-9EBF-44935669E6DC}" type="sibTrans" cxnId="{9AE84C2C-C577-43A6-82B7-4BA04EE7BD6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BFED4-0231-41F0-99AD-6E001DAFCF09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Nejnovější instalováno v roce 2002</a:t>
          </a:r>
        </a:p>
      </dgm:t>
    </dgm:pt>
    <dgm:pt modelId="{AEB8E2CF-932B-4A7D-A6BD-3938B5928BDB}" type="parTrans" cxnId="{A016B53F-067B-4022-A53D-2E4E3204643E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9339B-7CBA-4BF7-BDCB-2E7F9A2F606A}" type="sibTrans" cxnId="{A016B53F-067B-4022-A53D-2E4E3204643E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116D3-FFB9-4358-BA93-708A5636014D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Mechanické, elektromechanické, hybridní, reléové, elektronické</a:t>
          </a:r>
        </a:p>
      </dgm:t>
    </dgm:pt>
    <dgm:pt modelId="{896C2E6D-7FEC-4490-BA7B-CD1FD0E3D37E}" type="parTrans" cxnId="{4E30AD10-3D91-4820-ABC2-10337357949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E3DEF-6AF3-44A5-8B30-8BBFD096A50E}" type="sibTrans" cxnId="{4E30AD10-3D91-4820-ABC2-10337357949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747B9-5D4B-4750-AAF3-3FD913F5D1BA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Telefonické dorozumívání, automatické hradlo</a:t>
          </a:r>
        </a:p>
      </dgm:t>
    </dgm:pt>
    <dgm:pt modelId="{6F82D065-DD0E-4987-B298-FF0F69A3BD4C}" type="parTrans" cxnId="{58B6AD6E-0DE7-44FF-B076-2764E075CED7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350B3-9B3E-4E5E-89F9-39D96A29E8A3}" type="sibTrans" cxnId="{58B6AD6E-0DE7-44FF-B076-2764E075CED7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19D1B-566A-41A0-94BB-DF418B5CB039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Na trati je instalováno AVV</a:t>
          </a:r>
        </a:p>
      </dgm:t>
    </dgm:pt>
    <dgm:pt modelId="{FB83EA62-4FF9-4501-BD97-E390CEF9C6A3}" type="parTrans" cxnId="{FFCC6A9B-E6AB-4CA1-AC07-5FF206BB878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C485F-141F-49D4-AB19-853F42D70E80}" type="sibTrans" cxnId="{FFCC6A9B-E6AB-4CA1-AC07-5FF206BB878C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89AEB-BF0F-4C38-B052-F3372266BAE1}" type="pres">
      <dgm:prSet presAssocID="{E25412F4-24F4-4315-BD1A-31ED26BA389A}" presName="vert0" presStyleCnt="0">
        <dgm:presLayoutVars>
          <dgm:dir/>
          <dgm:animOne val="branch"/>
          <dgm:animLvl val="lvl"/>
        </dgm:presLayoutVars>
      </dgm:prSet>
      <dgm:spPr/>
    </dgm:pt>
    <dgm:pt modelId="{CA1947A4-FAD8-48E1-BEAD-A71E91CD5802}" type="pres">
      <dgm:prSet presAssocID="{1D72DE3B-A1BF-4875-AD57-748A0C612C62}" presName="thickLine" presStyleLbl="alignNode1" presStyleIdx="0" presStyleCnt="7"/>
      <dgm:spPr/>
    </dgm:pt>
    <dgm:pt modelId="{874AE17A-B7A9-4992-A281-13387698A1B3}" type="pres">
      <dgm:prSet presAssocID="{1D72DE3B-A1BF-4875-AD57-748A0C612C62}" presName="horz1" presStyleCnt="0"/>
      <dgm:spPr/>
    </dgm:pt>
    <dgm:pt modelId="{A36CD457-5780-4E1C-94BE-60FBAEADD401}" type="pres">
      <dgm:prSet presAssocID="{1D72DE3B-A1BF-4875-AD57-748A0C612C62}" presName="tx1" presStyleLbl="revTx" presStyleIdx="0" presStyleCnt="7"/>
      <dgm:spPr/>
    </dgm:pt>
    <dgm:pt modelId="{2CC24B6F-73F6-4C2A-B532-03BCDA2A2B41}" type="pres">
      <dgm:prSet presAssocID="{1D72DE3B-A1BF-4875-AD57-748A0C612C62}" presName="vert1" presStyleCnt="0"/>
      <dgm:spPr/>
    </dgm:pt>
    <dgm:pt modelId="{4CFC9AD7-29B5-47A4-A306-459AC346D971}" type="pres">
      <dgm:prSet presAssocID="{FC9251BD-8BA0-40AC-9B2B-678EF0C7BC43}" presName="thickLine" presStyleLbl="alignNode1" presStyleIdx="1" presStyleCnt="7"/>
      <dgm:spPr/>
    </dgm:pt>
    <dgm:pt modelId="{D7B03153-AB6B-4F57-A957-1FC42FED3EE2}" type="pres">
      <dgm:prSet presAssocID="{FC9251BD-8BA0-40AC-9B2B-678EF0C7BC43}" presName="horz1" presStyleCnt="0"/>
      <dgm:spPr/>
    </dgm:pt>
    <dgm:pt modelId="{A53757C3-F9D1-43BA-9CDD-B7979BAF89D2}" type="pres">
      <dgm:prSet presAssocID="{FC9251BD-8BA0-40AC-9B2B-678EF0C7BC43}" presName="tx1" presStyleLbl="revTx" presStyleIdx="1" presStyleCnt="7"/>
      <dgm:spPr/>
    </dgm:pt>
    <dgm:pt modelId="{5FCD3066-1743-4EB2-8212-A5C1516F9739}" type="pres">
      <dgm:prSet presAssocID="{FC9251BD-8BA0-40AC-9B2B-678EF0C7BC43}" presName="vert1" presStyleCnt="0"/>
      <dgm:spPr/>
    </dgm:pt>
    <dgm:pt modelId="{6272FCCA-43C9-42AB-B020-E251EA39A661}" type="pres">
      <dgm:prSet presAssocID="{1376A0F4-8140-4BDD-8A1E-50AB35A246BB}" presName="thickLine" presStyleLbl="alignNode1" presStyleIdx="2" presStyleCnt="7"/>
      <dgm:spPr/>
    </dgm:pt>
    <dgm:pt modelId="{22A6FB3D-13D9-4B7F-8795-6EECDD9ED346}" type="pres">
      <dgm:prSet presAssocID="{1376A0F4-8140-4BDD-8A1E-50AB35A246BB}" presName="horz1" presStyleCnt="0"/>
      <dgm:spPr/>
    </dgm:pt>
    <dgm:pt modelId="{097AF0E3-5CC6-48FC-AE84-5019934490D2}" type="pres">
      <dgm:prSet presAssocID="{1376A0F4-8140-4BDD-8A1E-50AB35A246BB}" presName="tx1" presStyleLbl="revTx" presStyleIdx="2" presStyleCnt="7"/>
      <dgm:spPr/>
    </dgm:pt>
    <dgm:pt modelId="{87FC0F38-D992-4A37-AB1C-0607DDADF93F}" type="pres">
      <dgm:prSet presAssocID="{1376A0F4-8140-4BDD-8A1E-50AB35A246BB}" presName="vert1" presStyleCnt="0"/>
      <dgm:spPr/>
    </dgm:pt>
    <dgm:pt modelId="{E0E1F236-1005-4E8D-9D04-8B6686C3396D}" type="pres">
      <dgm:prSet presAssocID="{556BFED4-0231-41F0-99AD-6E001DAFCF09}" presName="thickLine" presStyleLbl="alignNode1" presStyleIdx="3" presStyleCnt="7"/>
      <dgm:spPr/>
    </dgm:pt>
    <dgm:pt modelId="{BE709A47-A2D9-443B-A931-9C87A769F0A5}" type="pres">
      <dgm:prSet presAssocID="{556BFED4-0231-41F0-99AD-6E001DAFCF09}" presName="horz1" presStyleCnt="0"/>
      <dgm:spPr/>
    </dgm:pt>
    <dgm:pt modelId="{2E038617-5595-422D-8CC2-2F86F89121CC}" type="pres">
      <dgm:prSet presAssocID="{556BFED4-0231-41F0-99AD-6E001DAFCF09}" presName="tx1" presStyleLbl="revTx" presStyleIdx="3" presStyleCnt="7"/>
      <dgm:spPr/>
    </dgm:pt>
    <dgm:pt modelId="{29A2527C-6489-48D5-98FB-60D368CB99B1}" type="pres">
      <dgm:prSet presAssocID="{556BFED4-0231-41F0-99AD-6E001DAFCF09}" presName="vert1" presStyleCnt="0"/>
      <dgm:spPr/>
    </dgm:pt>
    <dgm:pt modelId="{A960AC46-EB46-4D7C-89BE-E89C4A230DDE}" type="pres">
      <dgm:prSet presAssocID="{B22116D3-FFB9-4358-BA93-708A5636014D}" presName="thickLine" presStyleLbl="alignNode1" presStyleIdx="4" presStyleCnt="7"/>
      <dgm:spPr/>
    </dgm:pt>
    <dgm:pt modelId="{C17713B5-251E-42F5-B786-194CB535CCD9}" type="pres">
      <dgm:prSet presAssocID="{B22116D3-FFB9-4358-BA93-708A5636014D}" presName="horz1" presStyleCnt="0"/>
      <dgm:spPr/>
    </dgm:pt>
    <dgm:pt modelId="{32F4B96B-7DCF-4F57-960C-9B7088C50238}" type="pres">
      <dgm:prSet presAssocID="{B22116D3-FFB9-4358-BA93-708A5636014D}" presName="tx1" presStyleLbl="revTx" presStyleIdx="4" presStyleCnt="7"/>
      <dgm:spPr/>
    </dgm:pt>
    <dgm:pt modelId="{14786D40-85E6-4E75-A958-526944A0BD72}" type="pres">
      <dgm:prSet presAssocID="{B22116D3-FFB9-4358-BA93-708A5636014D}" presName="vert1" presStyleCnt="0"/>
      <dgm:spPr/>
    </dgm:pt>
    <dgm:pt modelId="{3EDBD54F-529B-4623-839F-0BE87D604151}" type="pres">
      <dgm:prSet presAssocID="{9E5747B9-5D4B-4750-AAF3-3FD913F5D1BA}" presName="thickLine" presStyleLbl="alignNode1" presStyleIdx="5" presStyleCnt="7"/>
      <dgm:spPr/>
    </dgm:pt>
    <dgm:pt modelId="{C7B181D8-9C94-47E0-A08E-493B6C12F684}" type="pres">
      <dgm:prSet presAssocID="{9E5747B9-5D4B-4750-AAF3-3FD913F5D1BA}" presName="horz1" presStyleCnt="0"/>
      <dgm:spPr/>
    </dgm:pt>
    <dgm:pt modelId="{47A233F2-DA76-4990-B362-EB77766EE8C6}" type="pres">
      <dgm:prSet presAssocID="{9E5747B9-5D4B-4750-AAF3-3FD913F5D1BA}" presName="tx1" presStyleLbl="revTx" presStyleIdx="5" presStyleCnt="7"/>
      <dgm:spPr/>
    </dgm:pt>
    <dgm:pt modelId="{A16F4B09-A421-4563-A99D-197E9763A437}" type="pres">
      <dgm:prSet presAssocID="{9E5747B9-5D4B-4750-AAF3-3FD913F5D1BA}" presName="vert1" presStyleCnt="0"/>
      <dgm:spPr/>
    </dgm:pt>
    <dgm:pt modelId="{74440E29-C295-41E0-A808-5DA3306B1619}" type="pres">
      <dgm:prSet presAssocID="{43C19D1B-566A-41A0-94BB-DF418B5CB039}" presName="thickLine" presStyleLbl="alignNode1" presStyleIdx="6" presStyleCnt="7"/>
      <dgm:spPr/>
    </dgm:pt>
    <dgm:pt modelId="{AB687F86-AB7D-4D35-AFD3-C79CFAB74721}" type="pres">
      <dgm:prSet presAssocID="{43C19D1B-566A-41A0-94BB-DF418B5CB039}" presName="horz1" presStyleCnt="0"/>
      <dgm:spPr/>
    </dgm:pt>
    <dgm:pt modelId="{5AFD7F72-8D2A-42A7-B985-9B2246B2C86E}" type="pres">
      <dgm:prSet presAssocID="{43C19D1B-566A-41A0-94BB-DF418B5CB039}" presName="tx1" presStyleLbl="revTx" presStyleIdx="6" presStyleCnt="7"/>
      <dgm:spPr/>
    </dgm:pt>
    <dgm:pt modelId="{BCF91B11-6786-4456-998F-62DE456D9FD7}" type="pres">
      <dgm:prSet presAssocID="{43C19D1B-566A-41A0-94BB-DF418B5CB039}" presName="vert1" presStyleCnt="0"/>
      <dgm:spPr/>
    </dgm:pt>
  </dgm:ptLst>
  <dgm:cxnLst>
    <dgm:cxn modelId="{84F8C201-11AC-4F57-B196-9447A7AB320D}" type="presOf" srcId="{556BFED4-0231-41F0-99AD-6E001DAFCF09}" destId="{2E038617-5595-422D-8CC2-2F86F89121CC}" srcOrd="0" destOrd="0" presId="urn:microsoft.com/office/officeart/2008/layout/LinedList"/>
    <dgm:cxn modelId="{B761530F-A9A6-48C0-8986-5ABA664116AE}" type="presOf" srcId="{1376A0F4-8140-4BDD-8A1E-50AB35A246BB}" destId="{097AF0E3-5CC6-48FC-AE84-5019934490D2}" srcOrd="0" destOrd="0" presId="urn:microsoft.com/office/officeart/2008/layout/LinedList"/>
    <dgm:cxn modelId="{4E30AD10-3D91-4820-ABC2-10337357949C}" srcId="{E25412F4-24F4-4315-BD1A-31ED26BA389A}" destId="{B22116D3-FFB9-4358-BA93-708A5636014D}" srcOrd="4" destOrd="0" parTransId="{896C2E6D-7FEC-4490-BA7B-CD1FD0E3D37E}" sibTransId="{DEBE3DEF-6AF3-44A5-8B30-8BBFD096A50E}"/>
    <dgm:cxn modelId="{2B780415-A847-4E80-9289-372A93F5AAEA}" type="presOf" srcId="{B22116D3-FFB9-4358-BA93-708A5636014D}" destId="{32F4B96B-7DCF-4F57-960C-9B7088C50238}" srcOrd="0" destOrd="0" presId="urn:microsoft.com/office/officeart/2008/layout/LinedList"/>
    <dgm:cxn modelId="{9B82A720-782C-40EA-B489-925A3AD4BB08}" type="presOf" srcId="{9E5747B9-5D4B-4750-AAF3-3FD913F5D1BA}" destId="{47A233F2-DA76-4990-B362-EB77766EE8C6}" srcOrd="0" destOrd="0" presId="urn:microsoft.com/office/officeart/2008/layout/LinedList"/>
    <dgm:cxn modelId="{1CC82A25-68EE-4A66-975A-51C69DF8D2BC}" type="presOf" srcId="{FC9251BD-8BA0-40AC-9B2B-678EF0C7BC43}" destId="{A53757C3-F9D1-43BA-9CDD-B7979BAF89D2}" srcOrd="0" destOrd="0" presId="urn:microsoft.com/office/officeart/2008/layout/LinedList"/>
    <dgm:cxn modelId="{9AE84C2C-C577-43A6-82B7-4BA04EE7BD6C}" srcId="{E25412F4-24F4-4315-BD1A-31ED26BA389A}" destId="{1376A0F4-8140-4BDD-8A1E-50AB35A246BB}" srcOrd="2" destOrd="0" parTransId="{E6EEFF30-698B-4406-98B9-0CA04F368F2D}" sibTransId="{BA237787-F61F-4ACA-9EBF-44935669E6DC}"/>
    <dgm:cxn modelId="{A99ABE2F-FAF6-4CA8-9D7C-ACC8A8C68D81}" srcId="{E25412F4-24F4-4315-BD1A-31ED26BA389A}" destId="{1D72DE3B-A1BF-4875-AD57-748A0C612C62}" srcOrd="0" destOrd="0" parTransId="{B10CC787-3D21-4D7C-9D37-5B91C85A124D}" sibTransId="{FAAC5637-F207-4FF2-ACF3-EA45A9D2FBAC}"/>
    <dgm:cxn modelId="{A016B53F-067B-4022-A53D-2E4E3204643E}" srcId="{E25412F4-24F4-4315-BD1A-31ED26BA389A}" destId="{556BFED4-0231-41F0-99AD-6E001DAFCF09}" srcOrd="3" destOrd="0" parTransId="{AEB8E2CF-932B-4A7D-A6BD-3938B5928BDB}" sibTransId="{4FB9339B-7CBA-4BF7-BDCB-2E7F9A2F606A}"/>
    <dgm:cxn modelId="{58B6AD6E-0DE7-44FF-B076-2764E075CED7}" srcId="{E25412F4-24F4-4315-BD1A-31ED26BA389A}" destId="{9E5747B9-5D4B-4750-AAF3-3FD913F5D1BA}" srcOrd="5" destOrd="0" parTransId="{6F82D065-DD0E-4987-B298-FF0F69A3BD4C}" sibTransId="{301350B3-9B3E-4E5E-89F9-39D96A29E8A3}"/>
    <dgm:cxn modelId="{FFCC6A9B-E6AB-4CA1-AC07-5FF206BB878C}" srcId="{E25412F4-24F4-4315-BD1A-31ED26BA389A}" destId="{43C19D1B-566A-41A0-94BB-DF418B5CB039}" srcOrd="6" destOrd="0" parTransId="{FB83EA62-4FF9-4501-BD97-E390CEF9C6A3}" sibTransId="{043C485F-141F-49D4-AB19-853F42D70E80}"/>
    <dgm:cxn modelId="{41CD22AF-78A8-4BA0-93AD-285FD2B66E8F}" type="presOf" srcId="{43C19D1B-566A-41A0-94BB-DF418B5CB039}" destId="{5AFD7F72-8D2A-42A7-B985-9B2246B2C86E}" srcOrd="0" destOrd="0" presId="urn:microsoft.com/office/officeart/2008/layout/LinedList"/>
    <dgm:cxn modelId="{B8C4CFD3-E6D2-4831-A3D4-B90722BF410E}" srcId="{E25412F4-24F4-4315-BD1A-31ED26BA389A}" destId="{FC9251BD-8BA0-40AC-9B2B-678EF0C7BC43}" srcOrd="1" destOrd="0" parTransId="{7E413749-5F44-4597-9AFD-BE483BC511AA}" sibTransId="{A629CA9F-AADB-4207-914C-9C877D3C8665}"/>
    <dgm:cxn modelId="{08E326E2-B38B-49EA-A177-765D0D0C5B2C}" type="presOf" srcId="{E25412F4-24F4-4315-BD1A-31ED26BA389A}" destId="{85C89AEB-BF0F-4C38-B052-F3372266BAE1}" srcOrd="0" destOrd="0" presId="urn:microsoft.com/office/officeart/2008/layout/LinedList"/>
    <dgm:cxn modelId="{7D6D9DEF-4FB5-42C5-B7A3-8C172451E89C}" type="presOf" srcId="{1D72DE3B-A1BF-4875-AD57-748A0C612C62}" destId="{A36CD457-5780-4E1C-94BE-60FBAEADD401}" srcOrd="0" destOrd="0" presId="urn:microsoft.com/office/officeart/2008/layout/LinedList"/>
    <dgm:cxn modelId="{FF573072-217F-46B3-B54D-93AA87DAB9EE}" type="presParOf" srcId="{85C89AEB-BF0F-4C38-B052-F3372266BAE1}" destId="{CA1947A4-FAD8-48E1-BEAD-A71E91CD5802}" srcOrd="0" destOrd="0" presId="urn:microsoft.com/office/officeart/2008/layout/LinedList"/>
    <dgm:cxn modelId="{069B359F-BD53-4CDA-ADB0-566B79242ED2}" type="presParOf" srcId="{85C89AEB-BF0F-4C38-B052-F3372266BAE1}" destId="{874AE17A-B7A9-4992-A281-13387698A1B3}" srcOrd="1" destOrd="0" presId="urn:microsoft.com/office/officeart/2008/layout/LinedList"/>
    <dgm:cxn modelId="{8DE7B9D2-83D3-471A-B7A3-74B15FF03522}" type="presParOf" srcId="{874AE17A-B7A9-4992-A281-13387698A1B3}" destId="{A36CD457-5780-4E1C-94BE-60FBAEADD401}" srcOrd="0" destOrd="0" presId="urn:microsoft.com/office/officeart/2008/layout/LinedList"/>
    <dgm:cxn modelId="{D7A6DFED-3E50-45D1-A69E-EC3D4BAFD0CF}" type="presParOf" srcId="{874AE17A-B7A9-4992-A281-13387698A1B3}" destId="{2CC24B6F-73F6-4C2A-B532-03BCDA2A2B41}" srcOrd="1" destOrd="0" presId="urn:microsoft.com/office/officeart/2008/layout/LinedList"/>
    <dgm:cxn modelId="{B20532FC-BF1B-4E4C-9AA9-D1D792B3F861}" type="presParOf" srcId="{85C89AEB-BF0F-4C38-B052-F3372266BAE1}" destId="{4CFC9AD7-29B5-47A4-A306-459AC346D971}" srcOrd="2" destOrd="0" presId="urn:microsoft.com/office/officeart/2008/layout/LinedList"/>
    <dgm:cxn modelId="{B1186F87-7844-4F55-BD70-F6AB49B43018}" type="presParOf" srcId="{85C89AEB-BF0F-4C38-B052-F3372266BAE1}" destId="{D7B03153-AB6B-4F57-A957-1FC42FED3EE2}" srcOrd="3" destOrd="0" presId="urn:microsoft.com/office/officeart/2008/layout/LinedList"/>
    <dgm:cxn modelId="{846D0FF8-A286-4B72-B611-9EC81AF65BDE}" type="presParOf" srcId="{D7B03153-AB6B-4F57-A957-1FC42FED3EE2}" destId="{A53757C3-F9D1-43BA-9CDD-B7979BAF89D2}" srcOrd="0" destOrd="0" presId="urn:microsoft.com/office/officeart/2008/layout/LinedList"/>
    <dgm:cxn modelId="{4AD58BF5-83BE-4E07-A003-D3DA79018593}" type="presParOf" srcId="{D7B03153-AB6B-4F57-A957-1FC42FED3EE2}" destId="{5FCD3066-1743-4EB2-8212-A5C1516F9739}" srcOrd="1" destOrd="0" presId="urn:microsoft.com/office/officeart/2008/layout/LinedList"/>
    <dgm:cxn modelId="{0B4416D6-DAD1-4AAB-9277-D7A53100AF80}" type="presParOf" srcId="{85C89AEB-BF0F-4C38-B052-F3372266BAE1}" destId="{6272FCCA-43C9-42AB-B020-E251EA39A661}" srcOrd="4" destOrd="0" presId="urn:microsoft.com/office/officeart/2008/layout/LinedList"/>
    <dgm:cxn modelId="{658FF179-03CD-4E8D-AB84-FFAB3BB97859}" type="presParOf" srcId="{85C89AEB-BF0F-4C38-B052-F3372266BAE1}" destId="{22A6FB3D-13D9-4B7F-8795-6EECDD9ED346}" srcOrd="5" destOrd="0" presId="urn:microsoft.com/office/officeart/2008/layout/LinedList"/>
    <dgm:cxn modelId="{D027E8F9-B138-4A8B-84EF-537AC7241CD5}" type="presParOf" srcId="{22A6FB3D-13D9-4B7F-8795-6EECDD9ED346}" destId="{097AF0E3-5CC6-48FC-AE84-5019934490D2}" srcOrd="0" destOrd="0" presId="urn:microsoft.com/office/officeart/2008/layout/LinedList"/>
    <dgm:cxn modelId="{C48079BA-78AB-4AA8-8E5D-C5186F2E69C5}" type="presParOf" srcId="{22A6FB3D-13D9-4B7F-8795-6EECDD9ED346}" destId="{87FC0F38-D992-4A37-AB1C-0607DDADF93F}" srcOrd="1" destOrd="0" presId="urn:microsoft.com/office/officeart/2008/layout/LinedList"/>
    <dgm:cxn modelId="{9684E818-5572-40B3-B257-3D68376463FA}" type="presParOf" srcId="{85C89AEB-BF0F-4C38-B052-F3372266BAE1}" destId="{E0E1F236-1005-4E8D-9D04-8B6686C3396D}" srcOrd="6" destOrd="0" presId="urn:microsoft.com/office/officeart/2008/layout/LinedList"/>
    <dgm:cxn modelId="{F774296F-E4E1-4B34-BFF3-0542F3A0B0B6}" type="presParOf" srcId="{85C89AEB-BF0F-4C38-B052-F3372266BAE1}" destId="{BE709A47-A2D9-443B-A931-9C87A769F0A5}" srcOrd="7" destOrd="0" presId="urn:microsoft.com/office/officeart/2008/layout/LinedList"/>
    <dgm:cxn modelId="{C988AC59-10C5-47CE-8180-AAAAA4EB32AA}" type="presParOf" srcId="{BE709A47-A2D9-443B-A931-9C87A769F0A5}" destId="{2E038617-5595-422D-8CC2-2F86F89121CC}" srcOrd="0" destOrd="0" presId="urn:microsoft.com/office/officeart/2008/layout/LinedList"/>
    <dgm:cxn modelId="{6DAB49E6-F762-42BD-A518-9CDC3994FA6F}" type="presParOf" srcId="{BE709A47-A2D9-443B-A931-9C87A769F0A5}" destId="{29A2527C-6489-48D5-98FB-60D368CB99B1}" srcOrd="1" destOrd="0" presId="urn:microsoft.com/office/officeart/2008/layout/LinedList"/>
    <dgm:cxn modelId="{3E471224-E808-43D9-9C34-F1977A06C4D9}" type="presParOf" srcId="{85C89AEB-BF0F-4C38-B052-F3372266BAE1}" destId="{A960AC46-EB46-4D7C-89BE-E89C4A230DDE}" srcOrd="8" destOrd="0" presId="urn:microsoft.com/office/officeart/2008/layout/LinedList"/>
    <dgm:cxn modelId="{5BBDC155-D5B3-48FF-8280-35BAA90ED141}" type="presParOf" srcId="{85C89AEB-BF0F-4C38-B052-F3372266BAE1}" destId="{C17713B5-251E-42F5-B786-194CB535CCD9}" srcOrd="9" destOrd="0" presId="urn:microsoft.com/office/officeart/2008/layout/LinedList"/>
    <dgm:cxn modelId="{9DC7E127-5E5E-4B65-80C6-0D90F2BC1DBE}" type="presParOf" srcId="{C17713B5-251E-42F5-B786-194CB535CCD9}" destId="{32F4B96B-7DCF-4F57-960C-9B7088C50238}" srcOrd="0" destOrd="0" presId="urn:microsoft.com/office/officeart/2008/layout/LinedList"/>
    <dgm:cxn modelId="{BCD4541F-525E-4E5D-95E1-2B62C71C4624}" type="presParOf" srcId="{C17713B5-251E-42F5-B786-194CB535CCD9}" destId="{14786D40-85E6-4E75-A958-526944A0BD72}" srcOrd="1" destOrd="0" presId="urn:microsoft.com/office/officeart/2008/layout/LinedList"/>
    <dgm:cxn modelId="{DBF33712-B8F2-4495-85B8-ACA0BAD77BB4}" type="presParOf" srcId="{85C89AEB-BF0F-4C38-B052-F3372266BAE1}" destId="{3EDBD54F-529B-4623-839F-0BE87D604151}" srcOrd="10" destOrd="0" presId="urn:microsoft.com/office/officeart/2008/layout/LinedList"/>
    <dgm:cxn modelId="{7D995534-FFFD-4093-A146-194487479B57}" type="presParOf" srcId="{85C89AEB-BF0F-4C38-B052-F3372266BAE1}" destId="{C7B181D8-9C94-47E0-A08E-493B6C12F684}" srcOrd="11" destOrd="0" presId="urn:microsoft.com/office/officeart/2008/layout/LinedList"/>
    <dgm:cxn modelId="{8CB79BE2-4A32-4ED2-80B7-F22B22FFD504}" type="presParOf" srcId="{C7B181D8-9C94-47E0-A08E-493B6C12F684}" destId="{47A233F2-DA76-4990-B362-EB77766EE8C6}" srcOrd="0" destOrd="0" presId="urn:microsoft.com/office/officeart/2008/layout/LinedList"/>
    <dgm:cxn modelId="{B29A3DDB-F612-4C6F-AA57-4B33D17C0A74}" type="presParOf" srcId="{C7B181D8-9C94-47E0-A08E-493B6C12F684}" destId="{A16F4B09-A421-4563-A99D-197E9763A437}" srcOrd="1" destOrd="0" presId="urn:microsoft.com/office/officeart/2008/layout/LinedList"/>
    <dgm:cxn modelId="{2AC0546F-B16E-447E-9674-23134D2B23C2}" type="presParOf" srcId="{85C89AEB-BF0F-4C38-B052-F3372266BAE1}" destId="{74440E29-C295-41E0-A808-5DA3306B1619}" srcOrd="12" destOrd="0" presId="urn:microsoft.com/office/officeart/2008/layout/LinedList"/>
    <dgm:cxn modelId="{545BDE96-8D41-4B19-A6BC-80DBF4D6AA13}" type="presParOf" srcId="{85C89AEB-BF0F-4C38-B052-F3372266BAE1}" destId="{AB687F86-AB7D-4D35-AFD3-C79CFAB74721}" srcOrd="13" destOrd="0" presId="urn:microsoft.com/office/officeart/2008/layout/LinedList"/>
    <dgm:cxn modelId="{A44D893B-5185-4BAD-A0AD-28A8D1B43E43}" type="presParOf" srcId="{AB687F86-AB7D-4D35-AFD3-C79CFAB74721}" destId="{5AFD7F72-8D2A-42A7-B985-9B2246B2C86E}" srcOrd="0" destOrd="0" presId="urn:microsoft.com/office/officeart/2008/layout/LinedList"/>
    <dgm:cxn modelId="{8E716919-124F-4819-BF54-4FA70AF0486C}" type="presParOf" srcId="{AB687F86-AB7D-4D35-AFD3-C79CFAB74721}" destId="{BCF91B11-6786-4456-998F-62DE456D9F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52E30-D546-4834-8B25-D9E975DDC0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4A1FB001-C0B2-4100-ABBC-88052D886BBF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maximální rychlosti na trati 100 km/h  → 160 km/h</a:t>
          </a:r>
        </a:p>
      </dgm:t>
    </dgm:pt>
    <dgm:pt modelId="{CC4C6AC2-39A5-4991-94E2-70A1BF3ED515}" type="parTrans" cxnId="{78D212DD-BFCD-4AF3-9561-B322C04A7FB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CBD19-4F28-46F8-970B-3B0799FC91D3}" type="sibTrans" cxnId="{78D212DD-BFCD-4AF3-9561-B322C04A7FB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5E178-6F84-4E5F-B2B4-5F0CD99327E2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propustnosti železniční tratě – zdvoukolejnění</a:t>
          </a:r>
        </a:p>
      </dgm:t>
    </dgm:pt>
    <dgm:pt modelId="{FE475890-3D68-4CAE-84D4-A68B7E71B6C2}" type="parTrans" cxnId="{66D33E5E-51D7-4830-ABB7-24A22B78692D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88E56-34CB-49FC-A0D1-3E49041AAACF}" type="sibTrans" cxnId="{66D33E5E-51D7-4830-ABB7-24A22B78692D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86F4D-B780-4A3C-94F7-11E31BC710DE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Instalace nového zabezpečovacího zařízení</a:t>
          </a:r>
        </a:p>
      </dgm:t>
    </dgm:pt>
    <dgm:pt modelId="{E077B4BB-D7F6-415B-AE1C-83CC4884F1B8}" type="parTrans" cxnId="{569679A9-35FB-4DF4-8BD6-1C78C0862BA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B65AA-BA91-4BB9-9C4C-83CC9BBE2C71}" type="sibTrans" cxnId="{569679A9-35FB-4DF4-8BD6-1C78C0862BA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F95B2-5456-4045-B6F0-2E9ED66CE448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Modernizace a rekonstrukce železniční tratě</a:t>
          </a:r>
        </a:p>
      </dgm:t>
    </dgm:pt>
    <dgm:pt modelId="{E8C75720-5BF9-4054-AE4B-8627FA7B9772}" type="parTrans" cxnId="{0490B25A-2165-41CE-A697-6B0174103945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BF36E-79D8-4DBF-9263-4FC42D0664D5}" type="sibTrans" cxnId="{0490B25A-2165-41CE-A697-6B0174103945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0289B-1F7C-43E0-8CED-A2BF94D551A3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Modernizace samotných železničních stanic</a:t>
          </a:r>
        </a:p>
      </dgm:t>
    </dgm:pt>
    <dgm:pt modelId="{480731F9-43F0-49F7-A76B-0ACF0FFDC34A}" type="parTrans" cxnId="{E578974E-1C3A-4697-A62B-EB5AB00374E4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27CEA-83E1-47FE-B370-3F4FFEB59DE1}" type="sibTrans" cxnId="{E578974E-1C3A-4697-A62B-EB5AB00374E4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38861-90D1-4FD7-84B8-C16680F22EA8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Libická spojka</a:t>
          </a:r>
        </a:p>
      </dgm:t>
    </dgm:pt>
    <dgm:pt modelId="{CFF4554E-CBB1-45ED-A9C5-42DEDC6B132D}" type="parTrans" cxnId="{FC6BDA3E-C68F-422D-9F78-7E32F00430E3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A171D-EEBA-47F4-8496-B2D71CED048A}" type="sibTrans" cxnId="{FC6BDA3E-C68F-422D-9F78-7E32F00430E3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06C61-CF56-470D-85B2-6ACBFE320836}" type="pres">
      <dgm:prSet presAssocID="{C8752E30-D546-4834-8B25-D9E975DDC0C1}" presName="linear" presStyleCnt="0">
        <dgm:presLayoutVars>
          <dgm:animLvl val="lvl"/>
          <dgm:resizeHandles val="exact"/>
        </dgm:presLayoutVars>
      </dgm:prSet>
      <dgm:spPr/>
    </dgm:pt>
    <dgm:pt modelId="{C785F575-CCDB-4A03-8048-CA45E840072A}" type="pres">
      <dgm:prSet presAssocID="{4A1FB001-C0B2-4100-ABBC-88052D886BB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59DD7E-D341-402B-ACE3-C480AC41896C}" type="pres">
      <dgm:prSet presAssocID="{252CBD19-4F28-46F8-970B-3B0799FC91D3}" presName="spacer" presStyleCnt="0"/>
      <dgm:spPr/>
    </dgm:pt>
    <dgm:pt modelId="{5018F01E-87A0-47BE-8F14-7D1D7B459D24}" type="pres">
      <dgm:prSet presAssocID="{DC45E178-6F84-4E5F-B2B4-5F0CD99327E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E9ABC16-2598-4EA0-9131-1EA9D7A4D6B0}" type="pres">
      <dgm:prSet presAssocID="{42288E56-34CB-49FC-A0D1-3E49041AAACF}" presName="spacer" presStyleCnt="0"/>
      <dgm:spPr/>
    </dgm:pt>
    <dgm:pt modelId="{123B723E-7AC5-404E-9878-1EBA5B6778BF}" type="pres">
      <dgm:prSet presAssocID="{50C86F4D-B780-4A3C-94F7-11E31BC710D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293F1E8-6404-40F6-9B4A-2B1EBC4E01D4}" type="pres">
      <dgm:prSet presAssocID="{130B65AA-BA91-4BB9-9C4C-83CC9BBE2C71}" presName="spacer" presStyleCnt="0"/>
      <dgm:spPr/>
    </dgm:pt>
    <dgm:pt modelId="{45761AEB-5C5D-448B-A956-8C785A12852E}" type="pres">
      <dgm:prSet presAssocID="{09AF95B2-5456-4045-B6F0-2E9ED66CE44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786F2D-7AB9-4B82-B9DC-D80DE60E614A}" type="pres">
      <dgm:prSet presAssocID="{F28BF36E-79D8-4DBF-9263-4FC42D0664D5}" presName="spacer" presStyleCnt="0"/>
      <dgm:spPr/>
    </dgm:pt>
    <dgm:pt modelId="{E4B878D1-7277-4C1F-889D-3C36B566B3AA}" type="pres">
      <dgm:prSet presAssocID="{B3A0289B-1F7C-43E0-8CED-A2BF94D551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C98ED69-4B0F-4C1B-8EDA-E3F33BBFEBCD}" type="pres">
      <dgm:prSet presAssocID="{47227CEA-83E1-47FE-B370-3F4FFEB59DE1}" presName="spacer" presStyleCnt="0"/>
      <dgm:spPr/>
    </dgm:pt>
    <dgm:pt modelId="{623506AC-EAEB-42CD-9E1B-499290AFE544}" type="pres">
      <dgm:prSet presAssocID="{61938861-90D1-4FD7-84B8-C16680F22E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8350B01-9A2C-4E92-B201-452074058B9C}" type="presOf" srcId="{09AF95B2-5456-4045-B6F0-2E9ED66CE448}" destId="{45761AEB-5C5D-448B-A956-8C785A12852E}" srcOrd="0" destOrd="0" presId="urn:microsoft.com/office/officeart/2005/8/layout/vList2"/>
    <dgm:cxn modelId="{84A60120-2624-4F68-92F2-1238F7188D15}" type="presOf" srcId="{50C86F4D-B780-4A3C-94F7-11E31BC710DE}" destId="{123B723E-7AC5-404E-9878-1EBA5B6778BF}" srcOrd="0" destOrd="0" presId="urn:microsoft.com/office/officeart/2005/8/layout/vList2"/>
    <dgm:cxn modelId="{39B9E52D-830A-4AFB-948E-2F37FA6FFA66}" type="presOf" srcId="{DC45E178-6F84-4E5F-B2B4-5F0CD99327E2}" destId="{5018F01E-87A0-47BE-8F14-7D1D7B459D24}" srcOrd="0" destOrd="0" presId="urn:microsoft.com/office/officeart/2005/8/layout/vList2"/>
    <dgm:cxn modelId="{FC6BDA3E-C68F-422D-9F78-7E32F00430E3}" srcId="{C8752E30-D546-4834-8B25-D9E975DDC0C1}" destId="{61938861-90D1-4FD7-84B8-C16680F22EA8}" srcOrd="5" destOrd="0" parTransId="{CFF4554E-CBB1-45ED-A9C5-42DEDC6B132D}" sibTransId="{805A171D-EEBA-47F4-8496-B2D71CED048A}"/>
    <dgm:cxn modelId="{66D33E5E-51D7-4830-ABB7-24A22B78692D}" srcId="{C8752E30-D546-4834-8B25-D9E975DDC0C1}" destId="{DC45E178-6F84-4E5F-B2B4-5F0CD99327E2}" srcOrd="1" destOrd="0" parTransId="{FE475890-3D68-4CAE-84D4-A68B7E71B6C2}" sibTransId="{42288E56-34CB-49FC-A0D1-3E49041AAACF}"/>
    <dgm:cxn modelId="{E578974E-1C3A-4697-A62B-EB5AB00374E4}" srcId="{C8752E30-D546-4834-8B25-D9E975DDC0C1}" destId="{B3A0289B-1F7C-43E0-8CED-A2BF94D551A3}" srcOrd="4" destOrd="0" parTransId="{480731F9-43F0-49F7-A76B-0ACF0FFDC34A}" sibTransId="{47227CEA-83E1-47FE-B370-3F4FFEB59DE1}"/>
    <dgm:cxn modelId="{0490B25A-2165-41CE-A697-6B0174103945}" srcId="{C8752E30-D546-4834-8B25-D9E975DDC0C1}" destId="{09AF95B2-5456-4045-B6F0-2E9ED66CE448}" srcOrd="3" destOrd="0" parTransId="{E8C75720-5BF9-4054-AE4B-8627FA7B9772}" sibTransId="{F28BF36E-79D8-4DBF-9263-4FC42D0664D5}"/>
    <dgm:cxn modelId="{3DF9C09C-638C-4382-A896-E754E19E7E59}" type="presOf" srcId="{61938861-90D1-4FD7-84B8-C16680F22EA8}" destId="{623506AC-EAEB-42CD-9E1B-499290AFE544}" srcOrd="0" destOrd="0" presId="urn:microsoft.com/office/officeart/2005/8/layout/vList2"/>
    <dgm:cxn modelId="{569679A9-35FB-4DF4-8BD6-1C78C0862BAC}" srcId="{C8752E30-D546-4834-8B25-D9E975DDC0C1}" destId="{50C86F4D-B780-4A3C-94F7-11E31BC710DE}" srcOrd="2" destOrd="0" parTransId="{E077B4BB-D7F6-415B-AE1C-83CC4884F1B8}" sibTransId="{130B65AA-BA91-4BB9-9C4C-83CC9BBE2C71}"/>
    <dgm:cxn modelId="{4DFB5DD9-A6CF-44C8-9F24-2CC7074998A1}" type="presOf" srcId="{C8752E30-D546-4834-8B25-D9E975DDC0C1}" destId="{75806C61-CF56-470D-85B2-6ACBFE320836}" srcOrd="0" destOrd="0" presId="urn:microsoft.com/office/officeart/2005/8/layout/vList2"/>
    <dgm:cxn modelId="{78D212DD-BFCD-4AF3-9561-B322C04A7FBC}" srcId="{C8752E30-D546-4834-8B25-D9E975DDC0C1}" destId="{4A1FB001-C0B2-4100-ABBC-88052D886BBF}" srcOrd="0" destOrd="0" parTransId="{CC4C6AC2-39A5-4991-94E2-70A1BF3ED515}" sibTransId="{252CBD19-4F28-46F8-970B-3B0799FC91D3}"/>
    <dgm:cxn modelId="{FD7E8BE7-7B5D-43E5-A1FD-827196CF2E71}" type="presOf" srcId="{B3A0289B-1F7C-43E0-8CED-A2BF94D551A3}" destId="{E4B878D1-7277-4C1F-889D-3C36B566B3AA}" srcOrd="0" destOrd="0" presId="urn:microsoft.com/office/officeart/2005/8/layout/vList2"/>
    <dgm:cxn modelId="{43EA22EC-2E94-4AEC-823C-8D47E94AB65C}" type="presOf" srcId="{4A1FB001-C0B2-4100-ABBC-88052D886BBF}" destId="{C785F575-CCDB-4A03-8048-CA45E840072A}" srcOrd="0" destOrd="0" presId="urn:microsoft.com/office/officeart/2005/8/layout/vList2"/>
    <dgm:cxn modelId="{35DC5975-8BDA-4313-A924-84C3794F9D9A}" type="presParOf" srcId="{75806C61-CF56-470D-85B2-6ACBFE320836}" destId="{C785F575-CCDB-4A03-8048-CA45E840072A}" srcOrd="0" destOrd="0" presId="urn:microsoft.com/office/officeart/2005/8/layout/vList2"/>
    <dgm:cxn modelId="{48752FD0-7313-4302-8DFD-CA7CDE3753F8}" type="presParOf" srcId="{75806C61-CF56-470D-85B2-6ACBFE320836}" destId="{4359DD7E-D341-402B-ACE3-C480AC41896C}" srcOrd="1" destOrd="0" presId="urn:microsoft.com/office/officeart/2005/8/layout/vList2"/>
    <dgm:cxn modelId="{0BF41167-69C2-461E-B193-CE3E3BCD04FE}" type="presParOf" srcId="{75806C61-CF56-470D-85B2-6ACBFE320836}" destId="{5018F01E-87A0-47BE-8F14-7D1D7B459D24}" srcOrd="2" destOrd="0" presId="urn:microsoft.com/office/officeart/2005/8/layout/vList2"/>
    <dgm:cxn modelId="{AAE4E20A-91DC-4766-BD77-5A441340332E}" type="presParOf" srcId="{75806C61-CF56-470D-85B2-6ACBFE320836}" destId="{1E9ABC16-2598-4EA0-9131-1EA9D7A4D6B0}" srcOrd="3" destOrd="0" presId="urn:microsoft.com/office/officeart/2005/8/layout/vList2"/>
    <dgm:cxn modelId="{F74FB9C5-A83D-4F5A-88AD-8BA219B28218}" type="presParOf" srcId="{75806C61-CF56-470D-85B2-6ACBFE320836}" destId="{123B723E-7AC5-404E-9878-1EBA5B6778BF}" srcOrd="4" destOrd="0" presId="urn:microsoft.com/office/officeart/2005/8/layout/vList2"/>
    <dgm:cxn modelId="{5438C5AE-24FE-4AAC-9757-14B5738E86BD}" type="presParOf" srcId="{75806C61-CF56-470D-85B2-6ACBFE320836}" destId="{C293F1E8-6404-40F6-9B4A-2B1EBC4E01D4}" srcOrd="5" destOrd="0" presId="urn:microsoft.com/office/officeart/2005/8/layout/vList2"/>
    <dgm:cxn modelId="{971F96BC-8CB8-41DB-9795-83F65E5E9112}" type="presParOf" srcId="{75806C61-CF56-470D-85B2-6ACBFE320836}" destId="{45761AEB-5C5D-448B-A956-8C785A12852E}" srcOrd="6" destOrd="0" presId="urn:microsoft.com/office/officeart/2005/8/layout/vList2"/>
    <dgm:cxn modelId="{2FAB580F-7C1F-4033-8A10-FB1316ECC410}" type="presParOf" srcId="{75806C61-CF56-470D-85B2-6ACBFE320836}" destId="{C2786F2D-7AB9-4B82-B9DC-D80DE60E614A}" srcOrd="7" destOrd="0" presId="urn:microsoft.com/office/officeart/2005/8/layout/vList2"/>
    <dgm:cxn modelId="{09F29E94-F155-4F75-BEFB-3B4ADDD0C232}" type="presParOf" srcId="{75806C61-CF56-470D-85B2-6ACBFE320836}" destId="{E4B878D1-7277-4C1F-889D-3C36B566B3AA}" srcOrd="8" destOrd="0" presId="urn:microsoft.com/office/officeart/2005/8/layout/vList2"/>
    <dgm:cxn modelId="{863C1882-245E-4449-AA02-B7FA320FD895}" type="presParOf" srcId="{75806C61-CF56-470D-85B2-6ACBFE320836}" destId="{EC98ED69-4B0F-4C1B-8EDA-E3F33BBFEBCD}" srcOrd="9" destOrd="0" presId="urn:microsoft.com/office/officeart/2005/8/layout/vList2"/>
    <dgm:cxn modelId="{4DCF8ADD-D812-478C-8BAA-CD57D9ABD5ED}" type="presParOf" srcId="{75806C61-CF56-470D-85B2-6ACBFE320836}" destId="{623506AC-EAEB-42CD-9E1B-499290AFE5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923AA-5C1A-4A9A-8B06-5D6CCB2D62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989CC0-CB2F-44DE-8077-05901EDAFADE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SŽDC, kraj a obce vznesli připomínky proti připravované projektové dokumentaci</a:t>
          </a:r>
        </a:p>
      </dgm:t>
    </dgm:pt>
    <dgm:pt modelId="{7A8B449F-08D5-4DE7-9C4D-0661135CA182}" type="parTrans" cxnId="{2EFA9E11-BD60-4811-AC95-57E7C50BFB0C}">
      <dgm:prSet/>
      <dgm:spPr/>
      <dgm:t>
        <a:bodyPr/>
        <a:lstStyle/>
        <a:p>
          <a:endParaRPr lang="cs-CZ"/>
        </a:p>
      </dgm:t>
    </dgm:pt>
    <dgm:pt modelId="{3FEE8DC5-097B-4F41-857C-382F5BD0F7A7}" type="sibTrans" cxnId="{2EFA9E11-BD60-4811-AC95-57E7C50BFB0C}">
      <dgm:prSet/>
      <dgm:spPr/>
      <dgm:t>
        <a:bodyPr/>
        <a:lstStyle/>
        <a:p>
          <a:endParaRPr lang="cs-CZ"/>
        </a:p>
      </dgm:t>
    </dgm:pt>
    <dgm:pt modelId="{411C74AE-F8BA-43FC-92DA-89EF44D59AA4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Instalace zabezpečovacího zařízení ETCS</a:t>
          </a:r>
        </a:p>
      </dgm:t>
    </dgm:pt>
    <dgm:pt modelId="{DE814CFB-5A62-41BD-8A6C-99E1141A6502}" type="parTrans" cxnId="{F5F8E822-A259-4B26-88E0-191ED81FDEEB}">
      <dgm:prSet/>
      <dgm:spPr/>
      <dgm:t>
        <a:bodyPr/>
        <a:lstStyle/>
        <a:p>
          <a:endParaRPr lang="cs-CZ"/>
        </a:p>
      </dgm:t>
    </dgm:pt>
    <dgm:pt modelId="{153A697F-7814-4466-857E-0BA7AEDAC336}" type="sibTrans" cxnId="{F5F8E822-A259-4B26-88E0-191ED81FDEEB}">
      <dgm:prSet/>
      <dgm:spPr/>
      <dgm:t>
        <a:bodyPr/>
        <a:lstStyle/>
        <a:p>
          <a:endParaRPr lang="cs-CZ"/>
        </a:p>
      </dgm:t>
    </dgm:pt>
    <dgm:pt modelId="{8A0B8333-2BFB-42AA-A710-6868B5B4B3C0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Umístění nových železničních zastávek na trati</a:t>
          </a:r>
        </a:p>
      </dgm:t>
    </dgm:pt>
    <dgm:pt modelId="{BADEDAC5-80CB-401A-B050-B59E64D404EE}" type="parTrans" cxnId="{91B31603-0BBA-4EF7-BB57-4DF40C09F6D3}">
      <dgm:prSet/>
      <dgm:spPr/>
      <dgm:t>
        <a:bodyPr/>
        <a:lstStyle/>
        <a:p>
          <a:endParaRPr lang="cs-CZ"/>
        </a:p>
      </dgm:t>
    </dgm:pt>
    <dgm:pt modelId="{4C6F1A55-716B-48C0-8BED-7F0FD2B91B6F}" type="sibTrans" cxnId="{91B31603-0BBA-4EF7-BB57-4DF40C09F6D3}">
      <dgm:prSet/>
      <dgm:spPr/>
      <dgm:t>
        <a:bodyPr/>
        <a:lstStyle/>
        <a:p>
          <a:endParaRPr lang="cs-CZ"/>
        </a:p>
      </dgm:t>
    </dgm:pt>
    <dgm:pt modelId="{42F68C88-026C-430E-AE72-F234177D9259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Protihluková opatření v intravilánu</a:t>
          </a:r>
        </a:p>
      </dgm:t>
    </dgm:pt>
    <dgm:pt modelId="{D97FAF90-DEED-4881-8F30-757880D28B00}" type="parTrans" cxnId="{4F34A94B-B62E-4AD1-B044-0A3A8EEFEE54}">
      <dgm:prSet/>
      <dgm:spPr/>
      <dgm:t>
        <a:bodyPr/>
        <a:lstStyle/>
        <a:p>
          <a:endParaRPr lang="cs-CZ"/>
        </a:p>
      </dgm:t>
    </dgm:pt>
    <dgm:pt modelId="{BD5A194D-09CD-4755-A79E-5A1C1E302DAF}" type="sibTrans" cxnId="{4F34A94B-B62E-4AD1-B044-0A3A8EEFEE54}">
      <dgm:prSet/>
      <dgm:spPr/>
      <dgm:t>
        <a:bodyPr/>
        <a:lstStyle/>
        <a:p>
          <a:endParaRPr lang="cs-CZ"/>
        </a:p>
      </dgm:t>
    </dgm:pt>
    <dgm:pt modelId="{E3DFE28D-2D52-46F8-82E2-7E96EBEECD45}" type="pres">
      <dgm:prSet presAssocID="{E68923AA-5C1A-4A9A-8B06-5D6CCB2D6233}" presName="Name0" presStyleCnt="0">
        <dgm:presLayoutVars>
          <dgm:dir/>
          <dgm:animLvl val="lvl"/>
          <dgm:resizeHandles val="exact"/>
        </dgm:presLayoutVars>
      </dgm:prSet>
      <dgm:spPr/>
    </dgm:pt>
    <dgm:pt modelId="{B39235DA-784D-43A9-BB9E-4A00410C1FAA}" type="pres">
      <dgm:prSet presAssocID="{2A989CC0-CB2F-44DE-8077-05901EDAFADE}" presName="composite" presStyleCnt="0"/>
      <dgm:spPr/>
    </dgm:pt>
    <dgm:pt modelId="{43F3DEF2-1DC1-4F7C-A8F2-C83243F6C282}" type="pres">
      <dgm:prSet presAssocID="{2A989CC0-CB2F-44DE-8077-05901EDAFAD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EF26D72-DF82-4FB2-8640-9B53A29966F7}" type="pres">
      <dgm:prSet presAssocID="{2A989CC0-CB2F-44DE-8077-05901EDAFADE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91B31603-0BBA-4EF7-BB57-4DF40C09F6D3}" srcId="{2A989CC0-CB2F-44DE-8077-05901EDAFADE}" destId="{8A0B8333-2BFB-42AA-A710-6868B5B4B3C0}" srcOrd="1" destOrd="0" parTransId="{BADEDAC5-80CB-401A-B050-B59E64D404EE}" sibTransId="{4C6F1A55-716B-48C0-8BED-7F0FD2B91B6F}"/>
    <dgm:cxn modelId="{2EFA9E11-BD60-4811-AC95-57E7C50BFB0C}" srcId="{E68923AA-5C1A-4A9A-8B06-5D6CCB2D6233}" destId="{2A989CC0-CB2F-44DE-8077-05901EDAFADE}" srcOrd="0" destOrd="0" parTransId="{7A8B449F-08D5-4DE7-9C4D-0661135CA182}" sibTransId="{3FEE8DC5-097B-4F41-857C-382F5BD0F7A7}"/>
    <dgm:cxn modelId="{F5F8E822-A259-4B26-88E0-191ED81FDEEB}" srcId="{2A989CC0-CB2F-44DE-8077-05901EDAFADE}" destId="{411C74AE-F8BA-43FC-92DA-89EF44D59AA4}" srcOrd="0" destOrd="0" parTransId="{DE814CFB-5A62-41BD-8A6C-99E1141A6502}" sibTransId="{153A697F-7814-4466-857E-0BA7AEDAC336}"/>
    <dgm:cxn modelId="{A44C8631-8BBC-4263-8948-156C81CC1006}" type="presOf" srcId="{8A0B8333-2BFB-42AA-A710-6868B5B4B3C0}" destId="{1EF26D72-DF82-4FB2-8640-9B53A29966F7}" srcOrd="0" destOrd="1" presId="urn:microsoft.com/office/officeart/2005/8/layout/hList1"/>
    <dgm:cxn modelId="{4F34A94B-B62E-4AD1-B044-0A3A8EEFEE54}" srcId="{2A989CC0-CB2F-44DE-8077-05901EDAFADE}" destId="{42F68C88-026C-430E-AE72-F234177D9259}" srcOrd="2" destOrd="0" parTransId="{D97FAF90-DEED-4881-8F30-757880D28B00}" sibTransId="{BD5A194D-09CD-4755-A79E-5A1C1E302DAF}"/>
    <dgm:cxn modelId="{0CC87C7A-7019-415D-B060-1F63863CF4E3}" type="presOf" srcId="{E68923AA-5C1A-4A9A-8B06-5D6CCB2D6233}" destId="{E3DFE28D-2D52-46F8-82E2-7E96EBEECD45}" srcOrd="0" destOrd="0" presId="urn:microsoft.com/office/officeart/2005/8/layout/hList1"/>
    <dgm:cxn modelId="{1E47539B-CCEF-4C83-8BA4-FE7B5A067EBD}" type="presOf" srcId="{2A989CC0-CB2F-44DE-8077-05901EDAFADE}" destId="{43F3DEF2-1DC1-4F7C-A8F2-C83243F6C282}" srcOrd="0" destOrd="0" presId="urn:microsoft.com/office/officeart/2005/8/layout/hList1"/>
    <dgm:cxn modelId="{1C9DAFB5-8B73-47C9-848F-282B24B7874B}" type="presOf" srcId="{42F68C88-026C-430E-AE72-F234177D9259}" destId="{1EF26D72-DF82-4FB2-8640-9B53A29966F7}" srcOrd="0" destOrd="2" presId="urn:microsoft.com/office/officeart/2005/8/layout/hList1"/>
    <dgm:cxn modelId="{9C0CACD5-42AC-4DB1-BBE2-E80F703E28B7}" type="presOf" srcId="{411C74AE-F8BA-43FC-92DA-89EF44D59AA4}" destId="{1EF26D72-DF82-4FB2-8640-9B53A29966F7}" srcOrd="0" destOrd="0" presId="urn:microsoft.com/office/officeart/2005/8/layout/hList1"/>
    <dgm:cxn modelId="{E8AB6724-B7DC-4BF6-9034-6F2B566CE4FA}" type="presParOf" srcId="{E3DFE28D-2D52-46F8-82E2-7E96EBEECD45}" destId="{B39235DA-784D-43A9-BB9E-4A00410C1FAA}" srcOrd="0" destOrd="0" presId="urn:microsoft.com/office/officeart/2005/8/layout/hList1"/>
    <dgm:cxn modelId="{9D0BACEF-900D-48BE-B4B8-C449DA230447}" type="presParOf" srcId="{B39235DA-784D-43A9-BB9E-4A00410C1FAA}" destId="{43F3DEF2-1DC1-4F7C-A8F2-C83243F6C282}" srcOrd="0" destOrd="0" presId="urn:microsoft.com/office/officeart/2005/8/layout/hList1"/>
    <dgm:cxn modelId="{A874C3B6-060F-47B0-8239-3D0270064D36}" type="presParOf" srcId="{B39235DA-784D-43A9-BB9E-4A00410C1FAA}" destId="{1EF26D72-DF82-4FB2-8640-9B53A29966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52E30-D546-4834-8B25-D9E975DDC0C1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4A1FB001-C0B2-4100-ABBC-88052D886BBF}">
      <dgm:prSet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Realizace projektu proběhne v letech 2020-2026</a:t>
          </a:r>
        </a:p>
      </dgm:t>
    </dgm:pt>
    <dgm:pt modelId="{CC4C6AC2-39A5-4991-94E2-70A1BF3ED515}" type="parTrans" cxnId="{78D212DD-BFCD-4AF3-9561-B322C04A7FB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CBD19-4F28-46F8-970B-3B0799FC91D3}" type="sibTrans" cxnId="{78D212DD-BFCD-4AF3-9561-B322C04A7FBC}">
      <dgm:prSet/>
      <dgm:spPr/>
      <dgm:t>
        <a:bodyPr/>
        <a:lstStyle/>
        <a:p>
          <a:endParaRPr lang="cs-C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06C61-CF56-470D-85B2-6ACBFE320836}" type="pres">
      <dgm:prSet presAssocID="{C8752E30-D546-4834-8B25-D9E975DDC0C1}" presName="linear" presStyleCnt="0">
        <dgm:presLayoutVars>
          <dgm:animLvl val="lvl"/>
          <dgm:resizeHandles val="exact"/>
        </dgm:presLayoutVars>
      </dgm:prSet>
      <dgm:spPr/>
    </dgm:pt>
    <dgm:pt modelId="{C785F575-CCDB-4A03-8048-CA45E840072A}" type="pres">
      <dgm:prSet presAssocID="{4A1FB001-C0B2-4100-ABBC-88052D886BBF}" presName="parentText" presStyleLbl="node1" presStyleIdx="0" presStyleCnt="1" custScaleY="74457" custLinFactNeighborX="0" custLinFactNeighborY="-9787">
        <dgm:presLayoutVars>
          <dgm:chMax val="0"/>
          <dgm:bulletEnabled val="1"/>
        </dgm:presLayoutVars>
      </dgm:prSet>
      <dgm:spPr/>
    </dgm:pt>
  </dgm:ptLst>
  <dgm:cxnLst>
    <dgm:cxn modelId="{4DFB5DD9-A6CF-44C8-9F24-2CC7074998A1}" type="presOf" srcId="{C8752E30-D546-4834-8B25-D9E975DDC0C1}" destId="{75806C61-CF56-470D-85B2-6ACBFE320836}" srcOrd="0" destOrd="0" presId="urn:microsoft.com/office/officeart/2005/8/layout/vList2"/>
    <dgm:cxn modelId="{78D212DD-BFCD-4AF3-9561-B322C04A7FBC}" srcId="{C8752E30-D546-4834-8B25-D9E975DDC0C1}" destId="{4A1FB001-C0B2-4100-ABBC-88052D886BBF}" srcOrd="0" destOrd="0" parTransId="{CC4C6AC2-39A5-4991-94E2-70A1BF3ED515}" sibTransId="{252CBD19-4F28-46F8-970B-3B0799FC91D3}"/>
    <dgm:cxn modelId="{43EA22EC-2E94-4AEC-823C-8D47E94AB65C}" type="presOf" srcId="{4A1FB001-C0B2-4100-ABBC-88052D886BBF}" destId="{C785F575-CCDB-4A03-8048-CA45E840072A}" srcOrd="0" destOrd="0" presId="urn:microsoft.com/office/officeart/2005/8/layout/vList2"/>
    <dgm:cxn modelId="{35DC5975-8BDA-4313-A924-84C3794F9D9A}" type="presParOf" srcId="{75806C61-CF56-470D-85B2-6ACBFE320836}" destId="{C785F575-CCDB-4A03-8048-CA45E8400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CA1689-24D0-4763-A812-FDB2082AA1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867DE00-C161-49F4-AB6C-4997B704FFEA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kapacity na železniční trati</a:t>
          </a:r>
        </a:p>
      </dgm:t>
    </dgm:pt>
    <dgm:pt modelId="{84EEF415-5384-4D79-86EE-6FCC1EF36A00}" type="parTrans" cxnId="{58279644-1915-4D08-AA8B-AFB84CCAE800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03574-D54D-4587-BECF-4767DEC39AF1}" type="sibTrans" cxnId="{58279644-1915-4D08-AA8B-AFB84CCAE800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B5CB1-0940-4E16-ABA3-DAC2C7DC508D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rychlosti na trati a snížení jízdní doby</a:t>
          </a:r>
        </a:p>
      </dgm:t>
    </dgm:pt>
    <dgm:pt modelId="{B221BD41-C0BD-4AC0-9A3E-3A125EF9D7DF}" type="parTrans" cxnId="{B5E08460-3C0E-44F8-B43A-DF2C1440B35A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B7F64-EABD-44FD-A701-693E61C7FC2A}" type="sibTrans" cxnId="{B5E08460-3C0E-44F8-B43A-DF2C1440B35A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96070-3676-4FF3-B3A8-76169D3AE22B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bezpečnosti a efektivity řízení železničního provozu</a:t>
          </a:r>
        </a:p>
      </dgm:t>
    </dgm:pt>
    <dgm:pt modelId="{2ADB2D61-8FFB-4477-9E05-0770B07F58C2}" type="parTrans" cxnId="{16BC05B2-8A68-4B81-B8D2-BBFEF2B6169C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D9F46-2572-4855-B8EA-D4EDD511EAF4}" type="sibTrans" cxnId="{16BC05B2-8A68-4B81-B8D2-BBFEF2B6169C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9785A-227A-4A41-B832-4BBEE14AE749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Zajištění interoperability železniční dopravy</a:t>
          </a:r>
        </a:p>
      </dgm:t>
    </dgm:pt>
    <dgm:pt modelId="{C3E93E8A-6B54-45A2-887D-9CF7FDBF7FAB}" type="parTrans" cxnId="{F01F7631-9883-41F6-92D5-4ABED395EF47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4EAA5-D059-4493-B444-C11DAF670F59}" type="sibTrans" cxnId="{F01F7631-9883-41F6-92D5-4ABED395EF47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AF182-4F49-425F-B1D1-5FF7371FDC09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Zlepší se komfort pro cestující v osobní dopravě</a:t>
          </a:r>
        </a:p>
      </dgm:t>
    </dgm:pt>
    <dgm:pt modelId="{9E02D6D8-01E5-4367-B5D5-EA7165559618}" type="parTrans" cxnId="{29B876A1-3F50-4BBE-95BD-8F05493886EA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39BA7-7698-46C9-8EC3-B078BF1CA046}" type="sibTrans" cxnId="{29B876A1-3F50-4BBE-95BD-8F05493886EA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1315B-916E-474F-A024-DCDAA2FBFA99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Konkurenceschopnost železniční dopravy vůči silniční dopravě</a:t>
          </a:r>
        </a:p>
      </dgm:t>
    </dgm:pt>
    <dgm:pt modelId="{82BE9761-ECBD-4ADE-B3BB-B2997A2F5140}" type="parTrans" cxnId="{5642C465-D986-4887-A68F-DBDBA3573853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2094A-1213-4BED-907A-F6C346A542C9}" type="sibTrans" cxnId="{5642C465-D986-4887-A68F-DBDBA3573853}">
      <dgm:prSet/>
      <dgm:spPr/>
      <dgm:t>
        <a:bodyPr/>
        <a:lstStyle/>
        <a:p>
          <a:pPr algn="ctr"/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5B43F-4997-4503-8C2F-965784A0DE96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Podpora dopravy s minimálním dopadem na životní prostředí</a:t>
          </a:r>
        </a:p>
      </dgm:t>
    </dgm:pt>
    <dgm:pt modelId="{11854648-F85E-4A44-A98D-BABB20CDE979}" type="parTrans" cxnId="{FC10E5A9-CB74-4C3B-80DC-6AA6F038785A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DE483-F8D6-41D3-A1B5-4F4554C6F407}" type="sibTrans" cxnId="{FC10E5A9-CB74-4C3B-80DC-6AA6F038785A}">
      <dgm:prSet/>
      <dgm:spPr/>
      <dgm:t>
        <a:bodyPr/>
        <a:lstStyle/>
        <a:p>
          <a:endParaRPr lang="cs-CZ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F0F76-6C37-4CA7-B026-363553C1715F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Přilákání nových uživatelů dopravy</a:t>
          </a:r>
        </a:p>
      </dgm:t>
    </dgm:pt>
    <dgm:pt modelId="{3DD043B9-D627-4D2C-B4D5-20726E34B62B}" type="parTrans" cxnId="{423EB0C2-0F0B-4910-BB96-8F4D6C1E651D}">
      <dgm:prSet/>
      <dgm:spPr/>
      <dgm:t>
        <a:bodyPr/>
        <a:lstStyle/>
        <a:p>
          <a:endParaRPr lang="cs-CZ" sz="2200"/>
        </a:p>
      </dgm:t>
    </dgm:pt>
    <dgm:pt modelId="{8731D4E1-F96D-4D8A-9EF6-281BAC2CE2AE}" type="sibTrans" cxnId="{423EB0C2-0F0B-4910-BB96-8F4D6C1E651D}">
      <dgm:prSet/>
      <dgm:spPr/>
      <dgm:t>
        <a:bodyPr/>
        <a:lstStyle/>
        <a:p>
          <a:endParaRPr lang="cs-CZ" sz="2200"/>
        </a:p>
      </dgm:t>
    </dgm:pt>
    <dgm:pt modelId="{3B486349-FCD8-461E-9F4D-AA7DB148C938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Pozitivní dopad na rozvoj závislých hospodářských sektorů</a:t>
          </a:r>
        </a:p>
      </dgm:t>
    </dgm:pt>
    <dgm:pt modelId="{AE2AFCAB-B48E-44DF-8A91-3956E5B18D7F}" type="parTrans" cxnId="{15099EB2-8F2D-46C8-B586-D6B89981D1AA}">
      <dgm:prSet/>
      <dgm:spPr/>
      <dgm:t>
        <a:bodyPr/>
        <a:lstStyle/>
        <a:p>
          <a:endParaRPr lang="cs-CZ" sz="2200"/>
        </a:p>
      </dgm:t>
    </dgm:pt>
    <dgm:pt modelId="{8A3A87F0-2B79-4B6A-A346-50904EBC06EB}" type="sibTrans" cxnId="{15099EB2-8F2D-46C8-B586-D6B89981D1AA}">
      <dgm:prSet/>
      <dgm:spPr/>
      <dgm:t>
        <a:bodyPr/>
        <a:lstStyle/>
        <a:p>
          <a:endParaRPr lang="cs-CZ" sz="2200"/>
        </a:p>
      </dgm:t>
    </dgm:pt>
    <dgm:pt modelId="{D4FBAA56-F25E-49A4-8480-7E167C3236AF}" type="pres">
      <dgm:prSet presAssocID="{F3CA1689-24D0-4763-A812-FDB2082AA1E4}" presName="linear" presStyleCnt="0">
        <dgm:presLayoutVars>
          <dgm:animLvl val="lvl"/>
          <dgm:resizeHandles val="exact"/>
        </dgm:presLayoutVars>
      </dgm:prSet>
      <dgm:spPr/>
    </dgm:pt>
    <dgm:pt modelId="{C72F9523-592A-49C3-9437-411E51BC8586}" type="pres">
      <dgm:prSet presAssocID="{D867DE00-C161-49F4-AB6C-4997B704FFE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709CAAB-564F-4C37-8097-3F9B8FD4346F}" type="pres">
      <dgm:prSet presAssocID="{B1803574-D54D-4587-BECF-4767DEC39AF1}" presName="spacer" presStyleCnt="0"/>
      <dgm:spPr/>
    </dgm:pt>
    <dgm:pt modelId="{D32F0BDA-CEAD-4DCD-8963-57E47626932C}" type="pres">
      <dgm:prSet presAssocID="{E7AB5CB1-0940-4E16-ABA3-DAC2C7DC508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306F147-F6A8-4478-A310-D452B7F445ED}" type="pres">
      <dgm:prSet presAssocID="{F2EB7F64-EABD-44FD-A701-693E61C7FC2A}" presName="spacer" presStyleCnt="0"/>
      <dgm:spPr/>
    </dgm:pt>
    <dgm:pt modelId="{5CAC178B-5913-426E-B6DE-77654BA2A3E2}" type="pres">
      <dgm:prSet presAssocID="{7BD96070-3676-4FF3-B3A8-76169D3AE22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26839D4E-C412-407B-925E-8098520C05B9}" type="pres">
      <dgm:prSet presAssocID="{824D9F46-2572-4855-B8EA-D4EDD511EAF4}" presName="spacer" presStyleCnt="0"/>
      <dgm:spPr/>
    </dgm:pt>
    <dgm:pt modelId="{29E5911B-29E3-4301-A68E-E798E1B39BC2}" type="pres">
      <dgm:prSet presAssocID="{0FE5B43F-4997-4503-8C2F-965784A0DE9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0DEF8D0-CA60-42EC-9485-A74CFEB90C43}" type="pres">
      <dgm:prSet presAssocID="{0A3DE483-F8D6-41D3-A1B5-4F4554C6F407}" presName="spacer" presStyleCnt="0"/>
      <dgm:spPr/>
    </dgm:pt>
    <dgm:pt modelId="{D5405731-21E6-4055-A07E-C7AB65394C57}" type="pres">
      <dgm:prSet presAssocID="{4A49785A-227A-4A41-B832-4BBEE14AE74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D8C782E-2E44-48CB-BF5E-0015C1564737}" type="pres">
      <dgm:prSet presAssocID="{4154EAA5-D059-4493-B444-C11DAF670F59}" presName="spacer" presStyleCnt="0"/>
      <dgm:spPr/>
    </dgm:pt>
    <dgm:pt modelId="{0A23003F-8650-4371-A6A8-4F21F388356F}" type="pres">
      <dgm:prSet presAssocID="{48AAF182-4F49-425F-B1D1-5FF7371FDC0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9855914-7EB3-4677-9A59-C370BE4BBCEB}" type="pres">
      <dgm:prSet presAssocID="{0CD39BA7-7698-46C9-8EC3-B078BF1CA046}" presName="spacer" presStyleCnt="0"/>
      <dgm:spPr/>
    </dgm:pt>
    <dgm:pt modelId="{D3739747-4643-48D7-9852-5CE4CC9EAEFC}" type="pres">
      <dgm:prSet presAssocID="{A1F1315B-916E-474F-A024-DCDAA2FBFA9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D8F9BAF-6C2D-4841-8588-4E1F5262D2AF}" type="pres">
      <dgm:prSet presAssocID="{7892094A-1213-4BED-907A-F6C346A542C9}" presName="spacer" presStyleCnt="0"/>
      <dgm:spPr/>
    </dgm:pt>
    <dgm:pt modelId="{66B135CA-5637-4C69-AB97-99A328B9993D}" type="pres">
      <dgm:prSet presAssocID="{965F0F76-6C37-4CA7-B026-363553C1715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B553D39-20FD-4E66-903D-2E19BE36AD64}" type="pres">
      <dgm:prSet presAssocID="{8731D4E1-F96D-4D8A-9EF6-281BAC2CE2AE}" presName="spacer" presStyleCnt="0"/>
      <dgm:spPr/>
    </dgm:pt>
    <dgm:pt modelId="{F03E33E1-D01E-4BBA-B22A-8EBEE1340BA3}" type="pres">
      <dgm:prSet presAssocID="{3B486349-FCD8-461E-9F4D-AA7DB148C93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01F7631-9883-41F6-92D5-4ABED395EF47}" srcId="{F3CA1689-24D0-4763-A812-FDB2082AA1E4}" destId="{4A49785A-227A-4A41-B832-4BBEE14AE749}" srcOrd="4" destOrd="0" parTransId="{C3E93E8A-6B54-45A2-887D-9CF7FDBF7FAB}" sibTransId="{4154EAA5-D059-4493-B444-C11DAF670F59}"/>
    <dgm:cxn modelId="{B5E08460-3C0E-44F8-B43A-DF2C1440B35A}" srcId="{F3CA1689-24D0-4763-A812-FDB2082AA1E4}" destId="{E7AB5CB1-0940-4E16-ABA3-DAC2C7DC508D}" srcOrd="1" destOrd="0" parTransId="{B221BD41-C0BD-4AC0-9A3E-3A125EF9D7DF}" sibTransId="{F2EB7F64-EABD-44FD-A701-693E61C7FC2A}"/>
    <dgm:cxn modelId="{58279644-1915-4D08-AA8B-AFB84CCAE800}" srcId="{F3CA1689-24D0-4763-A812-FDB2082AA1E4}" destId="{D867DE00-C161-49F4-AB6C-4997B704FFEA}" srcOrd="0" destOrd="0" parTransId="{84EEF415-5384-4D79-86EE-6FCC1EF36A00}" sibTransId="{B1803574-D54D-4587-BECF-4767DEC39AF1}"/>
    <dgm:cxn modelId="{5642C465-D986-4887-A68F-DBDBA3573853}" srcId="{F3CA1689-24D0-4763-A812-FDB2082AA1E4}" destId="{A1F1315B-916E-474F-A024-DCDAA2FBFA99}" srcOrd="6" destOrd="0" parTransId="{82BE9761-ECBD-4ADE-B3BB-B2997A2F5140}" sibTransId="{7892094A-1213-4BED-907A-F6C346A542C9}"/>
    <dgm:cxn modelId="{DC96C865-AF6F-46D6-A045-6E7C75BBA465}" type="presOf" srcId="{965F0F76-6C37-4CA7-B026-363553C1715F}" destId="{66B135CA-5637-4C69-AB97-99A328B9993D}" srcOrd="0" destOrd="0" presId="urn:microsoft.com/office/officeart/2005/8/layout/vList2"/>
    <dgm:cxn modelId="{B1E19A46-217F-43D9-BC92-7C3E4CDDD643}" type="presOf" srcId="{3B486349-FCD8-461E-9F4D-AA7DB148C938}" destId="{F03E33E1-D01E-4BBA-B22A-8EBEE1340BA3}" srcOrd="0" destOrd="0" presId="urn:microsoft.com/office/officeart/2005/8/layout/vList2"/>
    <dgm:cxn modelId="{EA582050-BA20-4C48-AB19-FAA39C02A622}" type="presOf" srcId="{0FE5B43F-4997-4503-8C2F-965784A0DE96}" destId="{29E5911B-29E3-4301-A68E-E798E1B39BC2}" srcOrd="0" destOrd="0" presId="urn:microsoft.com/office/officeart/2005/8/layout/vList2"/>
    <dgm:cxn modelId="{D42E6E70-E247-45CE-842C-BC8CD81F7C8B}" type="presOf" srcId="{F3CA1689-24D0-4763-A812-FDB2082AA1E4}" destId="{D4FBAA56-F25E-49A4-8480-7E167C3236AF}" srcOrd="0" destOrd="0" presId="urn:microsoft.com/office/officeart/2005/8/layout/vList2"/>
    <dgm:cxn modelId="{29B876A1-3F50-4BBE-95BD-8F05493886EA}" srcId="{F3CA1689-24D0-4763-A812-FDB2082AA1E4}" destId="{48AAF182-4F49-425F-B1D1-5FF7371FDC09}" srcOrd="5" destOrd="0" parTransId="{9E02D6D8-01E5-4367-B5D5-EA7165559618}" sibTransId="{0CD39BA7-7698-46C9-8EC3-B078BF1CA046}"/>
    <dgm:cxn modelId="{021E75A5-C867-4F58-BC95-6B2FEE7706AA}" type="presOf" srcId="{E7AB5CB1-0940-4E16-ABA3-DAC2C7DC508D}" destId="{D32F0BDA-CEAD-4DCD-8963-57E47626932C}" srcOrd="0" destOrd="0" presId="urn:microsoft.com/office/officeart/2005/8/layout/vList2"/>
    <dgm:cxn modelId="{FC10E5A9-CB74-4C3B-80DC-6AA6F038785A}" srcId="{F3CA1689-24D0-4763-A812-FDB2082AA1E4}" destId="{0FE5B43F-4997-4503-8C2F-965784A0DE96}" srcOrd="3" destOrd="0" parTransId="{11854648-F85E-4A44-A98D-BABB20CDE979}" sibTransId="{0A3DE483-F8D6-41D3-A1B5-4F4554C6F407}"/>
    <dgm:cxn modelId="{16BC05B2-8A68-4B81-B8D2-BBFEF2B6169C}" srcId="{F3CA1689-24D0-4763-A812-FDB2082AA1E4}" destId="{7BD96070-3676-4FF3-B3A8-76169D3AE22B}" srcOrd="2" destOrd="0" parTransId="{2ADB2D61-8FFB-4477-9E05-0770B07F58C2}" sibTransId="{824D9F46-2572-4855-B8EA-D4EDD511EAF4}"/>
    <dgm:cxn modelId="{15099EB2-8F2D-46C8-B586-D6B89981D1AA}" srcId="{F3CA1689-24D0-4763-A812-FDB2082AA1E4}" destId="{3B486349-FCD8-461E-9F4D-AA7DB148C938}" srcOrd="8" destOrd="0" parTransId="{AE2AFCAB-B48E-44DF-8A91-3956E5B18D7F}" sibTransId="{8A3A87F0-2B79-4B6A-A346-50904EBC06EB}"/>
    <dgm:cxn modelId="{423EB0C2-0F0B-4910-BB96-8F4D6C1E651D}" srcId="{F3CA1689-24D0-4763-A812-FDB2082AA1E4}" destId="{965F0F76-6C37-4CA7-B026-363553C1715F}" srcOrd="7" destOrd="0" parTransId="{3DD043B9-D627-4D2C-B4D5-20726E34B62B}" sibTransId="{8731D4E1-F96D-4D8A-9EF6-281BAC2CE2AE}"/>
    <dgm:cxn modelId="{453CF9CA-B8CA-4226-911E-1E01458C22DD}" type="presOf" srcId="{D867DE00-C161-49F4-AB6C-4997B704FFEA}" destId="{C72F9523-592A-49C3-9437-411E51BC8586}" srcOrd="0" destOrd="0" presId="urn:microsoft.com/office/officeart/2005/8/layout/vList2"/>
    <dgm:cxn modelId="{1DD310CE-BFED-49AB-8A19-9D79BABFFC11}" type="presOf" srcId="{A1F1315B-916E-474F-A024-DCDAA2FBFA99}" destId="{D3739747-4643-48D7-9852-5CE4CC9EAEFC}" srcOrd="0" destOrd="0" presId="urn:microsoft.com/office/officeart/2005/8/layout/vList2"/>
    <dgm:cxn modelId="{A83B4AD7-F831-4D9A-B67D-0E3C2A67D525}" type="presOf" srcId="{48AAF182-4F49-425F-B1D1-5FF7371FDC09}" destId="{0A23003F-8650-4371-A6A8-4F21F388356F}" srcOrd="0" destOrd="0" presId="urn:microsoft.com/office/officeart/2005/8/layout/vList2"/>
    <dgm:cxn modelId="{90AD22EA-3BC0-403C-96A4-64E591C1B4BC}" type="presOf" srcId="{7BD96070-3676-4FF3-B3A8-76169D3AE22B}" destId="{5CAC178B-5913-426E-B6DE-77654BA2A3E2}" srcOrd="0" destOrd="0" presId="urn:microsoft.com/office/officeart/2005/8/layout/vList2"/>
    <dgm:cxn modelId="{128C6DEE-216D-428B-9B65-D5220E31C4C4}" type="presOf" srcId="{4A49785A-227A-4A41-B832-4BBEE14AE749}" destId="{D5405731-21E6-4055-A07E-C7AB65394C57}" srcOrd="0" destOrd="0" presId="urn:microsoft.com/office/officeart/2005/8/layout/vList2"/>
    <dgm:cxn modelId="{2294F400-E873-4161-9E75-72243E20520A}" type="presParOf" srcId="{D4FBAA56-F25E-49A4-8480-7E167C3236AF}" destId="{C72F9523-592A-49C3-9437-411E51BC8586}" srcOrd="0" destOrd="0" presId="urn:microsoft.com/office/officeart/2005/8/layout/vList2"/>
    <dgm:cxn modelId="{B9E9CDA7-59AD-402D-A3F9-0DD42EE258F8}" type="presParOf" srcId="{D4FBAA56-F25E-49A4-8480-7E167C3236AF}" destId="{0709CAAB-564F-4C37-8097-3F9B8FD4346F}" srcOrd="1" destOrd="0" presId="urn:microsoft.com/office/officeart/2005/8/layout/vList2"/>
    <dgm:cxn modelId="{7960545E-2924-46F2-A6F0-EDB715A0E8AC}" type="presParOf" srcId="{D4FBAA56-F25E-49A4-8480-7E167C3236AF}" destId="{D32F0BDA-CEAD-4DCD-8963-57E47626932C}" srcOrd="2" destOrd="0" presId="urn:microsoft.com/office/officeart/2005/8/layout/vList2"/>
    <dgm:cxn modelId="{0DAD3DC7-F47B-4D69-9EBD-16C4640D2C55}" type="presParOf" srcId="{D4FBAA56-F25E-49A4-8480-7E167C3236AF}" destId="{4306F147-F6A8-4478-A310-D452B7F445ED}" srcOrd="3" destOrd="0" presId="urn:microsoft.com/office/officeart/2005/8/layout/vList2"/>
    <dgm:cxn modelId="{BA011C3E-A6D9-44E9-9E7F-F9CA2BF05EE0}" type="presParOf" srcId="{D4FBAA56-F25E-49A4-8480-7E167C3236AF}" destId="{5CAC178B-5913-426E-B6DE-77654BA2A3E2}" srcOrd="4" destOrd="0" presId="urn:microsoft.com/office/officeart/2005/8/layout/vList2"/>
    <dgm:cxn modelId="{D7A9BD57-61E2-483C-ADB4-028290893E3D}" type="presParOf" srcId="{D4FBAA56-F25E-49A4-8480-7E167C3236AF}" destId="{26839D4E-C412-407B-925E-8098520C05B9}" srcOrd="5" destOrd="0" presId="urn:microsoft.com/office/officeart/2005/8/layout/vList2"/>
    <dgm:cxn modelId="{B527EC4B-C2D9-4332-8A97-5C6CAE3D8C71}" type="presParOf" srcId="{D4FBAA56-F25E-49A4-8480-7E167C3236AF}" destId="{29E5911B-29E3-4301-A68E-E798E1B39BC2}" srcOrd="6" destOrd="0" presId="urn:microsoft.com/office/officeart/2005/8/layout/vList2"/>
    <dgm:cxn modelId="{A375505E-455F-40EB-8B5B-D5A8CCB840D5}" type="presParOf" srcId="{D4FBAA56-F25E-49A4-8480-7E167C3236AF}" destId="{30DEF8D0-CA60-42EC-9485-A74CFEB90C43}" srcOrd="7" destOrd="0" presId="urn:microsoft.com/office/officeart/2005/8/layout/vList2"/>
    <dgm:cxn modelId="{F101169F-283B-4D07-AD8F-0957DABB771C}" type="presParOf" srcId="{D4FBAA56-F25E-49A4-8480-7E167C3236AF}" destId="{D5405731-21E6-4055-A07E-C7AB65394C57}" srcOrd="8" destOrd="0" presId="urn:microsoft.com/office/officeart/2005/8/layout/vList2"/>
    <dgm:cxn modelId="{BEDC2229-9D62-4B38-BAAE-E33A2356A7C3}" type="presParOf" srcId="{D4FBAA56-F25E-49A4-8480-7E167C3236AF}" destId="{BD8C782E-2E44-48CB-BF5E-0015C1564737}" srcOrd="9" destOrd="0" presId="urn:microsoft.com/office/officeart/2005/8/layout/vList2"/>
    <dgm:cxn modelId="{3CA00638-C35E-4DBB-B726-732BD934873F}" type="presParOf" srcId="{D4FBAA56-F25E-49A4-8480-7E167C3236AF}" destId="{0A23003F-8650-4371-A6A8-4F21F388356F}" srcOrd="10" destOrd="0" presId="urn:microsoft.com/office/officeart/2005/8/layout/vList2"/>
    <dgm:cxn modelId="{D20DC861-80D3-4E9E-B558-D4CBED9D8607}" type="presParOf" srcId="{D4FBAA56-F25E-49A4-8480-7E167C3236AF}" destId="{A9855914-7EB3-4677-9A59-C370BE4BBCEB}" srcOrd="11" destOrd="0" presId="urn:microsoft.com/office/officeart/2005/8/layout/vList2"/>
    <dgm:cxn modelId="{9319886A-2A5D-4935-BCE4-F610BE991624}" type="presParOf" srcId="{D4FBAA56-F25E-49A4-8480-7E167C3236AF}" destId="{D3739747-4643-48D7-9852-5CE4CC9EAEFC}" srcOrd="12" destOrd="0" presId="urn:microsoft.com/office/officeart/2005/8/layout/vList2"/>
    <dgm:cxn modelId="{8382971B-20FD-411E-AC0F-6C689BB86838}" type="presParOf" srcId="{D4FBAA56-F25E-49A4-8480-7E167C3236AF}" destId="{FD8F9BAF-6C2D-4841-8588-4E1F5262D2AF}" srcOrd="13" destOrd="0" presId="urn:microsoft.com/office/officeart/2005/8/layout/vList2"/>
    <dgm:cxn modelId="{77652E34-1CA6-4BF9-87BA-3E9D38DF8305}" type="presParOf" srcId="{D4FBAA56-F25E-49A4-8480-7E167C3236AF}" destId="{66B135CA-5637-4C69-AB97-99A328B9993D}" srcOrd="14" destOrd="0" presId="urn:microsoft.com/office/officeart/2005/8/layout/vList2"/>
    <dgm:cxn modelId="{9F699660-0D60-407E-8552-C9EE0472471C}" type="presParOf" srcId="{D4FBAA56-F25E-49A4-8480-7E167C3236AF}" destId="{6B553D39-20FD-4E66-903D-2E19BE36AD64}" srcOrd="15" destOrd="0" presId="urn:microsoft.com/office/officeart/2005/8/layout/vList2"/>
    <dgm:cxn modelId="{60C2B4ED-1B59-413B-8ED3-48FB311AA7C3}" type="presParOf" srcId="{D4FBAA56-F25E-49A4-8480-7E167C3236AF}" destId="{F03E33E1-D01E-4BBA-B22A-8EBEE1340BA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FA81F-B54D-473B-9B82-691DD167B21E}">
      <dsp:nvSpPr>
        <dsp:cNvPr id="0" name=""/>
        <dsp:cNvSpPr/>
      </dsp:nvSpPr>
      <dsp:spPr>
        <a:xfrm>
          <a:off x="0" y="54657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Železniční trať 020 Velký Osek – Hradec Králové – Choceň </a:t>
          </a:r>
        </a:p>
      </dsp:txBody>
      <dsp:txXfrm>
        <a:off x="30157" y="84814"/>
        <a:ext cx="10950586" cy="557446"/>
      </dsp:txXfrm>
    </dsp:sp>
    <dsp:sp modelId="{CC39CE5C-8572-44A5-9A99-C404C394FA01}">
      <dsp:nvSpPr>
        <dsp:cNvPr id="0" name=""/>
        <dsp:cNvSpPr/>
      </dsp:nvSpPr>
      <dsp:spPr>
        <a:xfrm>
          <a:off x="0" y="767457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Jednokolejná trať, dráha celostátní</a:t>
          </a:r>
        </a:p>
      </dsp:txBody>
      <dsp:txXfrm>
        <a:off x="30157" y="797614"/>
        <a:ext cx="10950586" cy="557446"/>
      </dsp:txXfrm>
    </dsp:sp>
    <dsp:sp modelId="{6C0A11F9-5A4E-46E6-8727-17CFF1DB2C3B}">
      <dsp:nvSpPr>
        <dsp:cNvPr id="0" name=""/>
        <dsp:cNvSpPr/>
      </dsp:nvSpPr>
      <dsp:spPr>
        <a:xfrm>
          <a:off x="0" y="1480257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Elektrizovaná trať, stejnosměrná trakce 3 kV</a:t>
          </a:r>
        </a:p>
      </dsp:txBody>
      <dsp:txXfrm>
        <a:off x="30157" y="1510414"/>
        <a:ext cx="10950586" cy="557446"/>
      </dsp:txXfrm>
    </dsp:sp>
    <dsp:sp modelId="{7CB23D01-47E5-4DBA-B074-2C58D5AF9EA7}">
      <dsp:nvSpPr>
        <dsp:cNvPr id="0" name=""/>
        <dsp:cNvSpPr/>
      </dsp:nvSpPr>
      <dsp:spPr>
        <a:xfrm>
          <a:off x="0" y="2193058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Délka: 96,2 km</a:t>
          </a:r>
        </a:p>
      </dsp:txBody>
      <dsp:txXfrm>
        <a:off x="30157" y="2223215"/>
        <a:ext cx="10950586" cy="557446"/>
      </dsp:txXfrm>
    </dsp:sp>
    <dsp:sp modelId="{E4697DE3-C8C6-4B3C-AAC0-87797CEA6C4A}">
      <dsp:nvSpPr>
        <dsp:cNvPr id="0" name=""/>
        <dsp:cNvSpPr/>
      </dsp:nvSpPr>
      <dsp:spPr>
        <a:xfrm>
          <a:off x="0" y="2905857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Maximální rychlost: 100 km/h</a:t>
          </a:r>
        </a:p>
      </dsp:txBody>
      <dsp:txXfrm>
        <a:off x="30157" y="2936014"/>
        <a:ext cx="10950586" cy="557446"/>
      </dsp:txXfrm>
    </dsp:sp>
    <dsp:sp modelId="{797190D6-A90D-406E-ADDA-ECE20F2FD255}">
      <dsp:nvSpPr>
        <dsp:cNvPr id="0" name=""/>
        <dsp:cNvSpPr/>
      </dsp:nvSpPr>
      <dsp:spPr>
        <a:xfrm>
          <a:off x="0" y="3618658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Počet dopraven s kolejovým rozvětvením: 19</a:t>
          </a:r>
        </a:p>
      </dsp:txBody>
      <dsp:txXfrm>
        <a:off x="30157" y="3648815"/>
        <a:ext cx="10950586" cy="557446"/>
      </dsp:txXfrm>
    </dsp:sp>
    <dsp:sp modelId="{25DCFE83-5A9D-4932-A543-51EBACDE6234}">
      <dsp:nvSpPr>
        <dsp:cNvPr id="0" name=""/>
        <dsp:cNvSpPr/>
      </dsp:nvSpPr>
      <dsp:spPr>
        <a:xfrm>
          <a:off x="0" y="4331457"/>
          <a:ext cx="11010900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Počet železničních stanic: 16  </a:t>
          </a:r>
        </a:p>
      </dsp:txBody>
      <dsp:txXfrm>
        <a:off x="30157" y="4361614"/>
        <a:ext cx="10950586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DC21D-02FB-4DCA-9230-2BABEC17EAB5}">
      <dsp:nvSpPr>
        <dsp:cNvPr id="0" name=""/>
        <dsp:cNvSpPr/>
      </dsp:nvSpPr>
      <dsp:spPr>
        <a:xfrm rot="5400000">
          <a:off x="7315425" y="-3091975"/>
          <a:ext cx="899596" cy="7308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D4 Velký Osek – Odb. Plačice, Týniště nad Orlicí – Choceň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C3 Odb. Plačice – Týniště nad Orlicí</a:t>
          </a:r>
        </a:p>
      </dsp:txBody>
      <dsp:txXfrm rot="-5400000">
        <a:off x="4111001" y="156364"/>
        <a:ext cx="7264531" cy="811766"/>
      </dsp:txXfrm>
    </dsp:sp>
    <dsp:sp modelId="{FDED73B5-2B8C-4E91-8594-4B1E6FFD4677}">
      <dsp:nvSpPr>
        <dsp:cNvPr id="0" name=""/>
        <dsp:cNvSpPr/>
      </dsp:nvSpPr>
      <dsp:spPr>
        <a:xfrm>
          <a:off x="0" y="0"/>
          <a:ext cx="4111000" cy="1124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Zařazení tratě dle třídy zatížení</a:t>
          </a:r>
        </a:p>
      </dsp:txBody>
      <dsp:txXfrm>
        <a:off x="54893" y="54893"/>
        <a:ext cx="4001214" cy="101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947A4-FAD8-48E1-BEAD-A71E91CD5802}">
      <dsp:nvSpPr>
        <dsp:cNvPr id="0" name=""/>
        <dsp:cNvSpPr/>
      </dsp:nvSpPr>
      <dsp:spPr>
        <a:xfrm>
          <a:off x="0" y="457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CD457-5780-4E1C-94BE-60FBAEADD401}">
      <dsp:nvSpPr>
        <dsp:cNvPr id="0" name=""/>
        <dsp:cNvSpPr/>
      </dsp:nvSpPr>
      <dsp:spPr>
        <a:xfrm>
          <a:off x="0" y="457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Zabezpečovací zařízení 2. a 3. kategorie</a:t>
          </a:r>
        </a:p>
      </dsp:txBody>
      <dsp:txXfrm>
        <a:off x="0" y="457"/>
        <a:ext cx="10846255" cy="535446"/>
      </dsp:txXfrm>
    </dsp:sp>
    <dsp:sp modelId="{4CFC9AD7-29B5-47A4-A306-459AC346D971}">
      <dsp:nvSpPr>
        <dsp:cNvPr id="0" name=""/>
        <dsp:cNvSpPr/>
      </dsp:nvSpPr>
      <dsp:spPr>
        <a:xfrm>
          <a:off x="0" y="535904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57C3-F9D1-43BA-9CDD-B7979BAF89D2}">
      <dsp:nvSpPr>
        <dsp:cNvPr id="0" name=""/>
        <dsp:cNvSpPr/>
      </dsp:nvSpPr>
      <dsp:spPr>
        <a:xfrm>
          <a:off x="0" y="535904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Různé typy zabezpečovacího i sdělovacího zařízení</a:t>
          </a:r>
        </a:p>
      </dsp:txBody>
      <dsp:txXfrm>
        <a:off x="0" y="535904"/>
        <a:ext cx="10846255" cy="535446"/>
      </dsp:txXfrm>
    </dsp:sp>
    <dsp:sp modelId="{6272FCCA-43C9-42AB-B020-E251EA39A661}">
      <dsp:nvSpPr>
        <dsp:cNvPr id="0" name=""/>
        <dsp:cNvSpPr/>
      </dsp:nvSpPr>
      <dsp:spPr>
        <a:xfrm>
          <a:off x="0" y="1071350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AF0E3-5CC6-48FC-AE84-5019934490D2}">
      <dsp:nvSpPr>
        <dsp:cNvPr id="0" name=""/>
        <dsp:cNvSpPr/>
      </dsp:nvSpPr>
      <dsp:spPr>
        <a:xfrm>
          <a:off x="0" y="1071350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Nejstarší uvedeno do provozu v roce 1948</a:t>
          </a:r>
        </a:p>
      </dsp:txBody>
      <dsp:txXfrm>
        <a:off x="0" y="1071350"/>
        <a:ext cx="10846255" cy="535446"/>
      </dsp:txXfrm>
    </dsp:sp>
    <dsp:sp modelId="{E0E1F236-1005-4E8D-9D04-8B6686C3396D}">
      <dsp:nvSpPr>
        <dsp:cNvPr id="0" name=""/>
        <dsp:cNvSpPr/>
      </dsp:nvSpPr>
      <dsp:spPr>
        <a:xfrm>
          <a:off x="0" y="1606796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8617-5595-422D-8CC2-2F86F89121CC}">
      <dsp:nvSpPr>
        <dsp:cNvPr id="0" name=""/>
        <dsp:cNvSpPr/>
      </dsp:nvSpPr>
      <dsp:spPr>
        <a:xfrm>
          <a:off x="0" y="1606796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Nejnovější instalováno v roce 2002</a:t>
          </a:r>
        </a:p>
      </dsp:txBody>
      <dsp:txXfrm>
        <a:off x="0" y="1606796"/>
        <a:ext cx="10846255" cy="535446"/>
      </dsp:txXfrm>
    </dsp:sp>
    <dsp:sp modelId="{A960AC46-EB46-4D7C-89BE-E89C4A230DDE}">
      <dsp:nvSpPr>
        <dsp:cNvPr id="0" name=""/>
        <dsp:cNvSpPr/>
      </dsp:nvSpPr>
      <dsp:spPr>
        <a:xfrm>
          <a:off x="0" y="2142243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4B96B-7DCF-4F57-960C-9B7088C50238}">
      <dsp:nvSpPr>
        <dsp:cNvPr id="0" name=""/>
        <dsp:cNvSpPr/>
      </dsp:nvSpPr>
      <dsp:spPr>
        <a:xfrm>
          <a:off x="0" y="2142243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Mechanické, elektromechanické, hybridní, reléové, elektronické</a:t>
          </a:r>
        </a:p>
      </dsp:txBody>
      <dsp:txXfrm>
        <a:off x="0" y="2142243"/>
        <a:ext cx="10846255" cy="535446"/>
      </dsp:txXfrm>
    </dsp:sp>
    <dsp:sp modelId="{3EDBD54F-529B-4623-839F-0BE87D604151}">
      <dsp:nvSpPr>
        <dsp:cNvPr id="0" name=""/>
        <dsp:cNvSpPr/>
      </dsp:nvSpPr>
      <dsp:spPr>
        <a:xfrm>
          <a:off x="0" y="2677689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33F2-DA76-4990-B362-EB77766EE8C6}">
      <dsp:nvSpPr>
        <dsp:cNvPr id="0" name=""/>
        <dsp:cNvSpPr/>
      </dsp:nvSpPr>
      <dsp:spPr>
        <a:xfrm>
          <a:off x="0" y="2677689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Telefonické dorozumívání, automatické hradlo</a:t>
          </a:r>
        </a:p>
      </dsp:txBody>
      <dsp:txXfrm>
        <a:off x="0" y="2677689"/>
        <a:ext cx="10846255" cy="535446"/>
      </dsp:txXfrm>
    </dsp:sp>
    <dsp:sp modelId="{74440E29-C295-41E0-A808-5DA3306B1619}">
      <dsp:nvSpPr>
        <dsp:cNvPr id="0" name=""/>
        <dsp:cNvSpPr/>
      </dsp:nvSpPr>
      <dsp:spPr>
        <a:xfrm>
          <a:off x="0" y="3213135"/>
          <a:ext cx="108462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D7F72-8D2A-42A7-B985-9B2246B2C86E}">
      <dsp:nvSpPr>
        <dsp:cNvPr id="0" name=""/>
        <dsp:cNvSpPr/>
      </dsp:nvSpPr>
      <dsp:spPr>
        <a:xfrm>
          <a:off x="0" y="3213135"/>
          <a:ext cx="10846255" cy="53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trati je instalováno AVV</a:t>
          </a:r>
        </a:p>
      </dsp:txBody>
      <dsp:txXfrm>
        <a:off x="0" y="3213135"/>
        <a:ext cx="10846255" cy="535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F575-CCDB-4A03-8048-CA45E840072A}">
      <dsp:nvSpPr>
        <dsp:cNvPr id="0" name=""/>
        <dsp:cNvSpPr/>
      </dsp:nvSpPr>
      <dsp:spPr>
        <a:xfrm>
          <a:off x="0" y="7940"/>
          <a:ext cx="11096625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maximální rychlosti na trati 100 km/h  → 160 km/h</a:t>
          </a:r>
        </a:p>
      </dsp:txBody>
      <dsp:txXfrm>
        <a:off x="30157" y="38097"/>
        <a:ext cx="11036311" cy="557446"/>
      </dsp:txXfrm>
    </dsp:sp>
    <dsp:sp modelId="{5018F01E-87A0-47BE-8F14-7D1D7B459D24}">
      <dsp:nvSpPr>
        <dsp:cNvPr id="0" name=""/>
        <dsp:cNvSpPr/>
      </dsp:nvSpPr>
      <dsp:spPr>
        <a:xfrm>
          <a:off x="0" y="720740"/>
          <a:ext cx="11096625" cy="6177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propustnosti železniční tratě – zdvoukolejnění</a:t>
          </a:r>
        </a:p>
      </dsp:txBody>
      <dsp:txXfrm>
        <a:off x="30157" y="750897"/>
        <a:ext cx="11036311" cy="557446"/>
      </dsp:txXfrm>
    </dsp:sp>
    <dsp:sp modelId="{123B723E-7AC5-404E-9878-1EBA5B6778BF}">
      <dsp:nvSpPr>
        <dsp:cNvPr id="0" name=""/>
        <dsp:cNvSpPr/>
      </dsp:nvSpPr>
      <dsp:spPr>
        <a:xfrm>
          <a:off x="0" y="1433540"/>
          <a:ext cx="11096625" cy="6177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Instalace nového zabezpečovacího zařízení</a:t>
          </a:r>
        </a:p>
      </dsp:txBody>
      <dsp:txXfrm>
        <a:off x="30157" y="1463697"/>
        <a:ext cx="11036311" cy="557446"/>
      </dsp:txXfrm>
    </dsp:sp>
    <dsp:sp modelId="{45761AEB-5C5D-448B-A956-8C785A12852E}">
      <dsp:nvSpPr>
        <dsp:cNvPr id="0" name=""/>
        <dsp:cNvSpPr/>
      </dsp:nvSpPr>
      <dsp:spPr>
        <a:xfrm>
          <a:off x="0" y="2146340"/>
          <a:ext cx="11096625" cy="6177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Modernizace a rekonstrukce železniční tratě</a:t>
          </a:r>
        </a:p>
      </dsp:txBody>
      <dsp:txXfrm>
        <a:off x="30157" y="2176497"/>
        <a:ext cx="11036311" cy="557446"/>
      </dsp:txXfrm>
    </dsp:sp>
    <dsp:sp modelId="{E4B878D1-7277-4C1F-889D-3C36B566B3AA}">
      <dsp:nvSpPr>
        <dsp:cNvPr id="0" name=""/>
        <dsp:cNvSpPr/>
      </dsp:nvSpPr>
      <dsp:spPr>
        <a:xfrm>
          <a:off x="0" y="2859140"/>
          <a:ext cx="11096625" cy="6177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Modernizace samotných železničních stanic</a:t>
          </a:r>
        </a:p>
      </dsp:txBody>
      <dsp:txXfrm>
        <a:off x="30157" y="2889297"/>
        <a:ext cx="11036311" cy="557446"/>
      </dsp:txXfrm>
    </dsp:sp>
    <dsp:sp modelId="{623506AC-EAEB-42CD-9E1B-499290AFE544}">
      <dsp:nvSpPr>
        <dsp:cNvPr id="0" name=""/>
        <dsp:cNvSpPr/>
      </dsp:nvSpPr>
      <dsp:spPr>
        <a:xfrm>
          <a:off x="0" y="3571940"/>
          <a:ext cx="11096625" cy="617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Libická spojka</a:t>
          </a:r>
        </a:p>
      </dsp:txBody>
      <dsp:txXfrm>
        <a:off x="30157" y="3602097"/>
        <a:ext cx="11036311" cy="557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DEF2-1DC1-4F7C-A8F2-C83243F6C282}">
      <dsp:nvSpPr>
        <dsp:cNvPr id="0" name=""/>
        <dsp:cNvSpPr/>
      </dsp:nvSpPr>
      <dsp:spPr>
        <a:xfrm>
          <a:off x="0" y="21707"/>
          <a:ext cx="11192256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SŽDC, kraj a obce vznesli připomínky proti připravované projektové dokumentaci</a:t>
          </a:r>
        </a:p>
      </dsp:txBody>
      <dsp:txXfrm>
        <a:off x="0" y="21707"/>
        <a:ext cx="11192256" cy="1065600"/>
      </dsp:txXfrm>
    </dsp:sp>
    <dsp:sp modelId="{1EF26D72-DF82-4FB2-8640-9B53A29966F7}">
      <dsp:nvSpPr>
        <dsp:cNvPr id="0" name=""/>
        <dsp:cNvSpPr/>
      </dsp:nvSpPr>
      <dsp:spPr>
        <a:xfrm>
          <a:off x="0" y="1087307"/>
          <a:ext cx="11192256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Instalace zabezpečovacího zařízení ETCS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Umístění nových železničních zastávek na trati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Protihluková opatření v intravilánu</a:t>
          </a:r>
        </a:p>
      </dsp:txBody>
      <dsp:txXfrm>
        <a:off x="0" y="1087307"/>
        <a:ext cx="11192256" cy="1625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F575-CCDB-4A03-8048-CA45E840072A}">
      <dsp:nvSpPr>
        <dsp:cNvPr id="0" name=""/>
        <dsp:cNvSpPr/>
      </dsp:nvSpPr>
      <dsp:spPr>
        <a:xfrm>
          <a:off x="0" y="81553"/>
          <a:ext cx="11192256" cy="90599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Realizace projektu proběhne v letech 2020-2026</a:t>
          </a:r>
        </a:p>
      </dsp:txBody>
      <dsp:txXfrm>
        <a:off x="44227" y="125780"/>
        <a:ext cx="11103802" cy="817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9523-592A-49C3-9437-411E51BC8586}">
      <dsp:nvSpPr>
        <dsp:cNvPr id="0" name=""/>
        <dsp:cNvSpPr/>
      </dsp:nvSpPr>
      <dsp:spPr>
        <a:xfrm>
          <a:off x="0" y="85246"/>
          <a:ext cx="10731306" cy="52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kapacity na železniční trati</a:t>
          </a:r>
        </a:p>
      </dsp:txBody>
      <dsp:txXfrm>
        <a:off x="25587" y="110833"/>
        <a:ext cx="10680132" cy="472986"/>
      </dsp:txXfrm>
    </dsp:sp>
    <dsp:sp modelId="{D32F0BDA-CEAD-4DCD-8963-57E47626932C}">
      <dsp:nvSpPr>
        <dsp:cNvPr id="0" name=""/>
        <dsp:cNvSpPr/>
      </dsp:nvSpPr>
      <dsp:spPr>
        <a:xfrm>
          <a:off x="0" y="690046"/>
          <a:ext cx="10731306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rychlosti na trati a snížení jízdní doby</a:t>
          </a:r>
        </a:p>
      </dsp:txBody>
      <dsp:txXfrm>
        <a:off x="25587" y="715633"/>
        <a:ext cx="10680132" cy="472986"/>
      </dsp:txXfrm>
    </dsp:sp>
    <dsp:sp modelId="{5CAC178B-5913-426E-B6DE-77654BA2A3E2}">
      <dsp:nvSpPr>
        <dsp:cNvPr id="0" name=""/>
        <dsp:cNvSpPr/>
      </dsp:nvSpPr>
      <dsp:spPr>
        <a:xfrm>
          <a:off x="0" y="1294846"/>
          <a:ext cx="10731306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Zvýšení bezpečnosti a efektivity řízení železničního provozu</a:t>
          </a:r>
        </a:p>
      </dsp:txBody>
      <dsp:txXfrm>
        <a:off x="25587" y="1320433"/>
        <a:ext cx="10680132" cy="472986"/>
      </dsp:txXfrm>
    </dsp:sp>
    <dsp:sp modelId="{29E5911B-29E3-4301-A68E-E798E1B39BC2}">
      <dsp:nvSpPr>
        <dsp:cNvPr id="0" name=""/>
        <dsp:cNvSpPr/>
      </dsp:nvSpPr>
      <dsp:spPr>
        <a:xfrm>
          <a:off x="0" y="1899646"/>
          <a:ext cx="10731306" cy="52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Podpora dopravy s minimálním dopadem na životní prostředí</a:t>
          </a:r>
        </a:p>
      </dsp:txBody>
      <dsp:txXfrm>
        <a:off x="25587" y="1925233"/>
        <a:ext cx="10680132" cy="472986"/>
      </dsp:txXfrm>
    </dsp:sp>
    <dsp:sp modelId="{D5405731-21E6-4055-A07E-C7AB65394C57}">
      <dsp:nvSpPr>
        <dsp:cNvPr id="0" name=""/>
        <dsp:cNvSpPr/>
      </dsp:nvSpPr>
      <dsp:spPr>
        <a:xfrm>
          <a:off x="0" y="2504446"/>
          <a:ext cx="10731306" cy="524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Zajištění interoperability železniční dopravy</a:t>
          </a:r>
        </a:p>
      </dsp:txBody>
      <dsp:txXfrm>
        <a:off x="25587" y="2530033"/>
        <a:ext cx="10680132" cy="472986"/>
      </dsp:txXfrm>
    </dsp:sp>
    <dsp:sp modelId="{0A23003F-8650-4371-A6A8-4F21F388356F}">
      <dsp:nvSpPr>
        <dsp:cNvPr id="0" name=""/>
        <dsp:cNvSpPr/>
      </dsp:nvSpPr>
      <dsp:spPr>
        <a:xfrm>
          <a:off x="0" y="3109246"/>
          <a:ext cx="10731306" cy="52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Zlepší se komfort pro cestující v osobní dopravě</a:t>
          </a:r>
        </a:p>
      </dsp:txBody>
      <dsp:txXfrm>
        <a:off x="25587" y="3134833"/>
        <a:ext cx="10680132" cy="472986"/>
      </dsp:txXfrm>
    </dsp:sp>
    <dsp:sp modelId="{D3739747-4643-48D7-9852-5CE4CC9EAEFC}">
      <dsp:nvSpPr>
        <dsp:cNvPr id="0" name=""/>
        <dsp:cNvSpPr/>
      </dsp:nvSpPr>
      <dsp:spPr>
        <a:xfrm>
          <a:off x="0" y="3714046"/>
          <a:ext cx="10731306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Konkurenceschopnost železniční dopravy vůči silniční dopravě</a:t>
          </a:r>
        </a:p>
      </dsp:txBody>
      <dsp:txXfrm>
        <a:off x="25587" y="3739633"/>
        <a:ext cx="10680132" cy="472986"/>
      </dsp:txXfrm>
    </dsp:sp>
    <dsp:sp modelId="{66B135CA-5637-4C69-AB97-99A328B9993D}">
      <dsp:nvSpPr>
        <dsp:cNvPr id="0" name=""/>
        <dsp:cNvSpPr/>
      </dsp:nvSpPr>
      <dsp:spPr>
        <a:xfrm>
          <a:off x="0" y="4318846"/>
          <a:ext cx="10731306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Přilákání nových uživatelů dopravy</a:t>
          </a:r>
        </a:p>
      </dsp:txBody>
      <dsp:txXfrm>
        <a:off x="25587" y="4344433"/>
        <a:ext cx="10680132" cy="472986"/>
      </dsp:txXfrm>
    </dsp:sp>
    <dsp:sp modelId="{F03E33E1-D01E-4BBA-B22A-8EBEE1340BA3}">
      <dsp:nvSpPr>
        <dsp:cNvPr id="0" name=""/>
        <dsp:cNvSpPr/>
      </dsp:nvSpPr>
      <dsp:spPr>
        <a:xfrm>
          <a:off x="0" y="4923646"/>
          <a:ext cx="10731306" cy="52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Pozitivní dopad na rozvoj závislých hospodářských sektorů</a:t>
          </a:r>
        </a:p>
      </dsp:txBody>
      <dsp:txXfrm>
        <a:off x="25587" y="4949233"/>
        <a:ext cx="10680132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5F33EB-8216-48A1-950A-E2E13DD5629C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4BD6B-D596-407F-9594-11C227A65397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8732-FA64-4F57-8EE6-57AA70E1F1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4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6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31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4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69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4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CA5FE-4721-43E1-B837-A213F9CA2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83FDA6-D8F1-4251-9961-17A418597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C448EE-DD8B-468C-9FFF-DD602E30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9CB8-2222-4147-ACCD-BE82C2274363}" type="datetimeFigureOut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3C42AA-D298-48E6-87FA-3A6D8855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90A76-3627-4510-B62F-7E2AEA81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7F1-3E9A-4EB5-A972-931A3EBC04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A2940D-9DC2-4694-81C4-055443861C34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662C-A21B-4A1C-8726-CEFF7B54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5F0983-9F00-4E29-B759-F6692CA2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162665-07DA-4547-8576-7D0EA75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CFD12D-178C-4CE6-94D6-E7DAA5C4BCA9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A0746-9C4F-42A5-AD02-1645D061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C140C-6211-4E85-8C5F-BA251231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5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D5DB13-C6E4-4B6A-9D14-94CF6D5E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EE51C1-194D-470D-BAA0-FA5ABD169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B45024-691B-481F-A954-3DF44956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D13DA-A286-4769-8683-9AB3621CA302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8FEF89-714E-45E5-A51B-67D0521E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9B139A-B36C-491D-9691-FD99CE6B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hlaví oddílu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3887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3E2B3-5270-4325-93A7-F4B1712F0452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Nadpis titulní stránky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Nadpis titulní stránky 2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5926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806" y="764519"/>
            <a:ext cx="3932788" cy="16598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1407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2806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594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800" y="163897"/>
            <a:ext cx="116244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2806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594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245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99486-F143-4205-9B29-CCB01CC5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B93320-27FF-4EA9-A92A-FF92AF88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6F2108-2915-4E7D-97DF-E95F1A8E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4DC97A-D7FE-4B48-B8C0-4F515CD330C0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9C5B41-6860-4F29-A522-B8689934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3F0B9A-BB9A-48FD-99E8-7822C67E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2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8" name="Zástupný symbol pro text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4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5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7" name="Zástupný symbol obrázku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23" name="Obdélník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Obdélník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Obdélník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Obdélník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5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900" y="143998"/>
            <a:ext cx="6660100" cy="94366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25967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Obdélník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Obdélník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4" name="Obdélník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Obdélník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bdélník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900" y="142921"/>
            <a:ext cx="6660100" cy="9432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25967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Obdélník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Obdélník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33" name="Zástupný symbol pro text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35" name="Zástupný symbol pro text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37" name="Zástupný symbol obrázku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38" name="Zástupný symbol obrázku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4" name="Obdélník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Obdélník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bdélník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Obdélník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Zástupný symbol obrázku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Vložte nebo přetáhněte svůj návrh obrazovky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943794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cs-CZ"/>
              <a:t>Zdůrazněný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0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4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Obdélník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7" name="Obdélník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8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3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0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1</a:t>
            </a:r>
            <a:endParaRPr lang="cs-CZ" dirty="0"/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2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42640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14" name="Zástupný symbol pro text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16" name="Zástupný symbol pro text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1</a:t>
            </a:r>
            <a:endParaRPr lang="cs-CZ" dirty="0"/>
          </a:p>
        </p:txBody>
      </p:sp>
      <p:sp>
        <p:nvSpPr>
          <p:cNvPr id="17" name="Zástupný symbol pro text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/>
              <a:t>2</a:t>
            </a:r>
            <a:endParaRPr lang="cs-CZ" dirty="0"/>
          </a:p>
        </p:txBody>
      </p:sp>
      <p:sp>
        <p:nvSpPr>
          <p:cNvPr id="18" name="Zástupný symbol pro text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/>
              <a:t>3</a:t>
            </a:r>
            <a:endParaRPr lang="cs-CZ" dirty="0"/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5" name="Textové pole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s-CZ" dirty="0"/>
          </a:p>
        </p:txBody>
      </p:sp>
      <p:sp>
        <p:nvSpPr>
          <p:cNvPr id="26" name="Textové pole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8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: Doleva a doprava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Šipka: Doleva a doprava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4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3EF97-DD3E-453E-B829-EFCB3710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0A27D7-F224-4E35-A0B5-206E34D0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4EF0E7-E722-4461-8321-77AC9CA5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54B43-4812-4F92-B722-6BEA5AAC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0C340-9039-4907-86BC-C2402312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4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1</a:t>
            </a:r>
            <a:endParaRPr lang="cs-CZ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2</a:t>
            </a:r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3</a:t>
            </a:r>
            <a:endParaRPr lang="cs-CZ" dirty="0"/>
          </a:p>
        </p:txBody>
      </p:sp>
      <p:sp>
        <p:nvSpPr>
          <p:cNvPr id="14" name="Obdélník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6" name="Obdélník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Obdélník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Obdélník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20" name="Grafika 19" descr="Šipka vpravo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fika 20" descr="Šipka vpravo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36" name="Zástupný symbol pro text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Vložte nebo přetáhněte obrázek sem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Vložte nebo přetáhněte obrázek sem</a:t>
            </a:r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Vložte nebo přetáhněte obrázek sem</a:t>
            </a:r>
          </a:p>
        </p:txBody>
      </p:sp>
      <p:sp>
        <p:nvSpPr>
          <p:cNvPr id="17" name="Zástupný symbol pro text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9" name="Zástupný symbol pro text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0" name="Obdélník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Obdélník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0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text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6" name="Zástupný symbol pro text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2" name="Zástupný symbol obrázku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  <p:sp>
        <p:nvSpPr>
          <p:cNvPr id="23" name="Zástupný symbol pro text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5" name="Zástupný symbol obrázku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41459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6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9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6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8C95A7-836C-4CD7-8EB0-6C95903F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Vložte nebo přetáhněte svoji fotku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E-mail</a:t>
            </a:r>
            <a:endParaRPr lang="cs-CZ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FFBE0-D02F-4448-A5AB-988F1FA3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42BEB-C720-471E-A2E7-082F722BF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A0692A8-FE95-41C6-AFED-545810521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4D7500-57DE-4528-BE32-44D8E83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E525AF-C56D-445B-BE29-73A8994B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C15AC8-3F70-4286-838D-BAD4FA82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4E48E-A5EA-440E-AF29-9B069FE6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F7FD99-3689-4C68-95C8-4E0A3392C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119A89C-C76E-41A7-8687-0D5DE09D6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E8353F4-A9A3-40F2-8DAD-2B6800CB6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2C3C8F3-ED13-4D25-8687-72440730C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D74A79-284B-4FA0-ACB7-CFCDF360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7F0839-58D3-4224-9CE7-DC3D81A22444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85EF3C-DF2C-41A0-AA03-4C7DD211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7F5267-0DDE-4DBF-BA82-CA6E59FE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B631-279B-4086-B123-73C64EFE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C3C1FD-42D3-4257-995B-57EEF98A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6F647B-C158-42AB-B4EE-C465A566A3AE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1786EF-B2DB-41C6-A313-D0892D76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8F32B8-3381-4B4A-8551-2433AE99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8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BFAC35-9F2C-4521-9255-CED70F44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1AE3E-F125-4D32-867A-EC499908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A30CD5-6D7E-45B1-86FB-61B9F446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6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E161A-B5A0-4A3B-AC0C-744B6420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F98C09-1402-4F33-905D-4CD82FA8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4DE023-8656-4F34-A257-FCD582BBA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08B152-72BF-4B64-8F01-9702102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43E2B3-5270-4325-93A7-F4B1712F0452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91378F-6F6D-4A96-9D15-2EF29415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C798C4-C8FF-40CB-A995-552526F5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0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69F5-9D86-43E1-907A-C16491E8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AF4ACA-AF15-4CC0-8897-222136FBB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7D7DE56-5EA3-4695-9E23-47C7E59C0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68AB70-03B5-4B2F-B532-9D217782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9CB8-2222-4147-ACCD-BE82C2274363}" type="datetimeFigureOut">
              <a:rPr lang="cs-CZ" smtClean="0"/>
              <a:t>08.01.2019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726BB-8519-4756-BCC4-2E804BE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82320-62FE-4C19-A04D-DBCD496A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7F1-3E9A-4EB5-A972-931A3EBC047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D75E7A-7A7F-404D-BB98-B5C4D137FD8D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37F916-7C1A-4629-99AA-E2FD6F22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92D544-9851-4623-93B9-DE40C3854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67007-5536-4F83-90C0-DC54DE903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E33CB9F-186C-42F5-9290-B39BA85734D7}" type="datetime1">
              <a:rPr lang="cs-CZ" smtClean="0"/>
              <a:t>08.01.2019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201187-7BE0-4A40-901E-F60F79215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0A807-CA39-4A0B-AB74-72749E214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066B7A-7872-4833-9D37-AB4F51080DB4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72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637404C-CCC9-46CA-A9D3-525E2E6FC73B}"/>
              </a:ext>
            </a:extLst>
          </p:cNvPr>
          <p:cNvGrpSpPr/>
          <p:nvPr userDrawn="1"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 rtl="0"/>
              <a:r>
                <a:rPr lang="cs-CZ" sz="1200" b="1" dirty="0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sz="1200" i="1" dirty="0">
                  <a:solidFill>
                    <a:schemeClr val="bg1"/>
                  </a:solidFill>
                  <a:latin typeface="+mj-lt"/>
                </a:rPr>
                <a:t>s.r.o</a:t>
              </a: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Obdélník 6">
              <a:extLst>
                <a:ext uri="{FF2B5EF4-FFF2-40B4-BE49-F238E27FC236}">
                  <a16:creationId xmlns:a16="http://schemas.microsoft.com/office/drawing/2014/main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5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Prezentace</a:t>
            </a:r>
            <a:br>
              <a:rPr lang="cs-CZ" dirty="0"/>
            </a:br>
            <a:r>
              <a:rPr lang="cs-CZ" dirty="0"/>
              <a:t>Pozice</a:t>
            </a:r>
          </a:p>
        </p:txBody>
      </p:sp>
      <p:sp>
        <p:nvSpPr>
          <p:cNvPr id="23" name="Podnadpis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Lorem</a:t>
            </a:r>
            <a:r>
              <a:rPr lang="cs-CZ" noProof="1"/>
              <a:t> ipsum dolor sit amet, consectetur adipiscing elit.</a:t>
            </a:r>
          </a:p>
        </p:txBody>
      </p:sp>
      <p:grpSp>
        <p:nvGrpSpPr>
          <p:cNvPr id="112" name="Skupina 111" descr="Závorky zvýrazňující obrázek&#10;">
            <a:extLst>
              <a:ext uri="{FF2B5EF4-FFF2-40B4-BE49-F238E27FC236}">
                <a16:creationId xmlns:a16="http://schemas.microsoft.com/office/drawing/2014/main" id="{D624720B-51E1-474D-90C6-CD74ED1DA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110" name="Obdélník 6">
              <a:extLst>
                <a:ext uri="{FF2B5EF4-FFF2-40B4-BE49-F238E27FC236}">
                  <a16:creationId xmlns:a16="http://schemas.microsoft.com/office/drawing/2014/main" id="{E4561AC7-2339-461B-BFF9-BEBEF60974E1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bdélník 6">
              <a:extLst>
                <a:ext uri="{FF2B5EF4-FFF2-40B4-BE49-F238E27FC236}">
                  <a16:creationId xmlns:a16="http://schemas.microsoft.com/office/drawing/2014/main" id="{6FFCCB15-66C7-4E86-BF09-14C5B1569970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Skupina 3" descr="Zástupný symbol loga">
            <a:extLst>
              <a:ext uri="{FF2B5EF4-FFF2-40B4-BE49-F238E27FC236}">
                <a16:creationId xmlns:a16="http://schemas.microsoft.com/office/drawing/2014/main" id="{15BDFF4F-F29E-432C-8919-538354CC3582}"/>
              </a:ext>
            </a:extLst>
          </p:cNvPr>
          <p:cNvGrpSpPr/>
          <p:nvPr/>
        </p:nvGrpSpPr>
        <p:grpSpPr>
          <a:xfrm>
            <a:off x="144000" y="2484880"/>
            <a:ext cx="2173095" cy="523220"/>
            <a:chOff x="1985170" y="1950690"/>
            <a:chExt cx="2173095" cy="523220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5C906931-C069-4BF7-9D34-6BD0A441F1D0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Contoso</a:t>
              </a:r>
              <a:r>
                <a: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 </a:t>
              </a:r>
              <a:r>
                <a:rPr kumimoji="0" lang="cs-CZ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s.r.o.</a:t>
              </a:r>
            </a:p>
          </p:txBody>
        </p:sp>
        <p:sp>
          <p:nvSpPr>
            <p:cNvPr id="15" name="Obdélník 6">
              <a:extLst>
                <a:ext uri="{FF2B5EF4-FFF2-40B4-BE49-F238E27FC236}">
                  <a16:creationId xmlns:a16="http://schemas.microsoft.com/office/drawing/2014/main" id="{FA7AA601-65CC-44E2-A893-84390726E282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Zástupný symbol obrázku 6" descr="Obsah obrázku země, obloha, exteriér, budova&#10;&#10;Popis vygenerován s velmi vysokou mírou spolehlivosti">
            <a:extLst>
              <a:ext uri="{FF2B5EF4-FFF2-40B4-BE49-F238E27FC236}">
                <a16:creationId xmlns:a16="http://schemas.microsoft.com/office/drawing/2014/main" id="{CA1D9565-1BD3-4AD7-9F47-005728B557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462" b="9462"/>
          <a:stretch>
            <a:fillRect/>
          </a:stretch>
        </p:blipFill>
        <p:spPr/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5321FCCF-41DB-44B8-8F9D-71977E32E30E}"/>
              </a:ext>
            </a:extLst>
          </p:cNvPr>
          <p:cNvSpPr/>
          <p:nvPr/>
        </p:nvSpPr>
        <p:spPr>
          <a:xfrm>
            <a:off x="0" y="4460838"/>
            <a:ext cx="46423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</a:rPr>
              <a:t>Studentská konference 2018-2019</a:t>
            </a:r>
            <a:endParaRPr kumimoji="0" lang="cs-CZ" sz="2000" b="0" i="1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77503C-F352-458C-A55B-5F5877B116FC}"/>
              </a:ext>
            </a:extLst>
          </p:cNvPr>
          <p:cNvSpPr/>
          <p:nvPr/>
        </p:nvSpPr>
        <p:spPr>
          <a:xfrm>
            <a:off x="1" y="4984058"/>
            <a:ext cx="12192000" cy="1873942"/>
          </a:xfrm>
          <a:prstGeom prst="rect">
            <a:avLst/>
          </a:prstGeom>
          <a:solidFill>
            <a:srgbClr val="3A5E9C"/>
          </a:solidFill>
          <a:ln>
            <a:solidFill>
              <a:srgbClr val="3A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5FF816-94D8-4220-8192-4A922AFE1FEA}"/>
              </a:ext>
            </a:extLst>
          </p:cNvPr>
          <p:cNvSpPr txBox="1"/>
          <p:nvPr/>
        </p:nvSpPr>
        <p:spPr>
          <a:xfrm>
            <a:off x="114907" y="5253116"/>
            <a:ext cx="75054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</a:rPr>
              <a:t>Modernizace železniční tratě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</a:rPr>
              <a:t>Velký Osek – Hradec Králové - Choceň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C8D6A05-AAA7-4B0D-AF04-9E14D648A0CB}"/>
              </a:ext>
            </a:extLst>
          </p:cNvPr>
          <p:cNvCxnSpPr/>
          <p:nvPr/>
        </p:nvCxnSpPr>
        <p:spPr>
          <a:xfrm>
            <a:off x="7693267" y="5237721"/>
            <a:ext cx="0" cy="13666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ADB39A-4A00-4CAA-B5D4-955746814319}"/>
              </a:ext>
            </a:extLst>
          </p:cNvPr>
          <p:cNvSpPr txBox="1"/>
          <p:nvPr/>
        </p:nvSpPr>
        <p:spPr>
          <a:xfrm>
            <a:off x="7766128" y="5497835"/>
            <a:ext cx="435301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Martin Starý, DMŽ3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VOŠ a SPŠ dopravní, Praha 1, Masná 18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498405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ECCA-0AD5-4D74-8063-9D5AA476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Vlastní návrhy</a:t>
            </a:r>
          </a:p>
        </p:txBody>
      </p:sp>
    </p:spTree>
    <p:extLst>
      <p:ext uri="{BB962C8B-B14F-4D97-AF65-F5344CB8AC3E}">
        <p14:creationId xmlns:p14="http://schemas.microsoft.com/office/powerpoint/2010/main" val="26378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zvýšení propustnosti na trati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B3108-BBF9-4454-BB60-4D956CF2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8" y="1241133"/>
            <a:ext cx="10515600" cy="2187867"/>
          </a:xfrm>
        </p:spPr>
        <p:txBody>
          <a:bodyPr>
            <a:normAutofit/>
          </a:bodyPr>
          <a:lstStyle/>
          <a:p>
            <a:pPr lv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navazující na zdvoukolejnění železniční tratě</a:t>
            </a:r>
          </a:p>
          <a:p>
            <a:pPr lv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Zabezpečovací zařízení ETCS level 3</a:t>
            </a:r>
          </a:p>
          <a:p>
            <a:pPr lv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Finančně výhodnější varianta</a:t>
            </a:r>
          </a:p>
          <a:p>
            <a:pPr lv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Zvýší kapacitu na železniční trati</a:t>
            </a:r>
          </a:p>
          <a:p>
            <a:pPr lvl="0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Přenos dat přes GSM-R</a:t>
            </a:r>
          </a:p>
          <a:p>
            <a:pPr lvl="0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8/8b/ETCS_L3_en.svg/1920px-ETCS_L3_en.svg.png">
            <a:extLst>
              <a:ext uri="{FF2B5EF4-FFF2-40B4-BE49-F238E27FC236}">
                <a16:creationId xmlns:a16="http://schemas.microsoft.com/office/drawing/2014/main" id="{F38D480A-5503-4137-A130-A257E2FD5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" b="11664"/>
          <a:stretch/>
        </p:blipFill>
        <p:spPr bwMode="auto">
          <a:xfrm>
            <a:off x="2908070" y="3429000"/>
            <a:ext cx="6623701" cy="31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Uspořádání železničních stanic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005976E-6F0B-489B-97C6-54C655BFF31C}"/>
              </a:ext>
            </a:extLst>
          </p:cNvPr>
          <p:cNvCxnSpPr/>
          <p:nvPr/>
        </p:nvCxnSpPr>
        <p:spPr>
          <a:xfrm>
            <a:off x="382555" y="3181739"/>
            <a:ext cx="1133669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1037DA8-9A2C-47D7-8A08-C4D686FB3951}"/>
              </a:ext>
            </a:extLst>
          </p:cNvPr>
          <p:cNvCxnSpPr/>
          <p:nvPr/>
        </p:nvCxnSpPr>
        <p:spPr>
          <a:xfrm>
            <a:off x="382555" y="3576734"/>
            <a:ext cx="1133669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A0C6450-1A42-4122-85CC-1596D87C9F57}"/>
              </a:ext>
            </a:extLst>
          </p:cNvPr>
          <p:cNvCxnSpPr>
            <a:cxnSpLocks/>
          </p:cNvCxnSpPr>
          <p:nvPr/>
        </p:nvCxnSpPr>
        <p:spPr>
          <a:xfrm>
            <a:off x="3387012" y="3968621"/>
            <a:ext cx="495455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8B890D7-7498-4675-B5A0-77DF62BB84EC}"/>
              </a:ext>
            </a:extLst>
          </p:cNvPr>
          <p:cNvCxnSpPr>
            <a:cxnSpLocks/>
          </p:cNvCxnSpPr>
          <p:nvPr/>
        </p:nvCxnSpPr>
        <p:spPr>
          <a:xfrm>
            <a:off x="1726163" y="3576734"/>
            <a:ext cx="1660849" cy="3918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52BE136-C59B-4E17-ACD8-6527040A07EA}"/>
              </a:ext>
            </a:extLst>
          </p:cNvPr>
          <p:cNvCxnSpPr>
            <a:cxnSpLocks/>
          </p:cNvCxnSpPr>
          <p:nvPr/>
        </p:nvCxnSpPr>
        <p:spPr>
          <a:xfrm flipV="1">
            <a:off x="8341567" y="3573626"/>
            <a:ext cx="1660849" cy="39499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3085F95-3150-4C18-9E56-7F997C914AB3}"/>
              </a:ext>
            </a:extLst>
          </p:cNvPr>
          <p:cNvCxnSpPr>
            <a:cxnSpLocks/>
          </p:cNvCxnSpPr>
          <p:nvPr/>
        </p:nvCxnSpPr>
        <p:spPr>
          <a:xfrm>
            <a:off x="8270033" y="2786745"/>
            <a:ext cx="1660849" cy="3918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224C6AC-C685-414C-951C-9211A7AA4BC4}"/>
              </a:ext>
            </a:extLst>
          </p:cNvPr>
          <p:cNvCxnSpPr>
            <a:cxnSpLocks/>
          </p:cNvCxnSpPr>
          <p:nvPr/>
        </p:nvCxnSpPr>
        <p:spPr>
          <a:xfrm>
            <a:off x="3315478" y="2786745"/>
            <a:ext cx="495455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7D95000-F593-4FBA-9F8A-9E4C53445063}"/>
              </a:ext>
            </a:extLst>
          </p:cNvPr>
          <p:cNvCxnSpPr>
            <a:cxnSpLocks/>
          </p:cNvCxnSpPr>
          <p:nvPr/>
        </p:nvCxnSpPr>
        <p:spPr>
          <a:xfrm flipV="1">
            <a:off x="1800808" y="2786745"/>
            <a:ext cx="1514670" cy="3918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69E7F9B9-3580-4A94-B9D3-771EC430C234}"/>
              </a:ext>
            </a:extLst>
          </p:cNvPr>
          <p:cNvSpPr/>
          <p:nvPr/>
        </p:nvSpPr>
        <p:spPr>
          <a:xfrm>
            <a:off x="3461656" y="3629620"/>
            <a:ext cx="4226768" cy="259706"/>
          </a:xfrm>
          <a:prstGeom prst="rect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6869665-13DD-4A8B-A569-B533F3DC9F62}"/>
              </a:ext>
            </a:extLst>
          </p:cNvPr>
          <p:cNvSpPr/>
          <p:nvPr/>
        </p:nvSpPr>
        <p:spPr>
          <a:xfrm>
            <a:off x="5293568" y="4235240"/>
            <a:ext cx="1956318" cy="8785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3D23954-B75B-4A6F-8941-14880FE61F50}"/>
              </a:ext>
            </a:extLst>
          </p:cNvPr>
          <p:cNvSpPr/>
          <p:nvPr/>
        </p:nvSpPr>
        <p:spPr>
          <a:xfrm>
            <a:off x="7535276" y="3889327"/>
            <a:ext cx="153147" cy="771350"/>
          </a:xfrm>
          <a:prstGeom prst="rect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F693747-7838-474F-915C-AB9727FA3B64}"/>
              </a:ext>
            </a:extLst>
          </p:cNvPr>
          <p:cNvSpPr txBox="1"/>
          <p:nvPr/>
        </p:nvSpPr>
        <p:spPr>
          <a:xfrm>
            <a:off x="4629704" y="1624901"/>
            <a:ext cx="218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ŽST Dobřenice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88262C3-8021-470C-B9E9-FC9E1A9851C2}"/>
              </a:ext>
            </a:extLst>
          </p:cNvPr>
          <p:cNvSpPr txBox="1"/>
          <p:nvPr/>
        </p:nvSpPr>
        <p:spPr>
          <a:xfrm>
            <a:off x="3755386" y="2142272"/>
            <a:ext cx="19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Osek &lt;&lt;&lt;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5523223-2B30-44DE-AE13-626326B1F18D}"/>
              </a:ext>
            </a:extLst>
          </p:cNvPr>
          <p:cNvSpPr txBox="1"/>
          <p:nvPr/>
        </p:nvSpPr>
        <p:spPr>
          <a:xfrm>
            <a:off x="5661428" y="2142272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&gt;&gt;&gt; Hradec Králové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46C2C24-BABE-4E5E-9BA9-91BB56AB24AE}"/>
              </a:ext>
            </a:extLst>
          </p:cNvPr>
          <p:cNvSpPr txBox="1"/>
          <p:nvPr/>
        </p:nvSpPr>
        <p:spPr>
          <a:xfrm>
            <a:off x="5293568" y="4460622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Výpravní budova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F74FC5-A160-49F6-946D-A840492AF664}"/>
              </a:ext>
            </a:extLst>
          </p:cNvPr>
          <p:cNvSpPr txBox="1"/>
          <p:nvPr/>
        </p:nvSpPr>
        <p:spPr>
          <a:xfrm>
            <a:off x="7688424" y="3974572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Příchod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nástupiště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2192F8F-E50C-454B-B429-C282F811CE24}"/>
              </a:ext>
            </a:extLst>
          </p:cNvPr>
          <p:cNvSpPr txBox="1"/>
          <p:nvPr/>
        </p:nvSpPr>
        <p:spPr>
          <a:xfrm>
            <a:off x="11719249" y="34295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D5F81558-A7DD-43A3-B955-CC26FC2E4878}"/>
              </a:ext>
            </a:extLst>
          </p:cNvPr>
          <p:cNvSpPr txBox="1"/>
          <p:nvPr/>
        </p:nvSpPr>
        <p:spPr>
          <a:xfrm>
            <a:off x="11719249" y="29259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2*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DF370E-9F6F-4006-9BAA-39F720F34B66}"/>
              </a:ext>
            </a:extLst>
          </p:cNvPr>
          <p:cNvSpPr txBox="1"/>
          <p:nvPr/>
        </p:nvSpPr>
        <p:spPr>
          <a:xfrm>
            <a:off x="8913982" y="3818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3*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1755CB2-D804-4C5D-B3C0-7791861FA0B6}"/>
              </a:ext>
            </a:extLst>
          </p:cNvPr>
          <p:cNvSpPr txBox="1"/>
          <p:nvPr/>
        </p:nvSpPr>
        <p:spPr>
          <a:xfrm>
            <a:off x="8537037" y="249763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56C28C8-B4DF-4966-8623-A51937EFFEF1}"/>
              </a:ext>
            </a:extLst>
          </p:cNvPr>
          <p:cNvGrpSpPr/>
          <p:nvPr/>
        </p:nvGrpSpPr>
        <p:grpSpPr>
          <a:xfrm>
            <a:off x="-6303548" y="3470849"/>
            <a:ext cx="3857132" cy="205553"/>
            <a:chOff x="-1384007" y="3470848"/>
            <a:chExt cx="3857132" cy="205553"/>
          </a:xfrm>
        </p:grpSpPr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45781A7B-3116-45D7-ACA2-8F98310B878A}"/>
                </a:ext>
              </a:extLst>
            </p:cNvPr>
            <p:cNvSpPr/>
            <p:nvPr/>
          </p:nvSpPr>
          <p:spPr>
            <a:xfrm>
              <a:off x="1073020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4CAC7F96-2014-45A6-8D9C-68C33AC7B142}"/>
                </a:ext>
              </a:extLst>
            </p:cNvPr>
            <p:cNvSpPr/>
            <p:nvPr/>
          </p:nvSpPr>
          <p:spPr>
            <a:xfrm>
              <a:off x="253316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A4534787-03B9-4E41-884F-A6971D666D4B}"/>
                </a:ext>
              </a:extLst>
            </p:cNvPr>
            <p:cNvSpPr/>
            <p:nvPr/>
          </p:nvSpPr>
          <p:spPr>
            <a:xfrm>
              <a:off x="1906042" y="3470848"/>
              <a:ext cx="567083" cy="20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5E4FF7F4-C227-4330-8D27-68A6507982A6}"/>
                </a:ext>
              </a:extLst>
            </p:cNvPr>
            <p:cNvSpPr/>
            <p:nvPr/>
          </p:nvSpPr>
          <p:spPr>
            <a:xfrm>
              <a:off x="-564998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5BEEAE75-8AB4-42CE-A1BD-CA59E76BA79B}"/>
                </a:ext>
              </a:extLst>
            </p:cNvPr>
            <p:cNvSpPr/>
            <p:nvPr/>
          </p:nvSpPr>
          <p:spPr>
            <a:xfrm>
              <a:off x="-1384007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7172C24E-EB8B-4F71-83CC-ECE59A0B5F13}"/>
              </a:ext>
            </a:extLst>
          </p:cNvPr>
          <p:cNvGrpSpPr/>
          <p:nvPr/>
        </p:nvGrpSpPr>
        <p:grpSpPr>
          <a:xfrm>
            <a:off x="-4666225" y="3470849"/>
            <a:ext cx="2219809" cy="205553"/>
            <a:chOff x="253316" y="3470848"/>
            <a:chExt cx="2219809" cy="205553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3EC1C39E-E7B6-4DD8-BEA3-3A89928E09E9}"/>
                </a:ext>
              </a:extLst>
            </p:cNvPr>
            <p:cNvSpPr/>
            <p:nvPr/>
          </p:nvSpPr>
          <p:spPr>
            <a:xfrm>
              <a:off x="1073020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D6814ED4-0760-4679-BA2F-2D2E1B254C20}"/>
                </a:ext>
              </a:extLst>
            </p:cNvPr>
            <p:cNvSpPr/>
            <p:nvPr/>
          </p:nvSpPr>
          <p:spPr>
            <a:xfrm>
              <a:off x="253316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BE9933C4-485D-4ADE-939D-5CF669ED210D}"/>
                </a:ext>
              </a:extLst>
            </p:cNvPr>
            <p:cNvSpPr/>
            <p:nvPr/>
          </p:nvSpPr>
          <p:spPr>
            <a:xfrm>
              <a:off x="1906042" y="3470848"/>
              <a:ext cx="567083" cy="20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C38CB57E-5D9A-4937-94FD-C4C9F25D03FE}"/>
              </a:ext>
            </a:extLst>
          </p:cNvPr>
          <p:cNvGrpSpPr/>
          <p:nvPr/>
        </p:nvGrpSpPr>
        <p:grpSpPr>
          <a:xfrm flipH="1">
            <a:off x="14477521" y="3075855"/>
            <a:ext cx="3857132" cy="205553"/>
            <a:chOff x="-1384007" y="3470848"/>
            <a:chExt cx="3857132" cy="205553"/>
          </a:xfrm>
        </p:grpSpPr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77FEB92B-0AA9-413F-B5E4-2F92B7A8452E}"/>
                </a:ext>
              </a:extLst>
            </p:cNvPr>
            <p:cNvSpPr/>
            <p:nvPr/>
          </p:nvSpPr>
          <p:spPr>
            <a:xfrm>
              <a:off x="1073020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1655F403-8CEF-4989-B7BD-B9CDA59A761E}"/>
                </a:ext>
              </a:extLst>
            </p:cNvPr>
            <p:cNvSpPr/>
            <p:nvPr/>
          </p:nvSpPr>
          <p:spPr>
            <a:xfrm>
              <a:off x="253316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21FB09C1-BC16-4B2A-9751-DFECCEBFD138}"/>
                </a:ext>
              </a:extLst>
            </p:cNvPr>
            <p:cNvSpPr/>
            <p:nvPr/>
          </p:nvSpPr>
          <p:spPr>
            <a:xfrm>
              <a:off x="1906042" y="3470848"/>
              <a:ext cx="567083" cy="20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D32E319C-0B56-446B-9ECF-03E7760B685D}"/>
                </a:ext>
              </a:extLst>
            </p:cNvPr>
            <p:cNvSpPr/>
            <p:nvPr/>
          </p:nvSpPr>
          <p:spPr>
            <a:xfrm>
              <a:off x="-564998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C99422E8-878E-4DE4-84E9-504FC139F185}"/>
                </a:ext>
              </a:extLst>
            </p:cNvPr>
            <p:cNvSpPr/>
            <p:nvPr/>
          </p:nvSpPr>
          <p:spPr>
            <a:xfrm>
              <a:off x="-1384007" y="3470848"/>
              <a:ext cx="819704" cy="205553"/>
            </a:xfrm>
            <a:prstGeom prst="rect">
              <a:avLst/>
            </a:prstGeom>
            <a:solidFill>
              <a:srgbClr val="2F55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6D25312C-23A2-48A2-8AF3-809556DB5DEF}"/>
              </a:ext>
            </a:extLst>
          </p:cNvPr>
          <p:cNvGrpSpPr/>
          <p:nvPr/>
        </p:nvGrpSpPr>
        <p:grpSpPr>
          <a:xfrm>
            <a:off x="15593042" y="3075854"/>
            <a:ext cx="3843814" cy="205553"/>
            <a:chOff x="3582482" y="2685372"/>
            <a:chExt cx="3843814" cy="205553"/>
          </a:xfrm>
        </p:grpSpPr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60C3267E-5EA6-4FA5-986A-A269E85824CE}"/>
                </a:ext>
              </a:extLst>
            </p:cNvPr>
            <p:cNvSpPr/>
            <p:nvPr/>
          </p:nvSpPr>
          <p:spPr>
            <a:xfrm flipH="1">
              <a:off x="4149565" y="2685372"/>
              <a:ext cx="819704" cy="20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C3E6549B-98EA-4D0F-B786-8504EA36E421}"/>
                </a:ext>
              </a:extLst>
            </p:cNvPr>
            <p:cNvSpPr/>
            <p:nvPr/>
          </p:nvSpPr>
          <p:spPr>
            <a:xfrm flipH="1">
              <a:off x="4969269" y="2685372"/>
              <a:ext cx="819704" cy="20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6CE8B1C0-B1A1-4CE5-AA7C-37C15F60CCB9}"/>
                </a:ext>
              </a:extLst>
            </p:cNvPr>
            <p:cNvSpPr/>
            <p:nvPr/>
          </p:nvSpPr>
          <p:spPr>
            <a:xfrm flipH="1">
              <a:off x="3582482" y="2685372"/>
              <a:ext cx="567083" cy="20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15708EF4-C6E6-478A-9E1A-740518019958}"/>
                </a:ext>
              </a:extLst>
            </p:cNvPr>
            <p:cNvSpPr/>
            <p:nvPr/>
          </p:nvSpPr>
          <p:spPr>
            <a:xfrm flipH="1">
              <a:off x="5787583" y="2685372"/>
              <a:ext cx="819704" cy="20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38D8F28C-5343-4CFD-92E8-BD97A49FE148}"/>
                </a:ext>
              </a:extLst>
            </p:cNvPr>
            <p:cNvSpPr/>
            <p:nvPr/>
          </p:nvSpPr>
          <p:spPr>
            <a:xfrm flipH="1">
              <a:off x="6606592" y="2685372"/>
              <a:ext cx="819704" cy="20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A9E0AAE3-5A39-46AA-A88D-2E2D133BCA24}"/>
              </a:ext>
            </a:extLst>
          </p:cNvPr>
          <p:cNvSpPr txBox="1"/>
          <p:nvPr/>
        </p:nvSpPr>
        <p:spPr>
          <a:xfrm>
            <a:off x="260674" y="6069768"/>
            <a:ext cx="1145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Účelové uspořádání kolejiště pro předjíždění a křižování vlaků dle důležitosti 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4DEB647D-88B3-42B2-9299-E66FA98316FA}"/>
              </a:ext>
            </a:extLst>
          </p:cNvPr>
          <p:cNvSpPr txBox="1"/>
          <p:nvPr/>
        </p:nvSpPr>
        <p:spPr>
          <a:xfrm>
            <a:off x="134999" y="5623787"/>
            <a:ext cx="1145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současných dopraven s kolejovým rozvětvením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4E8E1131-B877-41BB-96DE-FE506EEECEF6}"/>
              </a:ext>
            </a:extLst>
          </p:cNvPr>
          <p:cNvSpPr/>
          <p:nvPr/>
        </p:nvSpPr>
        <p:spPr>
          <a:xfrm>
            <a:off x="4451746" y="5193132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Užitečná délka staničních kolejí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2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0.00186 L 0.43568 -0.00162 L 0.5694 0.05926 C 0.5694 0.0595 0.79245 0.05926 0.79245 0.0595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5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67 0.00324 L -0.63867 -0.00047 L -0.75951 -0.05973 C -0.84427 -0.05973 -0.88776 -0.0588 -0.9724 -0.0588 " pathEditMode="relative" rAng="0" ptsTypes="AAAA">
                                      <p:cBhvr>
                                        <p:cTn id="16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7 -4.81481E-6 L 1.51823 -4.81481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1.74166 0.00046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32 0.05672 L 0.97605 0.05903 L 1.10977 -4.81481E-6 L 1.44037 0.00209 " pathEditMode="relative" ptsTypes="AAAA">
                                      <p:cBhvr>
                                        <p:cTn id="40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24 -0.0588 L -1.16823 -0.05787 L -1.29076 -0.00139 C -1.31107 0.00833 -1.82956 0.00601 -1.82995 0.00625 " pathEditMode="relative" rAng="0" ptsTypes="AAAA">
                                      <p:cBhvr>
                                        <p:cTn id="42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78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modernizace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9B557525-33B6-4696-9E7C-79036C15A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452496"/>
              </p:ext>
            </p:extLst>
          </p:nvPr>
        </p:nvGraphicFramePr>
        <p:xfrm>
          <a:off x="730346" y="942391"/>
          <a:ext cx="10731307" cy="553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9523-592A-49C3-9437-411E51BC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72F9523-592A-49C3-9437-411E51BC8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F0BDA-CEAD-4DCD-8963-57E47626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32F0BDA-CEAD-4DCD-8963-57E476269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C178B-5913-426E-B6DE-77654BA2A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CAC178B-5913-426E-B6DE-77654BA2A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E5911B-29E3-4301-A68E-E798E1B3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9E5911B-29E3-4301-A68E-E798E1B39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05731-21E6-4055-A07E-C7AB6539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5405731-21E6-4055-A07E-C7AB65394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3003F-8650-4371-A6A8-4F21F3883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A23003F-8650-4371-A6A8-4F21F3883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39747-4643-48D7-9852-5CE4CC9EA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3739747-4643-48D7-9852-5CE4CC9EA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135CA-5637-4C69-AB97-99A328B99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6B135CA-5637-4C69-AB97-99A328B99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E33E1-D01E-4BBA-B22A-8EBEE1340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03E33E1-D01E-4BBA-B22A-8EBEE1340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E12CE7-CEB6-4DB8-B0F4-FE9CC551D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548"/>
            <a:ext cx="10515600" cy="50954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poznatky z provozu a projektové řešení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SzPct val="100000"/>
              <a:buNone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Mapy.cz [online]. [cit. 2018-12-18]. Dostupné z: https://www.mapy.cz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SUDOP Praha: Studie proveditelnosti trati Velký Osek – Hradec Králové – Choceň. 2015.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SŮRA, Jan. SŽDC začala shánět povolení pro Libickou spojku, zrychlí cesty Praha – Hradec Králové. Zdopravy.cz [online]. 2018-10-22 [cit. 2018-12-18]. Dostupné z: https://zdopravy.cz/szdc-zacala-shanet-povoleni-pro-libickou-spojku-zrychli-cesty-praha-hradec-kralove-17908/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endParaRPr lang="nl-NL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B1044-E911-4AA9-ADEC-72404117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cap="all" spc="0" dirty="0">
                <a:latin typeface="Cambria" panose="02040503050406030204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54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351CD6D-E79C-43DE-902E-063DDDED1218}"/>
              </a:ext>
            </a:extLst>
          </p:cNvPr>
          <p:cNvGrpSpPr/>
          <p:nvPr/>
        </p:nvGrpSpPr>
        <p:grpSpPr>
          <a:xfrm>
            <a:off x="0" y="685800"/>
            <a:ext cx="12192000" cy="5075667"/>
            <a:chOff x="0" y="891165"/>
            <a:chExt cx="12192000" cy="5075667"/>
          </a:xfrm>
        </p:grpSpPr>
        <p:pic>
          <p:nvPicPr>
            <p:cNvPr id="6" name="Obrázek 5" descr="Obsah obrázku text, mapa&#10;&#10;Popis vygenerován s velmi vysokou mírou spolehlivosti">
              <a:extLst>
                <a:ext uri="{FF2B5EF4-FFF2-40B4-BE49-F238E27FC236}">
                  <a16:creationId xmlns:a16="http://schemas.microsoft.com/office/drawing/2014/main" id="{102889A2-72B9-449B-A5A2-CC8318EC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1165"/>
              <a:ext cx="12192000" cy="5075667"/>
            </a:xfrm>
            <a:prstGeom prst="rect">
              <a:avLst/>
            </a:prstGeom>
          </p:spPr>
        </p:pic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6250525-FC1E-4EAF-B1F0-4CB7E1FB6882}"/>
                </a:ext>
              </a:extLst>
            </p:cNvPr>
            <p:cNvGrpSpPr/>
            <p:nvPr/>
          </p:nvGrpSpPr>
          <p:grpSpPr>
            <a:xfrm>
              <a:off x="380999" y="1503679"/>
              <a:ext cx="10987601" cy="3844425"/>
              <a:chOff x="380999" y="1503679"/>
              <a:chExt cx="10987601" cy="3844425"/>
            </a:xfrm>
          </p:grpSpPr>
          <p:sp>
            <p:nvSpPr>
              <p:cNvPr id="11" name="Volný tvar: obrazec 10">
                <a:extLst>
                  <a:ext uri="{FF2B5EF4-FFF2-40B4-BE49-F238E27FC236}">
                    <a16:creationId xmlns:a16="http://schemas.microsoft.com/office/drawing/2014/main" id="{C848AACF-FCB2-44D1-BFE7-5593AA66432F}"/>
                  </a:ext>
                </a:extLst>
              </p:cNvPr>
              <p:cNvSpPr/>
              <p:nvPr/>
            </p:nvSpPr>
            <p:spPr>
              <a:xfrm>
                <a:off x="380999" y="1548546"/>
                <a:ext cx="6578161" cy="1894742"/>
              </a:xfrm>
              <a:custGeom>
                <a:avLst/>
                <a:gdLst>
                  <a:gd name="connsiteX0" fmla="*/ 0 w 6615119"/>
                  <a:gd name="connsiteY0" fmla="*/ 1833563 h 1833563"/>
                  <a:gd name="connsiteX1" fmla="*/ 23813 w 6615119"/>
                  <a:gd name="connsiteY1" fmla="*/ 1828800 h 1833563"/>
                  <a:gd name="connsiteX2" fmla="*/ 66675 w 6615119"/>
                  <a:gd name="connsiteY2" fmla="*/ 1795463 h 1833563"/>
                  <a:gd name="connsiteX3" fmla="*/ 76200 w 6615119"/>
                  <a:gd name="connsiteY3" fmla="*/ 1781175 h 1833563"/>
                  <a:gd name="connsiteX4" fmla="*/ 104775 w 6615119"/>
                  <a:gd name="connsiteY4" fmla="*/ 1762125 h 1833563"/>
                  <a:gd name="connsiteX5" fmla="*/ 133350 w 6615119"/>
                  <a:gd name="connsiteY5" fmla="*/ 1743075 h 1833563"/>
                  <a:gd name="connsiteX6" fmla="*/ 147638 w 6615119"/>
                  <a:gd name="connsiteY6" fmla="*/ 1733550 h 1833563"/>
                  <a:gd name="connsiteX7" fmla="*/ 176213 w 6615119"/>
                  <a:gd name="connsiteY7" fmla="*/ 1709738 h 1833563"/>
                  <a:gd name="connsiteX8" fmla="*/ 200025 w 6615119"/>
                  <a:gd name="connsiteY8" fmla="*/ 1681163 h 1833563"/>
                  <a:gd name="connsiteX9" fmla="*/ 209550 w 6615119"/>
                  <a:gd name="connsiteY9" fmla="*/ 1666875 h 1833563"/>
                  <a:gd name="connsiteX10" fmla="*/ 223838 w 6615119"/>
                  <a:gd name="connsiteY10" fmla="*/ 1662113 h 1833563"/>
                  <a:gd name="connsiteX11" fmla="*/ 247650 w 6615119"/>
                  <a:gd name="connsiteY11" fmla="*/ 1638300 h 1833563"/>
                  <a:gd name="connsiteX12" fmla="*/ 261938 w 6615119"/>
                  <a:gd name="connsiteY12" fmla="*/ 1624013 h 1833563"/>
                  <a:gd name="connsiteX13" fmla="*/ 290513 w 6615119"/>
                  <a:gd name="connsiteY13" fmla="*/ 1604963 h 1833563"/>
                  <a:gd name="connsiteX14" fmla="*/ 319088 w 6615119"/>
                  <a:gd name="connsiteY14" fmla="*/ 1585913 h 1833563"/>
                  <a:gd name="connsiteX15" fmla="*/ 328613 w 6615119"/>
                  <a:gd name="connsiteY15" fmla="*/ 1571625 h 1833563"/>
                  <a:gd name="connsiteX16" fmla="*/ 342900 w 6615119"/>
                  <a:gd name="connsiteY16" fmla="*/ 1566863 h 1833563"/>
                  <a:gd name="connsiteX17" fmla="*/ 371475 w 6615119"/>
                  <a:gd name="connsiteY17" fmla="*/ 1547813 h 1833563"/>
                  <a:gd name="connsiteX18" fmla="*/ 390525 w 6615119"/>
                  <a:gd name="connsiteY18" fmla="*/ 1533525 h 1833563"/>
                  <a:gd name="connsiteX19" fmla="*/ 414338 w 6615119"/>
                  <a:gd name="connsiteY19" fmla="*/ 1514475 h 1833563"/>
                  <a:gd name="connsiteX20" fmla="*/ 423863 w 6615119"/>
                  <a:gd name="connsiteY20" fmla="*/ 1500188 h 1833563"/>
                  <a:gd name="connsiteX21" fmla="*/ 466725 w 6615119"/>
                  <a:gd name="connsiteY21" fmla="*/ 1476375 h 1833563"/>
                  <a:gd name="connsiteX22" fmla="*/ 490538 w 6615119"/>
                  <a:gd name="connsiteY22" fmla="*/ 1457325 h 1833563"/>
                  <a:gd name="connsiteX23" fmla="*/ 519113 w 6615119"/>
                  <a:gd name="connsiteY23" fmla="*/ 1438275 h 1833563"/>
                  <a:gd name="connsiteX24" fmla="*/ 533400 w 6615119"/>
                  <a:gd name="connsiteY24" fmla="*/ 1428750 h 1833563"/>
                  <a:gd name="connsiteX25" fmla="*/ 547688 w 6615119"/>
                  <a:gd name="connsiteY25" fmla="*/ 1423988 h 1833563"/>
                  <a:gd name="connsiteX26" fmla="*/ 576263 w 6615119"/>
                  <a:gd name="connsiteY26" fmla="*/ 1404938 h 1833563"/>
                  <a:gd name="connsiteX27" fmla="*/ 609600 w 6615119"/>
                  <a:gd name="connsiteY27" fmla="*/ 1385888 h 1833563"/>
                  <a:gd name="connsiteX28" fmla="*/ 638175 w 6615119"/>
                  <a:gd name="connsiteY28" fmla="*/ 1357313 h 1833563"/>
                  <a:gd name="connsiteX29" fmla="*/ 657225 w 6615119"/>
                  <a:gd name="connsiteY29" fmla="*/ 1347788 h 1833563"/>
                  <a:gd name="connsiteX30" fmla="*/ 700088 w 6615119"/>
                  <a:gd name="connsiteY30" fmla="*/ 1314450 h 1833563"/>
                  <a:gd name="connsiteX31" fmla="*/ 728663 w 6615119"/>
                  <a:gd name="connsiteY31" fmla="*/ 1285875 h 1833563"/>
                  <a:gd name="connsiteX32" fmla="*/ 757238 w 6615119"/>
                  <a:gd name="connsiteY32" fmla="*/ 1266825 h 1833563"/>
                  <a:gd name="connsiteX33" fmla="*/ 771525 w 6615119"/>
                  <a:gd name="connsiteY33" fmla="*/ 1257300 h 1833563"/>
                  <a:gd name="connsiteX34" fmla="*/ 785813 w 6615119"/>
                  <a:gd name="connsiteY34" fmla="*/ 1252538 h 1833563"/>
                  <a:gd name="connsiteX35" fmla="*/ 804863 w 6615119"/>
                  <a:gd name="connsiteY35" fmla="*/ 1243013 h 1833563"/>
                  <a:gd name="connsiteX36" fmla="*/ 828675 w 6615119"/>
                  <a:gd name="connsiteY36" fmla="*/ 1238250 h 1833563"/>
                  <a:gd name="connsiteX37" fmla="*/ 842963 w 6615119"/>
                  <a:gd name="connsiteY37" fmla="*/ 1233488 h 1833563"/>
                  <a:gd name="connsiteX38" fmla="*/ 866775 w 6615119"/>
                  <a:gd name="connsiteY38" fmla="*/ 1228725 h 1833563"/>
                  <a:gd name="connsiteX39" fmla="*/ 914400 w 6615119"/>
                  <a:gd name="connsiteY39" fmla="*/ 1204913 h 1833563"/>
                  <a:gd name="connsiteX40" fmla="*/ 952500 w 6615119"/>
                  <a:gd name="connsiteY40" fmla="*/ 1190625 h 1833563"/>
                  <a:gd name="connsiteX41" fmla="*/ 966788 w 6615119"/>
                  <a:gd name="connsiteY41" fmla="*/ 1181100 h 1833563"/>
                  <a:gd name="connsiteX42" fmla="*/ 995363 w 6615119"/>
                  <a:gd name="connsiteY42" fmla="*/ 1171575 h 1833563"/>
                  <a:gd name="connsiteX43" fmla="*/ 1004888 w 6615119"/>
                  <a:gd name="connsiteY43" fmla="*/ 1157288 h 1833563"/>
                  <a:gd name="connsiteX44" fmla="*/ 1023938 w 6615119"/>
                  <a:gd name="connsiteY44" fmla="*/ 1152525 h 1833563"/>
                  <a:gd name="connsiteX45" fmla="*/ 1038225 w 6615119"/>
                  <a:gd name="connsiteY45" fmla="*/ 1147763 h 1833563"/>
                  <a:gd name="connsiteX46" fmla="*/ 1047750 w 6615119"/>
                  <a:gd name="connsiteY46" fmla="*/ 1133475 h 1833563"/>
                  <a:gd name="connsiteX47" fmla="*/ 1062038 w 6615119"/>
                  <a:gd name="connsiteY47" fmla="*/ 1128713 h 1833563"/>
                  <a:gd name="connsiteX48" fmla="*/ 1090613 w 6615119"/>
                  <a:gd name="connsiteY48" fmla="*/ 1109663 h 1833563"/>
                  <a:gd name="connsiteX49" fmla="*/ 1119188 w 6615119"/>
                  <a:gd name="connsiteY49" fmla="*/ 1090613 h 1833563"/>
                  <a:gd name="connsiteX50" fmla="*/ 1133475 w 6615119"/>
                  <a:gd name="connsiteY50" fmla="*/ 1081088 h 1833563"/>
                  <a:gd name="connsiteX51" fmla="*/ 1152525 w 6615119"/>
                  <a:gd name="connsiteY51" fmla="*/ 1076325 h 1833563"/>
                  <a:gd name="connsiteX52" fmla="*/ 1166813 w 6615119"/>
                  <a:gd name="connsiteY52" fmla="*/ 1066800 h 1833563"/>
                  <a:gd name="connsiteX53" fmla="*/ 1276350 w 6615119"/>
                  <a:gd name="connsiteY53" fmla="*/ 1066800 h 1833563"/>
                  <a:gd name="connsiteX54" fmla="*/ 1319213 w 6615119"/>
                  <a:gd name="connsiteY54" fmla="*/ 1100138 h 1833563"/>
                  <a:gd name="connsiteX55" fmla="*/ 1328738 w 6615119"/>
                  <a:gd name="connsiteY55" fmla="*/ 1114425 h 1833563"/>
                  <a:gd name="connsiteX56" fmla="*/ 1343025 w 6615119"/>
                  <a:gd name="connsiteY56" fmla="*/ 1119188 h 1833563"/>
                  <a:gd name="connsiteX57" fmla="*/ 1371600 w 6615119"/>
                  <a:gd name="connsiteY57" fmla="*/ 1138238 h 1833563"/>
                  <a:gd name="connsiteX58" fmla="*/ 1471613 w 6615119"/>
                  <a:gd name="connsiteY58" fmla="*/ 1171575 h 1833563"/>
                  <a:gd name="connsiteX59" fmla="*/ 1500188 w 6615119"/>
                  <a:gd name="connsiteY59" fmla="*/ 1181100 h 1833563"/>
                  <a:gd name="connsiteX60" fmla="*/ 1514475 w 6615119"/>
                  <a:gd name="connsiteY60" fmla="*/ 1185863 h 1833563"/>
                  <a:gd name="connsiteX61" fmla="*/ 1528763 w 6615119"/>
                  <a:gd name="connsiteY61" fmla="*/ 1195388 h 1833563"/>
                  <a:gd name="connsiteX62" fmla="*/ 1557338 w 6615119"/>
                  <a:gd name="connsiteY62" fmla="*/ 1204913 h 1833563"/>
                  <a:gd name="connsiteX63" fmla="*/ 1571625 w 6615119"/>
                  <a:gd name="connsiteY63" fmla="*/ 1209675 h 1833563"/>
                  <a:gd name="connsiteX64" fmla="*/ 1666875 w 6615119"/>
                  <a:gd name="connsiteY64" fmla="*/ 1204913 h 1833563"/>
                  <a:gd name="connsiteX65" fmla="*/ 1695450 w 6615119"/>
                  <a:gd name="connsiteY65" fmla="*/ 1195388 h 1833563"/>
                  <a:gd name="connsiteX66" fmla="*/ 1714500 w 6615119"/>
                  <a:gd name="connsiteY66" fmla="*/ 1190625 h 1833563"/>
                  <a:gd name="connsiteX67" fmla="*/ 1809750 w 6615119"/>
                  <a:gd name="connsiteY67" fmla="*/ 1195388 h 1833563"/>
                  <a:gd name="connsiteX68" fmla="*/ 1843088 w 6615119"/>
                  <a:gd name="connsiteY68" fmla="*/ 1209675 h 1833563"/>
                  <a:gd name="connsiteX69" fmla="*/ 1857375 w 6615119"/>
                  <a:gd name="connsiteY69" fmla="*/ 1214438 h 1833563"/>
                  <a:gd name="connsiteX70" fmla="*/ 1895475 w 6615119"/>
                  <a:gd name="connsiteY70" fmla="*/ 1209675 h 1833563"/>
                  <a:gd name="connsiteX71" fmla="*/ 1924050 w 6615119"/>
                  <a:gd name="connsiteY71" fmla="*/ 1195388 h 1833563"/>
                  <a:gd name="connsiteX72" fmla="*/ 1938338 w 6615119"/>
                  <a:gd name="connsiteY72" fmla="*/ 1190625 h 1833563"/>
                  <a:gd name="connsiteX73" fmla="*/ 1952625 w 6615119"/>
                  <a:gd name="connsiteY73" fmla="*/ 1176338 h 1833563"/>
                  <a:gd name="connsiteX74" fmla="*/ 1966913 w 6615119"/>
                  <a:gd name="connsiteY74" fmla="*/ 1171575 h 1833563"/>
                  <a:gd name="connsiteX75" fmla="*/ 1981200 w 6615119"/>
                  <a:gd name="connsiteY75" fmla="*/ 1162050 h 1833563"/>
                  <a:gd name="connsiteX76" fmla="*/ 2071688 w 6615119"/>
                  <a:gd name="connsiteY76" fmla="*/ 1171575 h 1833563"/>
                  <a:gd name="connsiteX77" fmla="*/ 2085975 w 6615119"/>
                  <a:gd name="connsiteY77" fmla="*/ 1181100 h 1833563"/>
                  <a:gd name="connsiteX78" fmla="*/ 2095500 w 6615119"/>
                  <a:gd name="connsiteY78" fmla="*/ 1195388 h 1833563"/>
                  <a:gd name="connsiteX79" fmla="*/ 2124075 w 6615119"/>
                  <a:gd name="connsiteY79" fmla="*/ 1209675 h 1833563"/>
                  <a:gd name="connsiteX80" fmla="*/ 2162175 w 6615119"/>
                  <a:gd name="connsiteY80" fmla="*/ 1204913 h 1833563"/>
                  <a:gd name="connsiteX81" fmla="*/ 2190750 w 6615119"/>
                  <a:gd name="connsiteY81" fmla="*/ 1195388 h 1833563"/>
                  <a:gd name="connsiteX82" fmla="*/ 2219325 w 6615119"/>
                  <a:gd name="connsiteY82" fmla="*/ 1176338 h 1833563"/>
                  <a:gd name="connsiteX83" fmla="*/ 2247900 w 6615119"/>
                  <a:gd name="connsiteY83" fmla="*/ 1157288 h 1833563"/>
                  <a:gd name="connsiteX84" fmla="*/ 2262188 w 6615119"/>
                  <a:gd name="connsiteY84" fmla="*/ 1147763 h 1833563"/>
                  <a:gd name="connsiteX85" fmla="*/ 2281238 w 6615119"/>
                  <a:gd name="connsiteY85" fmla="*/ 1138238 h 1833563"/>
                  <a:gd name="connsiteX86" fmla="*/ 2295525 w 6615119"/>
                  <a:gd name="connsiteY86" fmla="*/ 1119188 h 1833563"/>
                  <a:gd name="connsiteX87" fmla="*/ 2305050 w 6615119"/>
                  <a:gd name="connsiteY87" fmla="*/ 1085850 h 1833563"/>
                  <a:gd name="connsiteX88" fmla="*/ 2314575 w 6615119"/>
                  <a:gd name="connsiteY88" fmla="*/ 1071563 h 1833563"/>
                  <a:gd name="connsiteX89" fmla="*/ 2324100 w 6615119"/>
                  <a:gd name="connsiteY89" fmla="*/ 1042988 h 1833563"/>
                  <a:gd name="connsiteX90" fmla="*/ 2328863 w 6615119"/>
                  <a:gd name="connsiteY90" fmla="*/ 981075 h 1833563"/>
                  <a:gd name="connsiteX91" fmla="*/ 2343150 w 6615119"/>
                  <a:gd name="connsiteY91" fmla="*/ 966788 h 1833563"/>
                  <a:gd name="connsiteX92" fmla="*/ 2352675 w 6615119"/>
                  <a:gd name="connsiteY92" fmla="*/ 947738 h 1833563"/>
                  <a:gd name="connsiteX93" fmla="*/ 2366963 w 6615119"/>
                  <a:gd name="connsiteY93" fmla="*/ 942975 h 1833563"/>
                  <a:gd name="connsiteX94" fmla="*/ 2390775 w 6615119"/>
                  <a:gd name="connsiteY94" fmla="*/ 938213 h 1833563"/>
                  <a:gd name="connsiteX95" fmla="*/ 2424113 w 6615119"/>
                  <a:gd name="connsiteY95" fmla="*/ 923925 h 1833563"/>
                  <a:gd name="connsiteX96" fmla="*/ 2438400 w 6615119"/>
                  <a:gd name="connsiteY96" fmla="*/ 914400 h 1833563"/>
                  <a:gd name="connsiteX97" fmla="*/ 2466975 w 6615119"/>
                  <a:gd name="connsiteY97" fmla="*/ 885825 h 1833563"/>
                  <a:gd name="connsiteX98" fmla="*/ 2490788 w 6615119"/>
                  <a:gd name="connsiteY98" fmla="*/ 842963 h 1833563"/>
                  <a:gd name="connsiteX99" fmla="*/ 2519363 w 6615119"/>
                  <a:gd name="connsiteY99" fmla="*/ 823913 h 1833563"/>
                  <a:gd name="connsiteX100" fmla="*/ 2533650 w 6615119"/>
                  <a:gd name="connsiteY100" fmla="*/ 809625 h 1833563"/>
                  <a:gd name="connsiteX101" fmla="*/ 2657475 w 6615119"/>
                  <a:gd name="connsiteY101" fmla="*/ 804863 h 1833563"/>
                  <a:gd name="connsiteX102" fmla="*/ 2752725 w 6615119"/>
                  <a:gd name="connsiteY102" fmla="*/ 814388 h 1833563"/>
                  <a:gd name="connsiteX103" fmla="*/ 2767013 w 6615119"/>
                  <a:gd name="connsiteY103" fmla="*/ 823913 h 1833563"/>
                  <a:gd name="connsiteX104" fmla="*/ 2771775 w 6615119"/>
                  <a:gd name="connsiteY104" fmla="*/ 838200 h 1833563"/>
                  <a:gd name="connsiteX105" fmla="*/ 2800350 w 6615119"/>
                  <a:gd name="connsiteY105" fmla="*/ 857250 h 1833563"/>
                  <a:gd name="connsiteX106" fmla="*/ 2819400 w 6615119"/>
                  <a:gd name="connsiteY106" fmla="*/ 871538 h 1833563"/>
                  <a:gd name="connsiteX107" fmla="*/ 2833688 w 6615119"/>
                  <a:gd name="connsiteY107" fmla="*/ 876300 h 1833563"/>
                  <a:gd name="connsiteX108" fmla="*/ 2852738 w 6615119"/>
                  <a:gd name="connsiteY108" fmla="*/ 890588 h 1833563"/>
                  <a:gd name="connsiteX109" fmla="*/ 2881313 w 6615119"/>
                  <a:gd name="connsiteY109" fmla="*/ 909638 h 1833563"/>
                  <a:gd name="connsiteX110" fmla="*/ 2914650 w 6615119"/>
                  <a:gd name="connsiteY110" fmla="*/ 952500 h 1833563"/>
                  <a:gd name="connsiteX111" fmla="*/ 2919413 w 6615119"/>
                  <a:gd name="connsiteY111" fmla="*/ 966788 h 1833563"/>
                  <a:gd name="connsiteX112" fmla="*/ 2943225 w 6615119"/>
                  <a:gd name="connsiteY112" fmla="*/ 995363 h 1833563"/>
                  <a:gd name="connsiteX113" fmla="*/ 2947988 w 6615119"/>
                  <a:gd name="connsiteY113" fmla="*/ 1009650 h 1833563"/>
                  <a:gd name="connsiteX114" fmla="*/ 2962275 w 6615119"/>
                  <a:gd name="connsiteY114" fmla="*/ 1019175 h 1833563"/>
                  <a:gd name="connsiteX115" fmla="*/ 2986088 w 6615119"/>
                  <a:gd name="connsiteY115" fmla="*/ 1033463 h 1833563"/>
                  <a:gd name="connsiteX116" fmla="*/ 3000375 w 6615119"/>
                  <a:gd name="connsiteY116" fmla="*/ 1047750 h 1833563"/>
                  <a:gd name="connsiteX117" fmla="*/ 3014663 w 6615119"/>
                  <a:gd name="connsiteY117" fmla="*/ 1057275 h 1833563"/>
                  <a:gd name="connsiteX118" fmla="*/ 3043238 w 6615119"/>
                  <a:gd name="connsiteY118" fmla="*/ 1066800 h 1833563"/>
                  <a:gd name="connsiteX119" fmla="*/ 3057525 w 6615119"/>
                  <a:gd name="connsiteY119" fmla="*/ 1076325 h 1833563"/>
                  <a:gd name="connsiteX120" fmla="*/ 3076575 w 6615119"/>
                  <a:gd name="connsiteY120" fmla="*/ 1081088 h 1833563"/>
                  <a:gd name="connsiteX121" fmla="*/ 3119438 w 6615119"/>
                  <a:gd name="connsiteY121" fmla="*/ 1100138 h 1833563"/>
                  <a:gd name="connsiteX122" fmla="*/ 3290888 w 6615119"/>
                  <a:gd name="connsiteY122" fmla="*/ 1090613 h 1833563"/>
                  <a:gd name="connsiteX123" fmla="*/ 3314700 w 6615119"/>
                  <a:gd name="connsiteY123" fmla="*/ 1085850 h 1833563"/>
                  <a:gd name="connsiteX124" fmla="*/ 3400425 w 6615119"/>
                  <a:gd name="connsiteY124" fmla="*/ 1071563 h 1833563"/>
                  <a:gd name="connsiteX125" fmla="*/ 3524250 w 6615119"/>
                  <a:gd name="connsiteY125" fmla="*/ 1057275 h 1833563"/>
                  <a:gd name="connsiteX126" fmla="*/ 3967163 w 6615119"/>
                  <a:gd name="connsiteY126" fmla="*/ 1047750 h 1833563"/>
                  <a:gd name="connsiteX127" fmla="*/ 4067175 w 6615119"/>
                  <a:gd name="connsiteY127" fmla="*/ 1028700 h 1833563"/>
                  <a:gd name="connsiteX128" fmla="*/ 4200525 w 6615119"/>
                  <a:gd name="connsiteY128" fmla="*/ 1014413 h 1833563"/>
                  <a:gd name="connsiteX129" fmla="*/ 4276725 w 6615119"/>
                  <a:gd name="connsiteY129" fmla="*/ 1000125 h 1833563"/>
                  <a:gd name="connsiteX130" fmla="*/ 4300538 w 6615119"/>
                  <a:gd name="connsiteY130" fmla="*/ 990600 h 1833563"/>
                  <a:gd name="connsiteX131" fmla="*/ 4471988 w 6615119"/>
                  <a:gd name="connsiteY131" fmla="*/ 947738 h 1833563"/>
                  <a:gd name="connsiteX132" fmla="*/ 4552950 w 6615119"/>
                  <a:gd name="connsiteY132" fmla="*/ 942975 h 1833563"/>
                  <a:gd name="connsiteX133" fmla="*/ 4819650 w 6615119"/>
                  <a:gd name="connsiteY133" fmla="*/ 947738 h 1833563"/>
                  <a:gd name="connsiteX134" fmla="*/ 4838700 w 6615119"/>
                  <a:gd name="connsiteY134" fmla="*/ 952500 h 1833563"/>
                  <a:gd name="connsiteX135" fmla="*/ 4967288 w 6615119"/>
                  <a:gd name="connsiteY135" fmla="*/ 947738 h 1833563"/>
                  <a:gd name="connsiteX136" fmla="*/ 5019675 w 6615119"/>
                  <a:gd name="connsiteY136" fmla="*/ 933450 h 1833563"/>
                  <a:gd name="connsiteX137" fmla="*/ 5033963 w 6615119"/>
                  <a:gd name="connsiteY137" fmla="*/ 928688 h 1833563"/>
                  <a:gd name="connsiteX138" fmla="*/ 5053013 w 6615119"/>
                  <a:gd name="connsiteY138" fmla="*/ 919163 h 1833563"/>
                  <a:gd name="connsiteX139" fmla="*/ 5110163 w 6615119"/>
                  <a:gd name="connsiteY139" fmla="*/ 914400 h 1833563"/>
                  <a:gd name="connsiteX140" fmla="*/ 5124450 w 6615119"/>
                  <a:gd name="connsiteY140" fmla="*/ 909638 h 1833563"/>
                  <a:gd name="connsiteX141" fmla="*/ 5176838 w 6615119"/>
                  <a:gd name="connsiteY141" fmla="*/ 900113 h 1833563"/>
                  <a:gd name="connsiteX142" fmla="*/ 5214938 w 6615119"/>
                  <a:gd name="connsiteY142" fmla="*/ 895350 h 1833563"/>
                  <a:gd name="connsiteX143" fmla="*/ 5267325 w 6615119"/>
                  <a:gd name="connsiteY143" fmla="*/ 881063 h 1833563"/>
                  <a:gd name="connsiteX144" fmla="*/ 5300663 w 6615119"/>
                  <a:gd name="connsiteY144" fmla="*/ 871538 h 1833563"/>
                  <a:gd name="connsiteX145" fmla="*/ 5314950 w 6615119"/>
                  <a:gd name="connsiteY145" fmla="*/ 866775 h 1833563"/>
                  <a:gd name="connsiteX146" fmla="*/ 5353050 w 6615119"/>
                  <a:gd name="connsiteY146" fmla="*/ 833438 h 1833563"/>
                  <a:gd name="connsiteX147" fmla="*/ 5376863 w 6615119"/>
                  <a:gd name="connsiteY147" fmla="*/ 814388 h 1833563"/>
                  <a:gd name="connsiteX148" fmla="*/ 5395913 w 6615119"/>
                  <a:gd name="connsiteY148" fmla="*/ 804863 h 1833563"/>
                  <a:gd name="connsiteX149" fmla="*/ 5462588 w 6615119"/>
                  <a:gd name="connsiteY149" fmla="*/ 766763 h 1833563"/>
                  <a:gd name="connsiteX150" fmla="*/ 5486400 w 6615119"/>
                  <a:gd name="connsiteY150" fmla="*/ 752475 h 1833563"/>
                  <a:gd name="connsiteX151" fmla="*/ 5529263 w 6615119"/>
                  <a:gd name="connsiteY151" fmla="*/ 733425 h 1833563"/>
                  <a:gd name="connsiteX152" fmla="*/ 5567363 w 6615119"/>
                  <a:gd name="connsiteY152" fmla="*/ 719138 h 1833563"/>
                  <a:gd name="connsiteX153" fmla="*/ 5610225 w 6615119"/>
                  <a:gd name="connsiteY153" fmla="*/ 695325 h 1833563"/>
                  <a:gd name="connsiteX154" fmla="*/ 5672138 w 6615119"/>
                  <a:gd name="connsiteY154" fmla="*/ 666750 h 1833563"/>
                  <a:gd name="connsiteX155" fmla="*/ 5719763 w 6615119"/>
                  <a:gd name="connsiteY155" fmla="*/ 652463 h 1833563"/>
                  <a:gd name="connsiteX156" fmla="*/ 5810250 w 6615119"/>
                  <a:gd name="connsiteY156" fmla="*/ 638175 h 1833563"/>
                  <a:gd name="connsiteX157" fmla="*/ 5824538 w 6615119"/>
                  <a:gd name="connsiteY157" fmla="*/ 633413 h 1833563"/>
                  <a:gd name="connsiteX158" fmla="*/ 5891213 w 6615119"/>
                  <a:gd name="connsiteY158" fmla="*/ 600075 h 1833563"/>
                  <a:gd name="connsiteX159" fmla="*/ 5910263 w 6615119"/>
                  <a:gd name="connsiteY159" fmla="*/ 590550 h 1833563"/>
                  <a:gd name="connsiteX160" fmla="*/ 5948363 w 6615119"/>
                  <a:gd name="connsiteY160" fmla="*/ 576263 h 1833563"/>
                  <a:gd name="connsiteX161" fmla="*/ 5962650 w 6615119"/>
                  <a:gd name="connsiteY161" fmla="*/ 561975 h 1833563"/>
                  <a:gd name="connsiteX162" fmla="*/ 5976938 w 6615119"/>
                  <a:gd name="connsiteY162" fmla="*/ 542925 h 1833563"/>
                  <a:gd name="connsiteX163" fmla="*/ 5991225 w 6615119"/>
                  <a:gd name="connsiteY163" fmla="*/ 538163 h 1833563"/>
                  <a:gd name="connsiteX164" fmla="*/ 6015038 w 6615119"/>
                  <a:gd name="connsiteY164" fmla="*/ 514350 h 1833563"/>
                  <a:gd name="connsiteX165" fmla="*/ 6053138 w 6615119"/>
                  <a:gd name="connsiteY165" fmla="*/ 476250 h 1833563"/>
                  <a:gd name="connsiteX166" fmla="*/ 6119813 w 6615119"/>
                  <a:gd name="connsiteY166" fmla="*/ 433388 h 1833563"/>
                  <a:gd name="connsiteX167" fmla="*/ 6157913 w 6615119"/>
                  <a:gd name="connsiteY167" fmla="*/ 404813 h 1833563"/>
                  <a:gd name="connsiteX168" fmla="*/ 6172200 w 6615119"/>
                  <a:gd name="connsiteY168" fmla="*/ 400050 h 1833563"/>
                  <a:gd name="connsiteX169" fmla="*/ 6229350 w 6615119"/>
                  <a:gd name="connsiteY169" fmla="*/ 376238 h 1833563"/>
                  <a:gd name="connsiteX170" fmla="*/ 6253163 w 6615119"/>
                  <a:gd name="connsiteY170" fmla="*/ 361950 h 1833563"/>
                  <a:gd name="connsiteX171" fmla="*/ 6281738 w 6615119"/>
                  <a:gd name="connsiteY171" fmla="*/ 342900 h 1833563"/>
                  <a:gd name="connsiteX172" fmla="*/ 6329363 w 6615119"/>
                  <a:gd name="connsiteY172" fmla="*/ 328613 h 1833563"/>
                  <a:gd name="connsiteX173" fmla="*/ 6353175 w 6615119"/>
                  <a:gd name="connsiteY173" fmla="*/ 314325 h 1833563"/>
                  <a:gd name="connsiteX174" fmla="*/ 6372225 w 6615119"/>
                  <a:gd name="connsiteY174" fmla="*/ 304800 h 1833563"/>
                  <a:gd name="connsiteX175" fmla="*/ 6400800 w 6615119"/>
                  <a:gd name="connsiteY175" fmla="*/ 280988 h 1833563"/>
                  <a:gd name="connsiteX176" fmla="*/ 6429375 w 6615119"/>
                  <a:gd name="connsiteY176" fmla="*/ 252413 h 1833563"/>
                  <a:gd name="connsiteX177" fmla="*/ 6448425 w 6615119"/>
                  <a:gd name="connsiteY177" fmla="*/ 219075 h 1833563"/>
                  <a:gd name="connsiteX178" fmla="*/ 6462713 w 6615119"/>
                  <a:gd name="connsiteY178" fmla="*/ 209550 h 1833563"/>
                  <a:gd name="connsiteX179" fmla="*/ 6524625 w 6615119"/>
                  <a:gd name="connsiteY179" fmla="*/ 176213 h 1833563"/>
                  <a:gd name="connsiteX180" fmla="*/ 6538913 w 6615119"/>
                  <a:gd name="connsiteY180" fmla="*/ 161925 h 1833563"/>
                  <a:gd name="connsiteX181" fmla="*/ 6567488 w 6615119"/>
                  <a:gd name="connsiteY181" fmla="*/ 138113 h 1833563"/>
                  <a:gd name="connsiteX182" fmla="*/ 6581775 w 6615119"/>
                  <a:gd name="connsiteY182" fmla="*/ 104775 h 1833563"/>
                  <a:gd name="connsiteX183" fmla="*/ 6600825 w 6615119"/>
                  <a:gd name="connsiteY183" fmla="*/ 38100 h 1833563"/>
                  <a:gd name="connsiteX184" fmla="*/ 6610350 w 6615119"/>
                  <a:gd name="connsiteY184" fmla="*/ 23813 h 1833563"/>
                  <a:gd name="connsiteX185" fmla="*/ 6615113 w 6615119"/>
                  <a:gd name="connsiteY185" fmla="*/ 0 h 1833563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4250 w 6612638"/>
                  <a:gd name="connsiteY125" fmla="*/ 1200150 h 1976438"/>
                  <a:gd name="connsiteX126" fmla="*/ 3967163 w 6612638"/>
                  <a:gd name="connsiteY126" fmla="*/ 1190625 h 1976438"/>
                  <a:gd name="connsiteX127" fmla="*/ 4067175 w 6612638"/>
                  <a:gd name="connsiteY127" fmla="*/ 1171575 h 1976438"/>
                  <a:gd name="connsiteX128" fmla="*/ 4200525 w 6612638"/>
                  <a:gd name="connsiteY128" fmla="*/ 1157288 h 1976438"/>
                  <a:gd name="connsiteX129" fmla="*/ 4276725 w 6612638"/>
                  <a:gd name="connsiteY129" fmla="*/ 1143000 h 1976438"/>
                  <a:gd name="connsiteX130" fmla="*/ 4300538 w 6612638"/>
                  <a:gd name="connsiteY130" fmla="*/ 1133475 h 1976438"/>
                  <a:gd name="connsiteX131" fmla="*/ 4471988 w 6612638"/>
                  <a:gd name="connsiteY131" fmla="*/ 1090613 h 1976438"/>
                  <a:gd name="connsiteX132" fmla="*/ 4552950 w 6612638"/>
                  <a:gd name="connsiteY132" fmla="*/ 1085850 h 1976438"/>
                  <a:gd name="connsiteX133" fmla="*/ 4819650 w 6612638"/>
                  <a:gd name="connsiteY133" fmla="*/ 1090613 h 1976438"/>
                  <a:gd name="connsiteX134" fmla="*/ 4838700 w 6612638"/>
                  <a:gd name="connsiteY134" fmla="*/ 1095375 h 1976438"/>
                  <a:gd name="connsiteX135" fmla="*/ 4967288 w 6612638"/>
                  <a:gd name="connsiteY135" fmla="*/ 1090613 h 1976438"/>
                  <a:gd name="connsiteX136" fmla="*/ 5019675 w 6612638"/>
                  <a:gd name="connsiteY136" fmla="*/ 1076325 h 1976438"/>
                  <a:gd name="connsiteX137" fmla="*/ 5033963 w 6612638"/>
                  <a:gd name="connsiteY137" fmla="*/ 1071563 h 1976438"/>
                  <a:gd name="connsiteX138" fmla="*/ 5053013 w 6612638"/>
                  <a:gd name="connsiteY138" fmla="*/ 1062038 h 1976438"/>
                  <a:gd name="connsiteX139" fmla="*/ 5110163 w 6612638"/>
                  <a:gd name="connsiteY139" fmla="*/ 1057275 h 1976438"/>
                  <a:gd name="connsiteX140" fmla="*/ 5124450 w 6612638"/>
                  <a:gd name="connsiteY140" fmla="*/ 1052513 h 1976438"/>
                  <a:gd name="connsiteX141" fmla="*/ 5176838 w 6612638"/>
                  <a:gd name="connsiteY141" fmla="*/ 1042988 h 1976438"/>
                  <a:gd name="connsiteX142" fmla="*/ 5214938 w 6612638"/>
                  <a:gd name="connsiteY142" fmla="*/ 1038225 h 1976438"/>
                  <a:gd name="connsiteX143" fmla="*/ 5267325 w 6612638"/>
                  <a:gd name="connsiteY143" fmla="*/ 1023938 h 1976438"/>
                  <a:gd name="connsiteX144" fmla="*/ 5300663 w 6612638"/>
                  <a:gd name="connsiteY144" fmla="*/ 1014413 h 1976438"/>
                  <a:gd name="connsiteX145" fmla="*/ 5314950 w 6612638"/>
                  <a:gd name="connsiteY145" fmla="*/ 1009650 h 1976438"/>
                  <a:gd name="connsiteX146" fmla="*/ 5353050 w 6612638"/>
                  <a:gd name="connsiteY146" fmla="*/ 976313 h 1976438"/>
                  <a:gd name="connsiteX147" fmla="*/ 5376863 w 6612638"/>
                  <a:gd name="connsiteY147" fmla="*/ 957263 h 1976438"/>
                  <a:gd name="connsiteX148" fmla="*/ 5395913 w 6612638"/>
                  <a:gd name="connsiteY148" fmla="*/ 947738 h 1976438"/>
                  <a:gd name="connsiteX149" fmla="*/ 5462588 w 6612638"/>
                  <a:gd name="connsiteY149" fmla="*/ 909638 h 1976438"/>
                  <a:gd name="connsiteX150" fmla="*/ 5486400 w 6612638"/>
                  <a:gd name="connsiteY150" fmla="*/ 895350 h 1976438"/>
                  <a:gd name="connsiteX151" fmla="*/ 5529263 w 6612638"/>
                  <a:gd name="connsiteY151" fmla="*/ 876300 h 1976438"/>
                  <a:gd name="connsiteX152" fmla="*/ 5567363 w 6612638"/>
                  <a:gd name="connsiteY152" fmla="*/ 862013 h 1976438"/>
                  <a:gd name="connsiteX153" fmla="*/ 5610225 w 6612638"/>
                  <a:gd name="connsiteY153" fmla="*/ 838200 h 1976438"/>
                  <a:gd name="connsiteX154" fmla="*/ 5672138 w 6612638"/>
                  <a:gd name="connsiteY154" fmla="*/ 809625 h 1976438"/>
                  <a:gd name="connsiteX155" fmla="*/ 5719763 w 6612638"/>
                  <a:gd name="connsiteY155" fmla="*/ 795338 h 1976438"/>
                  <a:gd name="connsiteX156" fmla="*/ 5810250 w 6612638"/>
                  <a:gd name="connsiteY156" fmla="*/ 781050 h 1976438"/>
                  <a:gd name="connsiteX157" fmla="*/ 5824538 w 6612638"/>
                  <a:gd name="connsiteY157" fmla="*/ 776288 h 1976438"/>
                  <a:gd name="connsiteX158" fmla="*/ 5891213 w 6612638"/>
                  <a:gd name="connsiteY158" fmla="*/ 742950 h 1976438"/>
                  <a:gd name="connsiteX159" fmla="*/ 5910263 w 6612638"/>
                  <a:gd name="connsiteY159" fmla="*/ 733425 h 1976438"/>
                  <a:gd name="connsiteX160" fmla="*/ 5948363 w 6612638"/>
                  <a:gd name="connsiteY160" fmla="*/ 719138 h 1976438"/>
                  <a:gd name="connsiteX161" fmla="*/ 5962650 w 6612638"/>
                  <a:gd name="connsiteY161" fmla="*/ 704850 h 1976438"/>
                  <a:gd name="connsiteX162" fmla="*/ 5976938 w 6612638"/>
                  <a:gd name="connsiteY162" fmla="*/ 685800 h 1976438"/>
                  <a:gd name="connsiteX163" fmla="*/ 5991225 w 6612638"/>
                  <a:gd name="connsiteY163" fmla="*/ 681038 h 1976438"/>
                  <a:gd name="connsiteX164" fmla="*/ 6015038 w 6612638"/>
                  <a:gd name="connsiteY164" fmla="*/ 657225 h 1976438"/>
                  <a:gd name="connsiteX165" fmla="*/ 6053138 w 6612638"/>
                  <a:gd name="connsiteY165" fmla="*/ 619125 h 1976438"/>
                  <a:gd name="connsiteX166" fmla="*/ 6119813 w 6612638"/>
                  <a:gd name="connsiteY166" fmla="*/ 576263 h 1976438"/>
                  <a:gd name="connsiteX167" fmla="*/ 6157913 w 6612638"/>
                  <a:gd name="connsiteY167" fmla="*/ 547688 h 1976438"/>
                  <a:gd name="connsiteX168" fmla="*/ 6172200 w 6612638"/>
                  <a:gd name="connsiteY168" fmla="*/ 542925 h 1976438"/>
                  <a:gd name="connsiteX169" fmla="*/ 6229350 w 6612638"/>
                  <a:gd name="connsiteY169" fmla="*/ 519113 h 1976438"/>
                  <a:gd name="connsiteX170" fmla="*/ 6253163 w 6612638"/>
                  <a:gd name="connsiteY170" fmla="*/ 504825 h 1976438"/>
                  <a:gd name="connsiteX171" fmla="*/ 6281738 w 6612638"/>
                  <a:gd name="connsiteY171" fmla="*/ 485775 h 1976438"/>
                  <a:gd name="connsiteX172" fmla="*/ 6329363 w 6612638"/>
                  <a:gd name="connsiteY172" fmla="*/ 471488 h 1976438"/>
                  <a:gd name="connsiteX173" fmla="*/ 6353175 w 6612638"/>
                  <a:gd name="connsiteY173" fmla="*/ 457200 h 1976438"/>
                  <a:gd name="connsiteX174" fmla="*/ 6372225 w 6612638"/>
                  <a:gd name="connsiteY174" fmla="*/ 447675 h 1976438"/>
                  <a:gd name="connsiteX175" fmla="*/ 6400800 w 6612638"/>
                  <a:gd name="connsiteY175" fmla="*/ 423863 h 1976438"/>
                  <a:gd name="connsiteX176" fmla="*/ 6429375 w 6612638"/>
                  <a:gd name="connsiteY176" fmla="*/ 395288 h 1976438"/>
                  <a:gd name="connsiteX177" fmla="*/ 6448425 w 6612638"/>
                  <a:gd name="connsiteY177" fmla="*/ 361950 h 1976438"/>
                  <a:gd name="connsiteX178" fmla="*/ 6462713 w 6612638"/>
                  <a:gd name="connsiteY178" fmla="*/ 352425 h 1976438"/>
                  <a:gd name="connsiteX179" fmla="*/ 6524625 w 6612638"/>
                  <a:gd name="connsiteY179" fmla="*/ 319088 h 1976438"/>
                  <a:gd name="connsiteX180" fmla="*/ 6538913 w 6612638"/>
                  <a:gd name="connsiteY180" fmla="*/ 304800 h 1976438"/>
                  <a:gd name="connsiteX181" fmla="*/ 6567488 w 6612638"/>
                  <a:gd name="connsiteY181" fmla="*/ 280988 h 1976438"/>
                  <a:gd name="connsiteX182" fmla="*/ 6581775 w 6612638"/>
                  <a:gd name="connsiteY182" fmla="*/ 247650 h 1976438"/>
                  <a:gd name="connsiteX183" fmla="*/ 6600825 w 6612638"/>
                  <a:gd name="connsiteY183" fmla="*/ 180975 h 1976438"/>
                  <a:gd name="connsiteX184" fmla="*/ 6610350 w 6612638"/>
                  <a:gd name="connsiteY184" fmla="*/ 166688 h 1976438"/>
                  <a:gd name="connsiteX185" fmla="*/ 6610351 w 6612638"/>
                  <a:gd name="connsiteY18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3967163 w 6612638"/>
                  <a:gd name="connsiteY126" fmla="*/ 1190625 h 1976438"/>
                  <a:gd name="connsiteX127" fmla="*/ 4067175 w 6612638"/>
                  <a:gd name="connsiteY127" fmla="*/ 1171575 h 1976438"/>
                  <a:gd name="connsiteX128" fmla="*/ 4200525 w 6612638"/>
                  <a:gd name="connsiteY128" fmla="*/ 1157288 h 1976438"/>
                  <a:gd name="connsiteX129" fmla="*/ 4276725 w 6612638"/>
                  <a:gd name="connsiteY129" fmla="*/ 1143000 h 1976438"/>
                  <a:gd name="connsiteX130" fmla="*/ 4300538 w 6612638"/>
                  <a:gd name="connsiteY130" fmla="*/ 1133475 h 1976438"/>
                  <a:gd name="connsiteX131" fmla="*/ 4471988 w 6612638"/>
                  <a:gd name="connsiteY131" fmla="*/ 1090613 h 1976438"/>
                  <a:gd name="connsiteX132" fmla="*/ 4552950 w 6612638"/>
                  <a:gd name="connsiteY132" fmla="*/ 1085850 h 1976438"/>
                  <a:gd name="connsiteX133" fmla="*/ 4819650 w 6612638"/>
                  <a:gd name="connsiteY133" fmla="*/ 1090613 h 1976438"/>
                  <a:gd name="connsiteX134" fmla="*/ 4838700 w 6612638"/>
                  <a:gd name="connsiteY134" fmla="*/ 1095375 h 1976438"/>
                  <a:gd name="connsiteX135" fmla="*/ 4967288 w 6612638"/>
                  <a:gd name="connsiteY135" fmla="*/ 1090613 h 1976438"/>
                  <a:gd name="connsiteX136" fmla="*/ 5019675 w 6612638"/>
                  <a:gd name="connsiteY136" fmla="*/ 1076325 h 1976438"/>
                  <a:gd name="connsiteX137" fmla="*/ 5033963 w 6612638"/>
                  <a:gd name="connsiteY137" fmla="*/ 1071563 h 1976438"/>
                  <a:gd name="connsiteX138" fmla="*/ 5053013 w 6612638"/>
                  <a:gd name="connsiteY138" fmla="*/ 1062038 h 1976438"/>
                  <a:gd name="connsiteX139" fmla="*/ 5110163 w 6612638"/>
                  <a:gd name="connsiteY139" fmla="*/ 1057275 h 1976438"/>
                  <a:gd name="connsiteX140" fmla="*/ 5124450 w 6612638"/>
                  <a:gd name="connsiteY140" fmla="*/ 1052513 h 1976438"/>
                  <a:gd name="connsiteX141" fmla="*/ 5176838 w 6612638"/>
                  <a:gd name="connsiteY141" fmla="*/ 1042988 h 1976438"/>
                  <a:gd name="connsiteX142" fmla="*/ 5214938 w 6612638"/>
                  <a:gd name="connsiteY142" fmla="*/ 1038225 h 1976438"/>
                  <a:gd name="connsiteX143" fmla="*/ 5267325 w 6612638"/>
                  <a:gd name="connsiteY143" fmla="*/ 1023938 h 1976438"/>
                  <a:gd name="connsiteX144" fmla="*/ 5300663 w 6612638"/>
                  <a:gd name="connsiteY144" fmla="*/ 1014413 h 1976438"/>
                  <a:gd name="connsiteX145" fmla="*/ 5314950 w 6612638"/>
                  <a:gd name="connsiteY145" fmla="*/ 1009650 h 1976438"/>
                  <a:gd name="connsiteX146" fmla="*/ 5353050 w 6612638"/>
                  <a:gd name="connsiteY146" fmla="*/ 976313 h 1976438"/>
                  <a:gd name="connsiteX147" fmla="*/ 5376863 w 6612638"/>
                  <a:gd name="connsiteY147" fmla="*/ 957263 h 1976438"/>
                  <a:gd name="connsiteX148" fmla="*/ 5395913 w 6612638"/>
                  <a:gd name="connsiteY148" fmla="*/ 947738 h 1976438"/>
                  <a:gd name="connsiteX149" fmla="*/ 5462588 w 6612638"/>
                  <a:gd name="connsiteY149" fmla="*/ 909638 h 1976438"/>
                  <a:gd name="connsiteX150" fmla="*/ 5486400 w 6612638"/>
                  <a:gd name="connsiteY150" fmla="*/ 895350 h 1976438"/>
                  <a:gd name="connsiteX151" fmla="*/ 5529263 w 6612638"/>
                  <a:gd name="connsiteY151" fmla="*/ 876300 h 1976438"/>
                  <a:gd name="connsiteX152" fmla="*/ 5567363 w 6612638"/>
                  <a:gd name="connsiteY152" fmla="*/ 862013 h 1976438"/>
                  <a:gd name="connsiteX153" fmla="*/ 5610225 w 6612638"/>
                  <a:gd name="connsiteY153" fmla="*/ 838200 h 1976438"/>
                  <a:gd name="connsiteX154" fmla="*/ 5672138 w 6612638"/>
                  <a:gd name="connsiteY154" fmla="*/ 809625 h 1976438"/>
                  <a:gd name="connsiteX155" fmla="*/ 5719763 w 6612638"/>
                  <a:gd name="connsiteY155" fmla="*/ 795338 h 1976438"/>
                  <a:gd name="connsiteX156" fmla="*/ 5810250 w 6612638"/>
                  <a:gd name="connsiteY156" fmla="*/ 781050 h 1976438"/>
                  <a:gd name="connsiteX157" fmla="*/ 5824538 w 6612638"/>
                  <a:gd name="connsiteY157" fmla="*/ 776288 h 1976438"/>
                  <a:gd name="connsiteX158" fmla="*/ 5891213 w 6612638"/>
                  <a:gd name="connsiteY158" fmla="*/ 742950 h 1976438"/>
                  <a:gd name="connsiteX159" fmla="*/ 5910263 w 6612638"/>
                  <a:gd name="connsiteY159" fmla="*/ 733425 h 1976438"/>
                  <a:gd name="connsiteX160" fmla="*/ 5948363 w 6612638"/>
                  <a:gd name="connsiteY160" fmla="*/ 719138 h 1976438"/>
                  <a:gd name="connsiteX161" fmla="*/ 5962650 w 6612638"/>
                  <a:gd name="connsiteY161" fmla="*/ 704850 h 1976438"/>
                  <a:gd name="connsiteX162" fmla="*/ 5976938 w 6612638"/>
                  <a:gd name="connsiteY162" fmla="*/ 685800 h 1976438"/>
                  <a:gd name="connsiteX163" fmla="*/ 5991225 w 6612638"/>
                  <a:gd name="connsiteY163" fmla="*/ 681038 h 1976438"/>
                  <a:gd name="connsiteX164" fmla="*/ 6015038 w 6612638"/>
                  <a:gd name="connsiteY164" fmla="*/ 657225 h 1976438"/>
                  <a:gd name="connsiteX165" fmla="*/ 6053138 w 6612638"/>
                  <a:gd name="connsiteY165" fmla="*/ 619125 h 1976438"/>
                  <a:gd name="connsiteX166" fmla="*/ 6119813 w 6612638"/>
                  <a:gd name="connsiteY166" fmla="*/ 576263 h 1976438"/>
                  <a:gd name="connsiteX167" fmla="*/ 6157913 w 6612638"/>
                  <a:gd name="connsiteY167" fmla="*/ 547688 h 1976438"/>
                  <a:gd name="connsiteX168" fmla="*/ 6172200 w 6612638"/>
                  <a:gd name="connsiteY168" fmla="*/ 542925 h 1976438"/>
                  <a:gd name="connsiteX169" fmla="*/ 6229350 w 6612638"/>
                  <a:gd name="connsiteY169" fmla="*/ 519113 h 1976438"/>
                  <a:gd name="connsiteX170" fmla="*/ 6253163 w 6612638"/>
                  <a:gd name="connsiteY170" fmla="*/ 504825 h 1976438"/>
                  <a:gd name="connsiteX171" fmla="*/ 6281738 w 6612638"/>
                  <a:gd name="connsiteY171" fmla="*/ 485775 h 1976438"/>
                  <a:gd name="connsiteX172" fmla="*/ 6329363 w 6612638"/>
                  <a:gd name="connsiteY172" fmla="*/ 471488 h 1976438"/>
                  <a:gd name="connsiteX173" fmla="*/ 6353175 w 6612638"/>
                  <a:gd name="connsiteY173" fmla="*/ 457200 h 1976438"/>
                  <a:gd name="connsiteX174" fmla="*/ 6372225 w 6612638"/>
                  <a:gd name="connsiteY174" fmla="*/ 447675 h 1976438"/>
                  <a:gd name="connsiteX175" fmla="*/ 6400800 w 6612638"/>
                  <a:gd name="connsiteY175" fmla="*/ 423863 h 1976438"/>
                  <a:gd name="connsiteX176" fmla="*/ 6429375 w 6612638"/>
                  <a:gd name="connsiteY176" fmla="*/ 395288 h 1976438"/>
                  <a:gd name="connsiteX177" fmla="*/ 6448425 w 6612638"/>
                  <a:gd name="connsiteY177" fmla="*/ 361950 h 1976438"/>
                  <a:gd name="connsiteX178" fmla="*/ 6462713 w 6612638"/>
                  <a:gd name="connsiteY178" fmla="*/ 352425 h 1976438"/>
                  <a:gd name="connsiteX179" fmla="*/ 6524625 w 6612638"/>
                  <a:gd name="connsiteY179" fmla="*/ 319088 h 1976438"/>
                  <a:gd name="connsiteX180" fmla="*/ 6538913 w 6612638"/>
                  <a:gd name="connsiteY180" fmla="*/ 304800 h 1976438"/>
                  <a:gd name="connsiteX181" fmla="*/ 6567488 w 6612638"/>
                  <a:gd name="connsiteY181" fmla="*/ 280988 h 1976438"/>
                  <a:gd name="connsiteX182" fmla="*/ 6581775 w 6612638"/>
                  <a:gd name="connsiteY182" fmla="*/ 247650 h 1976438"/>
                  <a:gd name="connsiteX183" fmla="*/ 6600825 w 6612638"/>
                  <a:gd name="connsiteY183" fmla="*/ 180975 h 1976438"/>
                  <a:gd name="connsiteX184" fmla="*/ 6610350 w 6612638"/>
                  <a:gd name="connsiteY184" fmla="*/ 166688 h 1976438"/>
                  <a:gd name="connsiteX185" fmla="*/ 6610351 w 6612638"/>
                  <a:gd name="connsiteY18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067175 w 6612638"/>
                  <a:gd name="connsiteY127" fmla="*/ 1171575 h 1976438"/>
                  <a:gd name="connsiteX128" fmla="*/ 4200525 w 6612638"/>
                  <a:gd name="connsiteY128" fmla="*/ 1157288 h 1976438"/>
                  <a:gd name="connsiteX129" fmla="*/ 4276725 w 6612638"/>
                  <a:gd name="connsiteY129" fmla="*/ 1143000 h 1976438"/>
                  <a:gd name="connsiteX130" fmla="*/ 4300538 w 6612638"/>
                  <a:gd name="connsiteY130" fmla="*/ 1133475 h 1976438"/>
                  <a:gd name="connsiteX131" fmla="*/ 4471988 w 6612638"/>
                  <a:gd name="connsiteY131" fmla="*/ 1090613 h 1976438"/>
                  <a:gd name="connsiteX132" fmla="*/ 4552950 w 6612638"/>
                  <a:gd name="connsiteY132" fmla="*/ 1085850 h 1976438"/>
                  <a:gd name="connsiteX133" fmla="*/ 4819650 w 6612638"/>
                  <a:gd name="connsiteY133" fmla="*/ 1090613 h 1976438"/>
                  <a:gd name="connsiteX134" fmla="*/ 4838700 w 6612638"/>
                  <a:gd name="connsiteY134" fmla="*/ 1095375 h 1976438"/>
                  <a:gd name="connsiteX135" fmla="*/ 4967288 w 6612638"/>
                  <a:gd name="connsiteY135" fmla="*/ 1090613 h 1976438"/>
                  <a:gd name="connsiteX136" fmla="*/ 5019675 w 6612638"/>
                  <a:gd name="connsiteY136" fmla="*/ 1076325 h 1976438"/>
                  <a:gd name="connsiteX137" fmla="*/ 5033963 w 6612638"/>
                  <a:gd name="connsiteY137" fmla="*/ 1071563 h 1976438"/>
                  <a:gd name="connsiteX138" fmla="*/ 5053013 w 6612638"/>
                  <a:gd name="connsiteY138" fmla="*/ 1062038 h 1976438"/>
                  <a:gd name="connsiteX139" fmla="*/ 5110163 w 6612638"/>
                  <a:gd name="connsiteY139" fmla="*/ 1057275 h 1976438"/>
                  <a:gd name="connsiteX140" fmla="*/ 5124450 w 6612638"/>
                  <a:gd name="connsiteY140" fmla="*/ 1052513 h 1976438"/>
                  <a:gd name="connsiteX141" fmla="*/ 5176838 w 6612638"/>
                  <a:gd name="connsiteY141" fmla="*/ 1042988 h 1976438"/>
                  <a:gd name="connsiteX142" fmla="*/ 5214938 w 6612638"/>
                  <a:gd name="connsiteY142" fmla="*/ 1038225 h 1976438"/>
                  <a:gd name="connsiteX143" fmla="*/ 5267325 w 6612638"/>
                  <a:gd name="connsiteY143" fmla="*/ 1023938 h 1976438"/>
                  <a:gd name="connsiteX144" fmla="*/ 5300663 w 6612638"/>
                  <a:gd name="connsiteY144" fmla="*/ 1014413 h 1976438"/>
                  <a:gd name="connsiteX145" fmla="*/ 5314950 w 6612638"/>
                  <a:gd name="connsiteY145" fmla="*/ 1009650 h 1976438"/>
                  <a:gd name="connsiteX146" fmla="*/ 5353050 w 6612638"/>
                  <a:gd name="connsiteY146" fmla="*/ 976313 h 1976438"/>
                  <a:gd name="connsiteX147" fmla="*/ 5376863 w 6612638"/>
                  <a:gd name="connsiteY147" fmla="*/ 957263 h 1976438"/>
                  <a:gd name="connsiteX148" fmla="*/ 5395913 w 6612638"/>
                  <a:gd name="connsiteY148" fmla="*/ 947738 h 1976438"/>
                  <a:gd name="connsiteX149" fmla="*/ 5462588 w 6612638"/>
                  <a:gd name="connsiteY149" fmla="*/ 909638 h 1976438"/>
                  <a:gd name="connsiteX150" fmla="*/ 5486400 w 6612638"/>
                  <a:gd name="connsiteY150" fmla="*/ 895350 h 1976438"/>
                  <a:gd name="connsiteX151" fmla="*/ 5529263 w 6612638"/>
                  <a:gd name="connsiteY151" fmla="*/ 876300 h 1976438"/>
                  <a:gd name="connsiteX152" fmla="*/ 5567363 w 6612638"/>
                  <a:gd name="connsiteY152" fmla="*/ 862013 h 1976438"/>
                  <a:gd name="connsiteX153" fmla="*/ 5610225 w 6612638"/>
                  <a:gd name="connsiteY153" fmla="*/ 838200 h 1976438"/>
                  <a:gd name="connsiteX154" fmla="*/ 5672138 w 6612638"/>
                  <a:gd name="connsiteY154" fmla="*/ 809625 h 1976438"/>
                  <a:gd name="connsiteX155" fmla="*/ 5719763 w 6612638"/>
                  <a:gd name="connsiteY155" fmla="*/ 795338 h 1976438"/>
                  <a:gd name="connsiteX156" fmla="*/ 5810250 w 6612638"/>
                  <a:gd name="connsiteY156" fmla="*/ 781050 h 1976438"/>
                  <a:gd name="connsiteX157" fmla="*/ 5824538 w 6612638"/>
                  <a:gd name="connsiteY157" fmla="*/ 776288 h 1976438"/>
                  <a:gd name="connsiteX158" fmla="*/ 5891213 w 6612638"/>
                  <a:gd name="connsiteY158" fmla="*/ 742950 h 1976438"/>
                  <a:gd name="connsiteX159" fmla="*/ 5910263 w 6612638"/>
                  <a:gd name="connsiteY159" fmla="*/ 733425 h 1976438"/>
                  <a:gd name="connsiteX160" fmla="*/ 5948363 w 6612638"/>
                  <a:gd name="connsiteY160" fmla="*/ 719138 h 1976438"/>
                  <a:gd name="connsiteX161" fmla="*/ 5962650 w 6612638"/>
                  <a:gd name="connsiteY161" fmla="*/ 704850 h 1976438"/>
                  <a:gd name="connsiteX162" fmla="*/ 5976938 w 6612638"/>
                  <a:gd name="connsiteY162" fmla="*/ 685800 h 1976438"/>
                  <a:gd name="connsiteX163" fmla="*/ 5991225 w 6612638"/>
                  <a:gd name="connsiteY163" fmla="*/ 681038 h 1976438"/>
                  <a:gd name="connsiteX164" fmla="*/ 6015038 w 6612638"/>
                  <a:gd name="connsiteY164" fmla="*/ 657225 h 1976438"/>
                  <a:gd name="connsiteX165" fmla="*/ 6053138 w 6612638"/>
                  <a:gd name="connsiteY165" fmla="*/ 619125 h 1976438"/>
                  <a:gd name="connsiteX166" fmla="*/ 6119813 w 6612638"/>
                  <a:gd name="connsiteY166" fmla="*/ 576263 h 1976438"/>
                  <a:gd name="connsiteX167" fmla="*/ 6157913 w 6612638"/>
                  <a:gd name="connsiteY167" fmla="*/ 547688 h 1976438"/>
                  <a:gd name="connsiteX168" fmla="*/ 6172200 w 6612638"/>
                  <a:gd name="connsiteY168" fmla="*/ 542925 h 1976438"/>
                  <a:gd name="connsiteX169" fmla="*/ 6229350 w 6612638"/>
                  <a:gd name="connsiteY169" fmla="*/ 519113 h 1976438"/>
                  <a:gd name="connsiteX170" fmla="*/ 6253163 w 6612638"/>
                  <a:gd name="connsiteY170" fmla="*/ 504825 h 1976438"/>
                  <a:gd name="connsiteX171" fmla="*/ 6281738 w 6612638"/>
                  <a:gd name="connsiteY171" fmla="*/ 485775 h 1976438"/>
                  <a:gd name="connsiteX172" fmla="*/ 6329363 w 6612638"/>
                  <a:gd name="connsiteY172" fmla="*/ 471488 h 1976438"/>
                  <a:gd name="connsiteX173" fmla="*/ 6353175 w 6612638"/>
                  <a:gd name="connsiteY173" fmla="*/ 457200 h 1976438"/>
                  <a:gd name="connsiteX174" fmla="*/ 6372225 w 6612638"/>
                  <a:gd name="connsiteY174" fmla="*/ 447675 h 1976438"/>
                  <a:gd name="connsiteX175" fmla="*/ 6400800 w 6612638"/>
                  <a:gd name="connsiteY175" fmla="*/ 423863 h 1976438"/>
                  <a:gd name="connsiteX176" fmla="*/ 6429375 w 6612638"/>
                  <a:gd name="connsiteY176" fmla="*/ 395288 h 1976438"/>
                  <a:gd name="connsiteX177" fmla="*/ 6448425 w 6612638"/>
                  <a:gd name="connsiteY177" fmla="*/ 361950 h 1976438"/>
                  <a:gd name="connsiteX178" fmla="*/ 6462713 w 6612638"/>
                  <a:gd name="connsiteY178" fmla="*/ 352425 h 1976438"/>
                  <a:gd name="connsiteX179" fmla="*/ 6524625 w 6612638"/>
                  <a:gd name="connsiteY179" fmla="*/ 319088 h 1976438"/>
                  <a:gd name="connsiteX180" fmla="*/ 6538913 w 6612638"/>
                  <a:gd name="connsiteY180" fmla="*/ 304800 h 1976438"/>
                  <a:gd name="connsiteX181" fmla="*/ 6567488 w 6612638"/>
                  <a:gd name="connsiteY181" fmla="*/ 280988 h 1976438"/>
                  <a:gd name="connsiteX182" fmla="*/ 6581775 w 6612638"/>
                  <a:gd name="connsiteY182" fmla="*/ 247650 h 1976438"/>
                  <a:gd name="connsiteX183" fmla="*/ 6600825 w 6612638"/>
                  <a:gd name="connsiteY183" fmla="*/ 180975 h 1976438"/>
                  <a:gd name="connsiteX184" fmla="*/ 6610350 w 6612638"/>
                  <a:gd name="connsiteY184" fmla="*/ 166688 h 1976438"/>
                  <a:gd name="connsiteX185" fmla="*/ 6610351 w 6612638"/>
                  <a:gd name="connsiteY18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300538 w 6612638"/>
                  <a:gd name="connsiteY129" fmla="*/ 1133475 h 1976438"/>
                  <a:gd name="connsiteX130" fmla="*/ 4471988 w 6612638"/>
                  <a:gd name="connsiteY130" fmla="*/ 1090613 h 1976438"/>
                  <a:gd name="connsiteX131" fmla="*/ 4552950 w 6612638"/>
                  <a:gd name="connsiteY131" fmla="*/ 1085850 h 1976438"/>
                  <a:gd name="connsiteX132" fmla="*/ 4819650 w 6612638"/>
                  <a:gd name="connsiteY132" fmla="*/ 1090613 h 1976438"/>
                  <a:gd name="connsiteX133" fmla="*/ 4838700 w 6612638"/>
                  <a:gd name="connsiteY133" fmla="*/ 1095375 h 1976438"/>
                  <a:gd name="connsiteX134" fmla="*/ 4967288 w 6612638"/>
                  <a:gd name="connsiteY134" fmla="*/ 1090613 h 1976438"/>
                  <a:gd name="connsiteX135" fmla="*/ 5019675 w 6612638"/>
                  <a:gd name="connsiteY135" fmla="*/ 1076325 h 1976438"/>
                  <a:gd name="connsiteX136" fmla="*/ 5033963 w 6612638"/>
                  <a:gd name="connsiteY136" fmla="*/ 1071563 h 1976438"/>
                  <a:gd name="connsiteX137" fmla="*/ 5053013 w 6612638"/>
                  <a:gd name="connsiteY137" fmla="*/ 1062038 h 1976438"/>
                  <a:gd name="connsiteX138" fmla="*/ 5110163 w 6612638"/>
                  <a:gd name="connsiteY138" fmla="*/ 1057275 h 1976438"/>
                  <a:gd name="connsiteX139" fmla="*/ 5124450 w 6612638"/>
                  <a:gd name="connsiteY139" fmla="*/ 1052513 h 1976438"/>
                  <a:gd name="connsiteX140" fmla="*/ 5176838 w 6612638"/>
                  <a:gd name="connsiteY140" fmla="*/ 1042988 h 1976438"/>
                  <a:gd name="connsiteX141" fmla="*/ 5214938 w 6612638"/>
                  <a:gd name="connsiteY141" fmla="*/ 1038225 h 1976438"/>
                  <a:gd name="connsiteX142" fmla="*/ 5267325 w 6612638"/>
                  <a:gd name="connsiteY142" fmla="*/ 1023938 h 1976438"/>
                  <a:gd name="connsiteX143" fmla="*/ 5300663 w 6612638"/>
                  <a:gd name="connsiteY143" fmla="*/ 1014413 h 1976438"/>
                  <a:gd name="connsiteX144" fmla="*/ 5314950 w 6612638"/>
                  <a:gd name="connsiteY144" fmla="*/ 1009650 h 1976438"/>
                  <a:gd name="connsiteX145" fmla="*/ 5353050 w 6612638"/>
                  <a:gd name="connsiteY145" fmla="*/ 976313 h 1976438"/>
                  <a:gd name="connsiteX146" fmla="*/ 5376863 w 6612638"/>
                  <a:gd name="connsiteY146" fmla="*/ 957263 h 1976438"/>
                  <a:gd name="connsiteX147" fmla="*/ 5395913 w 6612638"/>
                  <a:gd name="connsiteY147" fmla="*/ 947738 h 1976438"/>
                  <a:gd name="connsiteX148" fmla="*/ 5462588 w 6612638"/>
                  <a:gd name="connsiteY148" fmla="*/ 909638 h 1976438"/>
                  <a:gd name="connsiteX149" fmla="*/ 5486400 w 6612638"/>
                  <a:gd name="connsiteY149" fmla="*/ 895350 h 1976438"/>
                  <a:gd name="connsiteX150" fmla="*/ 5529263 w 6612638"/>
                  <a:gd name="connsiteY150" fmla="*/ 876300 h 1976438"/>
                  <a:gd name="connsiteX151" fmla="*/ 5567363 w 6612638"/>
                  <a:gd name="connsiteY151" fmla="*/ 862013 h 1976438"/>
                  <a:gd name="connsiteX152" fmla="*/ 5610225 w 6612638"/>
                  <a:gd name="connsiteY152" fmla="*/ 838200 h 1976438"/>
                  <a:gd name="connsiteX153" fmla="*/ 5672138 w 6612638"/>
                  <a:gd name="connsiteY153" fmla="*/ 809625 h 1976438"/>
                  <a:gd name="connsiteX154" fmla="*/ 5719763 w 6612638"/>
                  <a:gd name="connsiteY154" fmla="*/ 795338 h 1976438"/>
                  <a:gd name="connsiteX155" fmla="*/ 5810250 w 6612638"/>
                  <a:gd name="connsiteY155" fmla="*/ 781050 h 1976438"/>
                  <a:gd name="connsiteX156" fmla="*/ 5824538 w 6612638"/>
                  <a:gd name="connsiteY156" fmla="*/ 776288 h 1976438"/>
                  <a:gd name="connsiteX157" fmla="*/ 5891213 w 6612638"/>
                  <a:gd name="connsiteY157" fmla="*/ 742950 h 1976438"/>
                  <a:gd name="connsiteX158" fmla="*/ 5910263 w 6612638"/>
                  <a:gd name="connsiteY158" fmla="*/ 733425 h 1976438"/>
                  <a:gd name="connsiteX159" fmla="*/ 5948363 w 6612638"/>
                  <a:gd name="connsiteY159" fmla="*/ 719138 h 1976438"/>
                  <a:gd name="connsiteX160" fmla="*/ 5962650 w 6612638"/>
                  <a:gd name="connsiteY160" fmla="*/ 704850 h 1976438"/>
                  <a:gd name="connsiteX161" fmla="*/ 5976938 w 6612638"/>
                  <a:gd name="connsiteY161" fmla="*/ 685800 h 1976438"/>
                  <a:gd name="connsiteX162" fmla="*/ 5991225 w 6612638"/>
                  <a:gd name="connsiteY162" fmla="*/ 681038 h 1976438"/>
                  <a:gd name="connsiteX163" fmla="*/ 6015038 w 6612638"/>
                  <a:gd name="connsiteY163" fmla="*/ 657225 h 1976438"/>
                  <a:gd name="connsiteX164" fmla="*/ 6053138 w 6612638"/>
                  <a:gd name="connsiteY164" fmla="*/ 619125 h 1976438"/>
                  <a:gd name="connsiteX165" fmla="*/ 6119813 w 6612638"/>
                  <a:gd name="connsiteY165" fmla="*/ 576263 h 1976438"/>
                  <a:gd name="connsiteX166" fmla="*/ 6157913 w 6612638"/>
                  <a:gd name="connsiteY166" fmla="*/ 547688 h 1976438"/>
                  <a:gd name="connsiteX167" fmla="*/ 6172200 w 6612638"/>
                  <a:gd name="connsiteY167" fmla="*/ 542925 h 1976438"/>
                  <a:gd name="connsiteX168" fmla="*/ 6229350 w 6612638"/>
                  <a:gd name="connsiteY168" fmla="*/ 519113 h 1976438"/>
                  <a:gd name="connsiteX169" fmla="*/ 6253163 w 6612638"/>
                  <a:gd name="connsiteY169" fmla="*/ 504825 h 1976438"/>
                  <a:gd name="connsiteX170" fmla="*/ 6281738 w 6612638"/>
                  <a:gd name="connsiteY170" fmla="*/ 485775 h 1976438"/>
                  <a:gd name="connsiteX171" fmla="*/ 6329363 w 6612638"/>
                  <a:gd name="connsiteY171" fmla="*/ 471488 h 1976438"/>
                  <a:gd name="connsiteX172" fmla="*/ 6353175 w 6612638"/>
                  <a:gd name="connsiteY172" fmla="*/ 457200 h 1976438"/>
                  <a:gd name="connsiteX173" fmla="*/ 6372225 w 6612638"/>
                  <a:gd name="connsiteY173" fmla="*/ 447675 h 1976438"/>
                  <a:gd name="connsiteX174" fmla="*/ 6400800 w 6612638"/>
                  <a:gd name="connsiteY174" fmla="*/ 423863 h 1976438"/>
                  <a:gd name="connsiteX175" fmla="*/ 6429375 w 6612638"/>
                  <a:gd name="connsiteY175" fmla="*/ 395288 h 1976438"/>
                  <a:gd name="connsiteX176" fmla="*/ 6448425 w 6612638"/>
                  <a:gd name="connsiteY176" fmla="*/ 361950 h 1976438"/>
                  <a:gd name="connsiteX177" fmla="*/ 6462713 w 6612638"/>
                  <a:gd name="connsiteY177" fmla="*/ 352425 h 1976438"/>
                  <a:gd name="connsiteX178" fmla="*/ 6524625 w 6612638"/>
                  <a:gd name="connsiteY178" fmla="*/ 319088 h 1976438"/>
                  <a:gd name="connsiteX179" fmla="*/ 6538913 w 6612638"/>
                  <a:gd name="connsiteY179" fmla="*/ 304800 h 1976438"/>
                  <a:gd name="connsiteX180" fmla="*/ 6567488 w 6612638"/>
                  <a:gd name="connsiteY180" fmla="*/ 280988 h 1976438"/>
                  <a:gd name="connsiteX181" fmla="*/ 6581775 w 6612638"/>
                  <a:gd name="connsiteY181" fmla="*/ 247650 h 1976438"/>
                  <a:gd name="connsiteX182" fmla="*/ 6600825 w 6612638"/>
                  <a:gd name="connsiteY182" fmla="*/ 180975 h 1976438"/>
                  <a:gd name="connsiteX183" fmla="*/ 6610350 w 6612638"/>
                  <a:gd name="connsiteY183" fmla="*/ 166688 h 1976438"/>
                  <a:gd name="connsiteX184" fmla="*/ 6610351 w 6612638"/>
                  <a:gd name="connsiteY18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471988 w 6612638"/>
                  <a:gd name="connsiteY129" fmla="*/ 1090613 h 1976438"/>
                  <a:gd name="connsiteX130" fmla="*/ 4552950 w 6612638"/>
                  <a:gd name="connsiteY130" fmla="*/ 1085850 h 1976438"/>
                  <a:gd name="connsiteX131" fmla="*/ 4819650 w 6612638"/>
                  <a:gd name="connsiteY131" fmla="*/ 1090613 h 1976438"/>
                  <a:gd name="connsiteX132" fmla="*/ 4838700 w 6612638"/>
                  <a:gd name="connsiteY132" fmla="*/ 1095375 h 1976438"/>
                  <a:gd name="connsiteX133" fmla="*/ 4967288 w 6612638"/>
                  <a:gd name="connsiteY133" fmla="*/ 1090613 h 1976438"/>
                  <a:gd name="connsiteX134" fmla="*/ 5019675 w 6612638"/>
                  <a:gd name="connsiteY134" fmla="*/ 1076325 h 1976438"/>
                  <a:gd name="connsiteX135" fmla="*/ 5033963 w 6612638"/>
                  <a:gd name="connsiteY135" fmla="*/ 1071563 h 1976438"/>
                  <a:gd name="connsiteX136" fmla="*/ 5053013 w 6612638"/>
                  <a:gd name="connsiteY136" fmla="*/ 1062038 h 1976438"/>
                  <a:gd name="connsiteX137" fmla="*/ 5110163 w 6612638"/>
                  <a:gd name="connsiteY137" fmla="*/ 1057275 h 1976438"/>
                  <a:gd name="connsiteX138" fmla="*/ 5124450 w 6612638"/>
                  <a:gd name="connsiteY138" fmla="*/ 1052513 h 1976438"/>
                  <a:gd name="connsiteX139" fmla="*/ 5176838 w 6612638"/>
                  <a:gd name="connsiteY139" fmla="*/ 1042988 h 1976438"/>
                  <a:gd name="connsiteX140" fmla="*/ 5214938 w 6612638"/>
                  <a:gd name="connsiteY140" fmla="*/ 1038225 h 1976438"/>
                  <a:gd name="connsiteX141" fmla="*/ 5267325 w 6612638"/>
                  <a:gd name="connsiteY141" fmla="*/ 1023938 h 1976438"/>
                  <a:gd name="connsiteX142" fmla="*/ 5300663 w 6612638"/>
                  <a:gd name="connsiteY142" fmla="*/ 1014413 h 1976438"/>
                  <a:gd name="connsiteX143" fmla="*/ 5314950 w 6612638"/>
                  <a:gd name="connsiteY143" fmla="*/ 1009650 h 1976438"/>
                  <a:gd name="connsiteX144" fmla="*/ 5353050 w 6612638"/>
                  <a:gd name="connsiteY144" fmla="*/ 976313 h 1976438"/>
                  <a:gd name="connsiteX145" fmla="*/ 5376863 w 6612638"/>
                  <a:gd name="connsiteY145" fmla="*/ 957263 h 1976438"/>
                  <a:gd name="connsiteX146" fmla="*/ 5395913 w 6612638"/>
                  <a:gd name="connsiteY146" fmla="*/ 947738 h 1976438"/>
                  <a:gd name="connsiteX147" fmla="*/ 5462588 w 6612638"/>
                  <a:gd name="connsiteY147" fmla="*/ 909638 h 1976438"/>
                  <a:gd name="connsiteX148" fmla="*/ 5486400 w 6612638"/>
                  <a:gd name="connsiteY148" fmla="*/ 895350 h 1976438"/>
                  <a:gd name="connsiteX149" fmla="*/ 5529263 w 6612638"/>
                  <a:gd name="connsiteY149" fmla="*/ 876300 h 1976438"/>
                  <a:gd name="connsiteX150" fmla="*/ 5567363 w 6612638"/>
                  <a:gd name="connsiteY150" fmla="*/ 862013 h 1976438"/>
                  <a:gd name="connsiteX151" fmla="*/ 5610225 w 6612638"/>
                  <a:gd name="connsiteY151" fmla="*/ 838200 h 1976438"/>
                  <a:gd name="connsiteX152" fmla="*/ 5672138 w 6612638"/>
                  <a:gd name="connsiteY152" fmla="*/ 809625 h 1976438"/>
                  <a:gd name="connsiteX153" fmla="*/ 5719763 w 6612638"/>
                  <a:gd name="connsiteY153" fmla="*/ 795338 h 1976438"/>
                  <a:gd name="connsiteX154" fmla="*/ 5810250 w 6612638"/>
                  <a:gd name="connsiteY154" fmla="*/ 781050 h 1976438"/>
                  <a:gd name="connsiteX155" fmla="*/ 5824538 w 6612638"/>
                  <a:gd name="connsiteY155" fmla="*/ 776288 h 1976438"/>
                  <a:gd name="connsiteX156" fmla="*/ 5891213 w 6612638"/>
                  <a:gd name="connsiteY156" fmla="*/ 742950 h 1976438"/>
                  <a:gd name="connsiteX157" fmla="*/ 5910263 w 6612638"/>
                  <a:gd name="connsiteY157" fmla="*/ 733425 h 1976438"/>
                  <a:gd name="connsiteX158" fmla="*/ 5948363 w 6612638"/>
                  <a:gd name="connsiteY158" fmla="*/ 719138 h 1976438"/>
                  <a:gd name="connsiteX159" fmla="*/ 5962650 w 6612638"/>
                  <a:gd name="connsiteY159" fmla="*/ 704850 h 1976438"/>
                  <a:gd name="connsiteX160" fmla="*/ 5976938 w 6612638"/>
                  <a:gd name="connsiteY160" fmla="*/ 685800 h 1976438"/>
                  <a:gd name="connsiteX161" fmla="*/ 5991225 w 6612638"/>
                  <a:gd name="connsiteY161" fmla="*/ 681038 h 1976438"/>
                  <a:gd name="connsiteX162" fmla="*/ 6015038 w 6612638"/>
                  <a:gd name="connsiteY162" fmla="*/ 657225 h 1976438"/>
                  <a:gd name="connsiteX163" fmla="*/ 6053138 w 6612638"/>
                  <a:gd name="connsiteY163" fmla="*/ 619125 h 1976438"/>
                  <a:gd name="connsiteX164" fmla="*/ 6119813 w 6612638"/>
                  <a:gd name="connsiteY164" fmla="*/ 576263 h 1976438"/>
                  <a:gd name="connsiteX165" fmla="*/ 6157913 w 6612638"/>
                  <a:gd name="connsiteY165" fmla="*/ 547688 h 1976438"/>
                  <a:gd name="connsiteX166" fmla="*/ 6172200 w 6612638"/>
                  <a:gd name="connsiteY166" fmla="*/ 542925 h 1976438"/>
                  <a:gd name="connsiteX167" fmla="*/ 6229350 w 6612638"/>
                  <a:gd name="connsiteY167" fmla="*/ 519113 h 1976438"/>
                  <a:gd name="connsiteX168" fmla="*/ 6253163 w 6612638"/>
                  <a:gd name="connsiteY168" fmla="*/ 504825 h 1976438"/>
                  <a:gd name="connsiteX169" fmla="*/ 6281738 w 6612638"/>
                  <a:gd name="connsiteY169" fmla="*/ 485775 h 1976438"/>
                  <a:gd name="connsiteX170" fmla="*/ 6329363 w 6612638"/>
                  <a:gd name="connsiteY170" fmla="*/ 471488 h 1976438"/>
                  <a:gd name="connsiteX171" fmla="*/ 6353175 w 6612638"/>
                  <a:gd name="connsiteY171" fmla="*/ 457200 h 1976438"/>
                  <a:gd name="connsiteX172" fmla="*/ 6372225 w 6612638"/>
                  <a:gd name="connsiteY172" fmla="*/ 447675 h 1976438"/>
                  <a:gd name="connsiteX173" fmla="*/ 6400800 w 6612638"/>
                  <a:gd name="connsiteY173" fmla="*/ 423863 h 1976438"/>
                  <a:gd name="connsiteX174" fmla="*/ 6429375 w 6612638"/>
                  <a:gd name="connsiteY174" fmla="*/ 395288 h 1976438"/>
                  <a:gd name="connsiteX175" fmla="*/ 6448425 w 6612638"/>
                  <a:gd name="connsiteY175" fmla="*/ 361950 h 1976438"/>
                  <a:gd name="connsiteX176" fmla="*/ 6462713 w 6612638"/>
                  <a:gd name="connsiteY176" fmla="*/ 352425 h 1976438"/>
                  <a:gd name="connsiteX177" fmla="*/ 6524625 w 6612638"/>
                  <a:gd name="connsiteY177" fmla="*/ 319088 h 1976438"/>
                  <a:gd name="connsiteX178" fmla="*/ 6538913 w 6612638"/>
                  <a:gd name="connsiteY178" fmla="*/ 304800 h 1976438"/>
                  <a:gd name="connsiteX179" fmla="*/ 6567488 w 6612638"/>
                  <a:gd name="connsiteY179" fmla="*/ 280988 h 1976438"/>
                  <a:gd name="connsiteX180" fmla="*/ 6581775 w 6612638"/>
                  <a:gd name="connsiteY180" fmla="*/ 247650 h 1976438"/>
                  <a:gd name="connsiteX181" fmla="*/ 6600825 w 6612638"/>
                  <a:gd name="connsiteY181" fmla="*/ 180975 h 1976438"/>
                  <a:gd name="connsiteX182" fmla="*/ 6610350 w 6612638"/>
                  <a:gd name="connsiteY182" fmla="*/ 166688 h 1976438"/>
                  <a:gd name="connsiteX183" fmla="*/ 6610351 w 6612638"/>
                  <a:gd name="connsiteY18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518880 w 6612638"/>
                  <a:gd name="connsiteY129" fmla="*/ 1125782 h 1976438"/>
                  <a:gd name="connsiteX130" fmla="*/ 4552950 w 6612638"/>
                  <a:gd name="connsiteY130" fmla="*/ 1085850 h 1976438"/>
                  <a:gd name="connsiteX131" fmla="*/ 4819650 w 6612638"/>
                  <a:gd name="connsiteY131" fmla="*/ 1090613 h 1976438"/>
                  <a:gd name="connsiteX132" fmla="*/ 4838700 w 6612638"/>
                  <a:gd name="connsiteY132" fmla="*/ 1095375 h 1976438"/>
                  <a:gd name="connsiteX133" fmla="*/ 4967288 w 6612638"/>
                  <a:gd name="connsiteY133" fmla="*/ 1090613 h 1976438"/>
                  <a:gd name="connsiteX134" fmla="*/ 5019675 w 6612638"/>
                  <a:gd name="connsiteY134" fmla="*/ 1076325 h 1976438"/>
                  <a:gd name="connsiteX135" fmla="*/ 5033963 w 6612638"/>
                  <a:gd name="connsiteY135" fmla="*/ 1071563 h 1976438"/>
                  <a:gd name="connsiteX136" fmla="*/ 5053013 w 6612638"/>
                  <a:gd name="connsiteY136" fmla="*/ 1062038 h 1976438"/>
                  <a:gd name="connsiteX137" fmla="*/ 5110163 w 6612638"/>
                  <a:gd name="connsiteY137" fmla="*/ 1057275 h 1976438"/>
                  <a:gd name="connsiteX138" fmla="*/ 5124450 w 6612638"/>
                  <a:gd name="connsiteY138" fmla="*/ 1052513 h 1976438"/>
                  <a:gd name="connsiteX139" fmla="*/ 5176838 w 6612638"/>
                  <a:gd name="connsiteY139" fmla="*/ 1042988 h 1976438"/>
                  <a:gd name="connsiteX140" fmla="*/ 5214938 w 6612638"/>
                  <a:gd name="connsiteY140" fmla="*/ 1038225 h 1976438"/>
                  <a:gd name="connsiteX141" fmla="*/ 5267325 w 6612638"/>
                  <a:gd name="connsiteY141" fmla="*/ 1023938 h 1976438"/>
                  <a:gd name="connsiteX142" fmla="*/ 5300663 w 6612638"/>
                  <a:gd name="connsiteY142" fmla="*/ 1014413 h 1976438"/>
                  <a:gd name="connsiteX143" fmla="*/ 5314950 w 6612638"/>
                  <a:gd name="connsiteY143" fmla="*/ 1009650 h 1976438"/>
                  <a:gd name="connsiteX144" fmla="*/ 5353050 w 6612638"/>
                  <a:gd name="connsiteY144" fmla="*/ 976313 h 1976438"/>
                  <a:gd name="connsiteX145" fmla="*/ 5376863 w 6612638"/>
                  <a:gd name="connsiteY145" fmla="*/ 957263 h 1976438"/>
                  <a:gd name="connsiteX146" fmla="*/ 5395913 w 6612638"/>
                  <a:gd name="connsiteY146" fmla="*/ 947738 h 1976438"/>
                  <a:gd name="connsiteX147" fmla="*/ 5462588 w 6612638"/>
                  <a:gd name="connsiteY147" fmla="*/ 909638 h 1976438"/>
                  <a:gd name="connsiteX148" fmla="*/ 5486400 w 6612638"/>
                  <a:gd name="connsiteY148" fmla="*/ 895350 h 1976438"/>
                  <a:gd name="connsiteX149" fmla="*/ 5529263 w 6612638"/>
                  <a:gd name="connsiteY149" fmla="*/ 876300 h 1976438"/>
                  <a:gd name="connsiteX150" fmla="*/ 5567363 w 6612638"/>
                  <a:gd name="connsiteY150" fmla="*/ 862013 h 1976438"/>
                  <a:gd name="connsiteX151" fmla="*/ 5610225 w 6612638"/>
                  <a:gd name="connsiteY151" fmla="*/ 838200 h 1976438"/>
                  <a:gd name="connsiteX152" fmla="*/ 5672138 w 6612638"/>
                  <a:gd name="connsiteY152" fmla="*/ 809625 h 1976438"/>
                  <a:gd name="connsiteX153" fmla="*/ 5719763 w 6612638"/>
                  <a:gd name="connsiteY153" fmla="*/ 795338 h 1976438"/>
                  <a:gd name="connsiteX154" fmla="*/ 5810250 w 6612638"/>
                  <a:gd name="connsiteY154" fmla="*/ 781050 h 1976438"/>
                  <a:gd name="connsiteX155" fmla="*/ 5824538 w 6612638"/>
                  <a:gd name="connsiteY155" fmla="*/ 776288 h 1976438"/>
                  <a:gd name="connsiteX156" fmla="*/ 5891213 w 6612638"/>
                  <a:gd name="connsiteY156" fmla="*/ 742950 h 1976438"/>
                  <a:gd name="connsiteX157" fmla="*/ 5910263 w 6612638"/>
                  <a:gd name="connsiteY157" fmla="*/ 733425 h 1976438"/>
                  <a:gd name="connsiteX158" fmla="*/ 5948363 w 6612638"/>
                  <a:gd name="connsiteY158" fmla="*/ 719138 h 1976438"/>
                  <a:gd name="connsiteX159" fmla="*/ 5962650 w 6612638"/>
                  <a:gd name="connsiteY159" fmla="*/ 704850 h 1976438"/>
                  <a:gd name="connsiteX160" fmla="*/ 5976938 w 6612638"/>
                  <a:gd name="connsiteY160" fmla="*/ 685800 h 1976438"/>
                  <a:gd name="connsiteX161" fmla="*/ 5991225 w 6612638"/>
                  <a:gd name="connsiteY161" fmla="*/ 681038 h 1976438"/>
                  <a:gd name="connsiteX162" fmla="*/ 6015038 w 6612638"/>
                  <a:gd name="connsiteY162" fmla="*/ 657225 h 1976438"/>
                  <a:gd name="connsiteX163" fmla="*/ 6053138 w 6612638"/>
                  <a:gd name="connsiteY163" fmla="*/ 619125 h 1976438"/>
                  <a:gd name="connsiteX164" fmla="*/ 6119813 w 6612638"/>
                  <a:gd name="connsiteY164" fmla="*/ 576263 h 1976438"/>
                  <a:gd name="connsiteX165" fmla="*/ 6157913 w 6612638"/>
                  <a:gd name="connsiteY165" fmla="*/ 547688 h 1976438"/>
                  <a:gd name="connsiteX166" fmla="*/ 6172200 w 6612638"/>
                  <a:gd name="connsiteY166" fmla="*/ 542925 h 1976438"/>
                  <a:gd name="connsiteX167" fmla="*/ 6229350 w 6612638"/>
                  <a:gd name="connsiteY167" fmla="*/ 519113 h 1976438"/>
                  <a:gd name="connsiteX168" fmla="*/ 6253163 w 6612638"/>
                  <a:gd name="connsiteY168" fmla="*/ 504825 h 1976438"/>
                  <a:gd name="connsiteX169" fmla="*/ 6281738 w 6612638"/>
                  <a:gd name="connsiteY169" fmla="*/ 485775 h 1976438"/>
                  <a:gd name="connsiteX170" fmla="*/ 6329363 w 6612638"/>
                  <a:gd name="connsiteY170" fmla="*/ 471488 h 1976438"/>
                  <a:gd name="connsiteX171" fmla="*/ 6353175 w 6612638"/>
                  <a:gd name="connsiteY171" fmla="*/ 457200 h 1976438"/>
                  <a:gd name="connsiteX172" fmla="*/ 6372225 w 6612638"/>
                  <a:gd name="connsiteY172" fmla="*/ 447675 h 1976438"/>
                  <a:gd name="connsiteX173" fmla="*/ 6400800 w 6612638"/>
                  <a:gd name="connsiteY173" fmla="*/ 423863 h 1976438"/>
                  <a:gd name="connsiteX174" fmla="*/ 6429375 w 6612638"/>
                  <a:gd name="connsiteY174" fmla="*/ 395288 h 1976438"/>
                  <a:gd name="connsiteX175" fmla="*/ 6448425 w 6612638"/>
                  <a:gd name="connsiteY175" fmla="*/ 361950 h 1976438"/>
                  <a:gd name="connsiteX176" fmla="*/ 6462713 w 6612638"/>
                  <a:gd name="connsiteY176" fmla="*/ 352425 h 1976438"/>
                  <a:gd name="connsiteX177" fmla="*/ 6524625 w 6612638"/>
                  <a:gd name="connsiteY177" fmla="*/ 319088 h 1976438"/>
                  <a:gd name="connsiteX178" fmla="*/ 6538913 w 6612638"/>
                  <a:gd name="connsiteY178" fmla="*/ 304800 h 1976438"/>
                  <a:gd name="connsiteX179" fmla="*/ 6567488 w 6612638"/>
                  <a:gd name="connsiteY179" fmla="*/ 280988 h 1976438"/>
                  <a:gd name="connsiteX180" fmla="*/ 6581775 w 6612638"/>
                  <a:gd name="connsiteY180" fmla="*/ 247650 h 1976438"/>
                  <a:gd name="connsiteX181" fmla="*/ 6600825 w 6612638"/>
                  <a:gd name="connsiteY181" fmla="*/ 180975 h 1976438"/>
                  <a:gd name="connsiteX182" fmla="*/ 6610350 w 6612638"/>
                  <a:gd name="connsiteY182" fmla="*/ 166688 h 1976438"/>
                  <a:gd name="connsiteX183" fmla="*/ 6610351 w 6612638"/>
                  <a:gd name="connsiteY18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518880 w 6612638"/>
                  <a:gd name="connsiteY129" fmla="*/ 1125782 h 1976438"/>
                  <a:gd name="connsiteX130" fmla="*/ 4819650 w 6612638"/>
                  <a:gd name="connsiteY130" fmla="*/ 1090613 h 1976438"/>
                  <a:gd name="connsiteX131" fmla="*/ 4838700 w 6612638"/>
                  <a:gd name="connsiteY131" fmla="*/ 1095375 h 1976438"/>
                  <a:gd name="connsiteX132" fmla="*/ 4967288 w 6612638"/>
                  <a:gd name="connsiteY132" fmla="*/ 1090613 h 1976438"/>
                  <a:gd name="connsiteX133" fmla="*/ 5019675 w 6612638"/>
                  <a:gd name="connsiteY133" fmla="*/ 1076325 h 1976438"/>
                  <a:gd name="connsiteX134" fmla="*/ 5033963 w 6612638"/>
                  <a:gd name="connsiteY134" fmla="*/ 1071563 h 1976438"/>
                  <a:gd name="connsiteX135" fmla="*/ 5053013 w 6612638"/>
                  <a:gd name="connsiteY135" fmla="*/ 1062038 h 1976438"/>
                  <a:gd name="connsiteX136" fmla="*/ 5110163 w 6612638"/>
                  <a:gd name="connsiteY136" fmla="*/ 1057275 h 1976438"/>
                  <a:gd name="connsiteX137" fmla="*/ 5124450 w 6612638"/>
                  <a:gd name="connsiteY137" fmla="*/ 1052513 h 1976438"/>
                  <a:gd name="connsiteX138" fmla="*/ 5176838 w 6612638"/>
                  <a:gd name="connsiteY138" fmla="*/ 1042988 h 1976438"/>
                  <a:gd name="connsiteX139" fmla="*/ 5214938 w 6612638"/>
                  <a:gd name="connsiteY139" fmla="*/ 1038225 h 1976438"/>
                  <a:gd name="connsiteX140" fmla="*/ 5267325 w 6612638"/>
                  <a:gd name="connsiteY140" fmla="*/ 1023938 h 1976438"/>
                  <a:gd name="connsiteX141" fmla="*/ 5300663 w 6612638"/>
                  <a:gd name="connsiteY141" fmla="*/ 1014413 h 1976438"/>
                  <a:gd name="connsiteX142" fmla="*/ 5314950 w 6612638"/>
                  <a:gd name="connsiteY142" fmla="*/ 1009650 h 1976438"/>
                  <a:gd name="connsiteX143" fmla="*/ 5353050 w 6612638"/>
                  <a:gd name="connsiteY143" fmla="*/ 976313 h 1976438"/>
                  <a:gd name="connsiteX144" fmla="*/ 5376863 w 6612638"/>
                  <a:gd name="connsiteY144" fmla="*/ 957263 h 1976438"/>
                  <a:gd name="connsiteX145" fmla="*/ 5395913 w 6612638"/>
                  <a:gd name="connsiteY145" fmla="*/ 947738 h 1976438"/>
                  <a:gd name="connsiteX146" fmla="*/ 5462588 w 6612638"/>
                  <a:gd name="connsiteY146" fmla="*/ 909638 h 1976438"/>
                  <a:gd name="connsiteX147" fmla="*/ 5486400 w 6612638"/>
                  <a:gd name="connsiteY147" fmla="*/ 895350 h 1976438"/>
                  <a:gd name="connsiteX148" fmla="*/ 5529263 w 6612638"/>
                  <a:gd name="connsiteY148" fmla="*/ 876300 h 1976438"/>
                  <a:gd name="connsiteX149" fmla="*/ 5567363 w 6612638"/>
                  <a:gd name="connsiteY149" fmla="*/ 862013 h 1976438"/>
                  <a:gd name="connsiteX150" fmla="*/ 5610225 w 6612638"/>
                  <a:gd name="connsiteY150" fmla="*/ 838200 h 1976438"/>
                  <a:gd name="connsiteX151" fmla="*/ 5672138 w 6612638"/>
                  <a:gd name="connsiteY151" fmla="*/ 809625 h 1976438"/>
                  <a:gd name="connsiteX152" fmla="*/ 5719763 w 6612638"/>
                  <a:gd name="connsiteY152" fmla="*/ 795338 h 1976438"/>
                  <a:gd name="connsiteX153" fmla="*/ 5810250 w 6612638"/>
                  <a:gd name="connsiteY153" fmla="*/ 781050 h 1976438"/>
                  <a:gd name="connsiteX154" fmla="*/ 5824538 w 6612638"/>
                  <a:gd name="connsiteY154" fmla="*/ 776288 h 1976438"/>
                  <a:gd name="connsiteX155" fmla="*/ 5891213 w 6612638"/>
                  <a:gd name="connsiteY155" fmla="*/ 742950 h 1976438"/>
                  <a:gd name="connsiteX156" fmla="*/ 5910263 w 6612638"/>
                  <a:gd name="connsiteY156" fmla="*/ 733425 h 1976438"/>
                  <a:gd name="connsiteX157" fmla="*/ 5948363 w 6612638"/>
                  <a:gd name="connsiteY157" fmla="*/ 719138 h 1976438"/>
                  <a:gd name="connsiteX158" fmla="*/ 5962650 w 6612638"/>
                  <a:gd name="connsiteY158" fmla="*/ 704850 h 1976438"/>
                  <a:gd name="connsiteX159" fmla="*/ 5976938 w 6612638"/>
                  <a:gd name="connsiteY159" fmla="*/ 685800 h 1976438"/>
                  <a:gd name="connsiteX160" fmla="*/ 5991225 w 6612638"/>
                  <a:gd name="connsiteY160" fmla="*/ 681038 h 1976438"/>
                  <a:gd name="connsiteX161" fmla="*/ 6015038 w 6612638"/>
                  <a:gd name="connsiteY161" fmla="*/ 657225 h 1976438"/>
                  <a:gd name="connsiteX162" fmla="*/ 6053138 w 6612638"/>
                  <a:gd name="connsiteY162" fmla="*/ 619125 h 1976438"/>
                  <a:gd name="connsiteX163" fmla="*/ 6119813 w 6612638"/>
                  <a:gd name="connsiteY163" fmla="*/ 576263 h 1976438"/>
                  <a:gd name="connsiteX164" fmla="*/ 6157913 w 6612638"/>
                  <a:gd name="connsiteY164" fmla="*/ 547688 h 1976438"/>
                  <a:gd name="connsiteX165" fmla="*/ 6172200 w 6612638"/>
                  <a:gd name="connsiteY165" fmla="*/ 542925 h 1976438"/>
                  <a:gd name="connsiteX166" fmla="*/ 6229350 w 6612638"/>
                  <a:gd name="connsiteY166" fmla="*/ 519113 h 1976438"/>
                  <a:gd name="connsiteX167" fmla="*/ 6253163 w 6612638"/>
                  <a:gd name="connsiteY167" fmla="*/ 504825 h 1976438"/>
                  <a:gd name="connsiteX168" fmla="*/ 6281738 w 6612638"/>
                  <a:gd name="connsiteY168" fmla="*/ 485775 h 1976438"/>
                  <a:gd name="connsiteX169" fmla="*/ 6329363 w 6612638"/>
                  <a:gd name="connsiteY169" fmla="*/ 471488 h 1976438"/>
                  <a:gd name="connsiteX170" fmla="*/ 6353175 w 6612638"/>
                  <a:gd name="connsiteY170" fmla="*/ 457200 h 1976438"/>
                  <a:gd name="connsiteX171" fmla="*/ 6372225 w 6612638"/>
                  <a:gd name="connsiteY171" fmla="*/ 447675 h 1976438"/>
                  <a:gd name="connsiteX172" fmla="*/ 6400800 w 6612638"/>
                  <a:gd name="connsiteY172" fmla="*/ 423863 h 1976438"/>
                  <a:gd name="connsiteX173" fmla="*/ 6429375 w 6612638"/>
                  <a:gd name="connsiteY173" fmla="*/ 395288 h 1976438"/>
                  <a:gd name="connsiteX174" fmla="*/ 6448425 w 6612638"/>
                  <a:gd name="connsiteY174" fmla="*/ 361950 h 1976438"/>
                  <a:gd name="connsiteX175" fmla="*/ 6462713 w 6612638"/>
                  <a:gd name="connsiteY175" fmla="*/ 352425 h 1976438"/>
                  <a:gd name="connsiteX176" fmla="*/ 6524625 w 6612638"/>
                  <a:gd name="connsiteY176" fmla="*/ 319088 h 1976438"/>
                  <a:gd name="connsiteX177" fmla="*/ 6538913 w 6612638"/>
                  <a:gd name="connsiteY177" fmla="*/ 304800 h 1976438"/>
                  <a:gd name="connsiteX178" fmla="*/ 6567488 w 6612638"/>
                  <a:gd name="connsiteY178" fmla="*/ 280988 h 1976438"/>
                  <a:gd name="connsiteX179" fmla="*/ 6581775 w 6612638"/>
                  <a:gd name="connsiteY179" fmla="*/ 247650 h 1976438"/>
                  <a:gd name="connsiteX180" fmla="*/ 6600825 w 6612638"/>
                  <a:gd name="connsiteY180" fmla="*/ 180975 h 1976438"/>
                  <a:gd name="connsiteX181" fmla="*/ 6610350 w 6612638"/>
                  <a:gd name="connsiteY181" fmla="*/ 166688 h 1976438"/>
                  <a:gd name="connsiteX182" fmla="*/ 6610351 w 6612638"/>
                  <a:gd name="connsiteY182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518880 w 6612638"/>
                  <a:gd name="connsiteY129" fmla="*/ 1125782 h 1976438"/>
                  <a:gd name="connsiteX130" fmla="*/ 4819650 w 6612638"/>
                  <a:gd name="connsiteY130" fmla="*/ 1090613 h 1976438"/>
                  <a:gd name="connsiteX131" fmla="*/ 4967288 w 6612638"/>
                  <a:gd name="connsiteY131" fmla="*/ 1090613 h 1976438"/>
                  <a:gd name="connsiteX132" fmla="*/ 5019675 w 6612638"/>
                  <a:gd name="connsiteY132" fmla="*/ 1076325 h 1976438"/>
                  <a:gd name="connsiteX133" fmla="*/ 5033963 w 6612638"/>
                  <a:gd name="connsiteY133" fmla="*/ 1071563 h 1976438"/>
                  <a:gd name="connsiteX134" fmla="*/ 5053013 w 6612638"/>
                  <a:gd name="connsiteY134" fmla="*/ 1062038 h 1976438"/>
                  <a:gd name="connsiteX135" fmla="*/ 5110163 w 6612638"/>
                  <a:gd name="connsiteY135" fmla="*/ 1057275 h 1976438"/>
                  <a:gd name="connsiteX136" fmla="*/ 5124450 w 6612638"/>
                  <a:gd name="connsiteY136" fmla="*/ 1052513 h 1976438"/>
                  <a:gd name="connsiteX137" fmla="*/ 5176838 w 6612638"/>
                  <a:gd name="connsiteY137" fmla="*/ 1042988 h 1976438"/>
                  <a:gd name="connsiteX138" fmla="*/ 5214938 w 6612638"/>
                  <a:gd name="connsiteY138" fmla="*/ 1038225 h 1976438"/>
                  <a:gd name="connsiteX139" fmla="*/ 5267325 w 6612638"/>
                  <a:gd name="connsiteY139" fmla="*/ 1023938 h 1976438"/>
                  <a:gd name="connsiteX140" fmla="*/ 5300663 w 6612638"/>
                  <a:gd name="connsiteY140" fmla="*/ 1014413 h 1976438"/>
                  <a:gd name="connsiteX141" fmla="*/ 5314950 w 6612638"/>
                  <a:gd name="connsiteY141" fmla="*/ 1009650 h 1976438"/>
                  <a:gd name="connsiteX142" fmla="*/ 5353050 w 6612638"/>
                  <a:gd name="connsiteY142" fmla="*/ 976313 h 1976438"/>
                  <a:gd name="connsiteX143" fmla="*/ 5376863 w 6612638"/>
                  <a:gd name="connsiteY143" fmla="*/ 957263 h 1976438"/>
                  <a:gd name="connsiteX144" fmla="*/ 5395913 w 6612638"/>
                  <a:gd name="connsiteY144" fmla="*/ 947738 h 1976438"/>
                  <a:gd name="connsiteX145" fmla="*/ 5462588 w 6612638"/>
                  <a:gd name="connsiteY145" fmla="*/ 909638 h 1976438"/>
                  <a:gd name="connsiteX146" fmla="*/ 5486400 w 6612638"/>
                  <a:gd name="connsiteY146" fmla="*/ 895350 h 1976438"/>
                  <a:gd name="connsiteX147" fmla="*/ 5529263 w 6612638"/>
                  <a:gd name="connsiteY147" fmla="*/ 876300 h 1976438"/>
                  <a:gd name="connsiteX148" fmla="*/ 5567363 w 6612638"/>
                  <a:gd name="connsiteY148" fmla="*/ 862013 h 1976438"/>
                  <a:gd name="connsiteX149" fmla="*/ 5610225 w 6612638"/>
                  <a:gd name="connsiteY149" fmla="*/ 838200 h 1976438"/>
                  <a:gd name="connsiteX150" fmla="*/ 5672138 w 6612638"/>
                  <a:gd name="connsiteY150" fmla="*/ 809625 h 1976438"/>
                  <a:gd name="connsiteX151" fmla="*/ 5719763 w 6612638"/>
                  <a:gd name="connsiteY151" fmla="*/ 795338 h 1976438"/>
                  <a:gd name="connsiteX152" fmla="*/ 5810250 w 6612638"/>
                  <a:gd name="connsiteY152" fmla="*/ 781050 h 1976438"/>
                  <a:gd name="connsiteX153" fmla="*/ 5824538 w 6612638"/>
                  <a:gd name="connsiteY153" fmla="*/ 776288 h 1976438"/>
                  <a:gd name="connsiteX154" fmla="*/ 5891213 w 6612638"/>
                  <a:gd name="connsiteY154" fmla="*/ 742950 h 1976438"/>
                  <a:gd name="connsiteX155" fmla="*/ 5910263 w 6612638"/>
                  <a:gd name="connsiteY155" fmla="*/ 733425 h 1976438"/>
                  <a:gd name="connsiteX156" fmla="*/ 5948363 w 6612638"/>
                  <a:gd name="connsiteY156" fmla="*/ 719138 h 1976438"/>
                  <a:gd name="connsiteX157" fmla="*/ 5962650 w 6612638"/>
                  <a:gd name="connsiteY157" fmla="*/ 704850 h 1976438"/>
                  <a:gd name="connsiteX158" fmla="*/ 5976938 w 6612638"/>
                  <a:gd name="connsiteY158" fmla="*/ 685800 h 1976438"/>
                  <a:gd name="connsiteX159" fmla="*/ 5991225 w 6612638"/>
                  <a:gd name="connsiteY159" fmla="*/ 681038 h 1976438"/>
                  <a:gd name="connsiteX160" fmla="*/ 6015038 w 6612638"/>
                  <a:gd name="connsiteY160" fmla="*/ 657225 h 1976438"/>
                  <a:gd name="connsiteX161" fmla="*/ 6053138 w 6612638"/>
                  <a:gd name="connsiteY161" fmla="*/ 619125 h 1976438"/>
                  <a:gd name="connsiteX162" fmla="*/ 6119813 w 6612638"/>
                  <a:gd name="connsiteY162" fmla="*/ 576263 h 1976438"/>
                  <a:gd name="connsiteX163" fmla="*/ 6157913 w 6612638"/>
                  <a:gd name="connsiteY163" fmla="*/ 547688 h 1976438"/>
                  <a:gd name="connsiteX164" fmla="*/ 6172200 w 6612638"/>
                  <a:gd name="connsiteY164" fmla="*/ 542925 h 1976438"/>
                  <a:gd name="connsiteX165" fmla="*/ 6229350 w 6612638"/>
                  <a:gd name="connsiteY165" fmla="*/ 519113 h 1976438"/>
                  <a:gd name="connsiteX166" fmla="*/ 6253163 w 6612638"/>
                  <a:gd name="connsiteY166" fmla="*/ 504825 h 1976438"/>
                  <a:gd name="connsiteX167" fmla="*/ 6281738 w 6612638"/>
                  <a:gd name="connsiteY167" fmla="*/ 485775 h 1976438"/>
                  <a:gd name="connsiteX168" fmla="*/ 6329363 w 6612638"/>
                  <a:gd name="connsiteY168" fmla="*/ 471488 h 1976438"/>
                  <a:gd name="connsiteX169" fmla="*/ 6353175 w 6612638"/>
                  <a:gd name="connsiteY169" fmla="*/ 457200 h 1976438"/>
                  <a:gd name="connsiteX170" fmla="*/ 6372225 w 6612638"/>
                  <a:gd name="connsiteY170" fmla="*/ 447675 h 1976438"/>
                  <a:gd name="connsiteX171" fmla="*/ 6400800 w 6612638"/>
                  <a:gd name="connsiteY171" fmla="*/ 423863 h 1976438"/>
                  <a:gd name="connsiteX172" fmla="*/ 6429375 w 6612638"/>
                  <a:gd name="connsiteY172" fmla="*/ 395288 h 1976438"/>
                  <a:gd name="connsiteX173" fmla="*/ 6448425 w 6612638"/>
                  <a:gd name="connsiteY173" fmla="*/ 361950 h 1976438"/>
                  <a:gd name="connsiteX174" fmla="*/ 6462713 w 6612638"/>
                  <a:gd name="connsiteY174" fmla="*/ 352425 h 1976438"/>
                  <a:gd name="connsiteX175" fmla="*/ 6524625 w 6612638"/>
                  <a:gd name="connsiteY175" fmla="*/ 319088 h 1976438"/>
                  <a:gd name="connsiteX176" fmla="*/ 6538913 w 6612638"/>
                  <a:gd name="connsiteY176" fmla="*/ 304800 h 1976438"/>
                  <a:gd name="connsiteX177" fmla="*/ 6567488 w 6612638"/>
                  <a:gd name="connsiteY177" fmla="*/ 280988 h 1976438"/>
                  <a:gd name="connsiteX178" fmla="*/ 6581775 w 6612638"/>
                  <a:gd name="connsiteY178" fmla="*/ 247650 h 1976438"/>
                  <a:gd name="connsiteX179" fmla="*/ 6600825 w 6612638"/>
                  <a:gd name="connsiteY179" fmla="*/ 180975 h 1976438"/>
                  <a:gd name="connsiteX180" fmla="*/ 6610350 w 6612638"/>
                  <a:gd name="connsiteY180" fmla="*/ 166688 h 1976438"/>
                  <a:gd name="connsiteX181" fmla="*/ 6610351 w 6612638"/>
                  <a:gd name="connsiteY18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00525 w 6612638"/>
                  <a:gd name="connsiteY127" fmla="*/ 1157288 h 1976438"/>
                  <a:gd name="connsiteX128" fmla="*/ 4276725 w 6612638"/>
                  <a:gd name="connsiteY128" fmla="*/ 1143000 h 1976438"/>
                  <a:gd name="connsiteX129" fmla="*/ 4518880 w 6612638"/>
                  <a:gd name="connsiteY129" fmla="*/ 1125782 h 1976438"/>
                  <a:gd name="connsiteX130" fmla="*/ 4819650 w 6612638"/>
                  <a:gd name="connsiteY130" fmla="*/ 1105266 h 1976438"/>
                  <a:gd name="connsiteX131" fmla="*/ 4967288 w 6612638"/>
                  <a:gd name="connsiteY131" fmla="*/ 1090613 h 1976438"/>
                  <a:gd name="connsiteX132" fmla="*/ 5019675 w 6612638"/>
                  <a:gd name="connsiteY132" fmla="*/ 1076325 h 1976438"/>
                  <a:gd name="connsiteX133" fmla="*/ 5033963 w 6612638"/>
                  <a:gd name="connsiteY133" fmla="*/ 1071563 h 1976438"/>
                  <a:gd name="connsiteX134" fmla="*/ 5053013 w 6612638"/>
                  <a:gd name="connsiteY134" fmla="*/ 1062038 h 1976438"/>
                  <a:gd name="connsiteX135" fmla="*/ 5110163 w 6612638"/>
                  <a:gd name="connsiteY135" fmla="*/ 1057275 h 1976438"/>
                  <a:gd name="connsiteX136" fmla="*/ 5124450 w 6612638"/>
                  <a:gd name="connsiteY136" fmla="*/ 1052513 h 1976438"/>
                  <a:gd name="connsiteX137" fmla="*/ 5176838 w 6612638"/>
                  <a:gd name="connsiteY137" fmla="*/ 1042988 h 1976438"/>
                  <a:gd name="connsiteX138" fmla="*/ 5214938 w 6612638"/>
                  <a:gd name="connsiteY138" fmla="*/ 1038225 h 1976438"/>
                  <a:gd name="connsiteX139" fmla="*/ 5267325 w 6612638"/>
                  <a:gd name="connsiteY139" fmla="*/ 1023938 h 1976438"/>
                  <a:gd name="connsiteX140" fmla="*/ 5300663 w 6612638"/>
                  <a:gd name="connsiteY140" fmla="*/ 1014413 h 1976438"/>
                  <a:gd name="connsiteX141" fmla="*/ 5314950 w 6612638"/>
                  <a:gd name="connsiteY141" fmla="*/ 1009650 h 1976438"/>
                  <a:gd name="connsiteX142" fmla="*/ 5353050 w 6612638"/>
                  <a:gd name="connsiteY142" fmla="*/ 976313 h 1976438"/>
                  <a:gd name="connsiteX143" fmla="*/ 5376863 w 6612638"/>
                  <a:gd name="connsiteY143" fmla="*/ 957263 h 1976438"/>
                  <a:gd name="connsiteX144" fmla="*/ 5395913 w 6612638"/>
                  <a:gd name="connsiteY144" fmla="*/ 947738 h 1976438"/>
                  <a:gd name="connsiteX145" fmla="*/ 5462588 w 6612638"/>
                  <a:gd name="connsiteY145" fmla="*/ 909638 h 1976438"/>
                  <a:gd name="connsiteX146" fmla="*/ 5486400 w 6612638"/>
                  <a:gd name="connsiteY146" fmla="*/ 895350 h 1976438"/>
                  <a:gd name="connsiteX147" fmla="*/ 5529263 w 6612638"/>
                  <a:gd name="connsiteY147" fmla="*/ 876300 h 1976438"/>
                  <a:gd name="connsiteX148" fmla="*/ 5567363 w 6612638"/>
                  <a:gd name="connsiteY148" fmla="*/ 862013 h 1976438"/>
                  <a:gd name="connsiteX149" fmla="*/ 5610225 w 6612638"/>
                  <a:gd name="connsiteY149" fmla="*/ 838200 h 1976438"/>
                  <a:gd name="connsiteX150" fmla="*/ 5672138 w 6612638"/>
                  <a:gd name="connsiteY150" fmla="*/ 809625 h 1976438"/>
                  <a:gd name="connsiteX151" fmla="*/ 5719763 w 6612638"/>
                  <a:gd name="connsiteY151" fmla="*/ 795338 h 1976438"/>
                  <a:gd name="connsiteX152" fmla="*/ 5810250 w 6612638"/>
                  <a:gd name="connsiteY152" fmla="*/ 781050 h 1976438"/>
                  <a:gd name="connsiteX153" fmla="*/ 5824538 w 6612638"/>
                  <a:gd name="connsiteY153" fmla="*/ 776288 h 1976438"/>
                  <a:gd name="connsiteX154" fmla="*/ 5891213 w 6612638"/>
                  <a:gd name="connsiteY154" fmla="*/ 742950 h 1976438"/>
                  <a:gd name="connsiteX155" fmla="*/ 5910263 w 6612638"/>
                  <a:gd name="connsiteY155" fmla="*/ 733425 h 1976438"/>
                  <a:gd name="connsiteX156" fmla="*/ 5948363 w 6612638"/>
                  <a:gd name="connsiteY156" fmla="*/ 719138 h 1976438"/>
                  <a:gd name="connsiteX157" fmla="*/ 5962650 w 6612638"/>
                  <a:gd name="connsiteY157" fmla="*/ 704850 h 1976438"/>
                  <a:gd name="connsiteX158" fmla="*/ 5976938 w 6612638"/>
                  <a:gd name="connsiteY158" fmla="*/ 685800 h 1976438"/>
                  <a:gd name="connsiteX159" fmla="*/ 5991225 w 6612638"/>
                  <a:gd name="connsiteY159" fmla="*/ 681038 h 1976438"/>
                  <a:gd name="connsiteX160" fmla="*/ 6015038 w 6612638"/>
                  <a:gd name="connsiteY160" fmla="*/ 657225 h 1976438"/>
                  <a:gd name="connsiteX161" fmla="*/ 6053138 w 6612638"/>
                  <a:gd name="connsiteY161" fmla="*/ 619125 h 1976438"/>
                  <a:gd name="connsiteX162" fmla="*/ 6119813 w 6612638"/>
                  <a:gd name="connsiteY162" fmla="*/ 576263 h 1976438"/>
                  <a:gd name="connsiteX163" fmla="*/ 6157913 w 6612638"/>
                  <a:gd name="connsiteY163" fmla="*/ 547688 h 1976438"/>
                  <a:gd name="connsiteX164" fmla="*/ 6172200 w 6612638"/>
                  <a:gd name="connsiteY164" fmla="*/ 542925 h 1976438"/>
                  <a:gd name="connsiteX165" fmla="*/ 6229350 w 6612638"/>
                  <a:gd name="connsiteY165" fmla="*/ 519113 h 1976438"/>
                  <a:gd name="connsiteX166" fmla="*/ 6253163 w 6612638"/>
                  <a:gd name="connsiteY166" fmla="*/ 504825 h 1976438"/>
                  <a:gd name="connsiteX167" fmla="*/ 6281738 w 6612638"/>
                  <a:gd name="connsiteY167" fmla="*/ 485775 h 1976438"/>
                  <a:gd name="connsiteX168" fmla="*/ 6329363 w 6612638"/>
                  <a:gd name="connsiteY168" fmla="*/ 471488 h 1976438"/>
                  <a:gd name="connsiteX169" fmla="*/ 6353175 w 6612638"/>
                  <a:gd name="connsiteY169" fmla="*/ 457200 h 1976438"/>
                  <a:gd name="connsiteX170" fmla="*/ 6372225 w 6612638"/>
                  <a:gd name="connsiteY170" fmla="*/ 447675 h 1976438"/>
                  <a:gd name="connsiteX171" fmla="*/ 6400800 w 6612638"/>
                  <a:gd name="connsiteY171" fmla="*/ 423863 h 1976438"/>
                  <a:gd name="connsiteX172" fmla="*/ 6429375 w 6612638"/>
                  <a:gd name="connsiteY172" fmla="*/ 395288 h 1976438"/>
                  <a:gd name="connsiteX173" fmla="*/ 6448425 w 6612638"/>
                  <a:gd name="connsiteY173" fmla="*/ 361950 h 1976438"/>
                  <a:gd name="connsiteX174" fmla="*/ 6462713 w 6612638"/>
                  <a:gd name="connsiteY174" fmla="*/ 352425 h 1976438"/>
                  <a:gd name="connsiteX175" fmla="*/ 6524625 w 6612638"/>
                  <a:gd name="connsiteY175" fmla="*/ 319088 h 1976438"/>
                  <a:gd name="connsiteX176" fmla="*/ 6538913 w 6612638"/>
                  <a:gd name="connsiteY176" fmla="*/ 304800 h 1976438"/>
                  <a:gd name="connsiteX177" fmla="*/ 6567488 w 6612638"/>
                  <a:gd name="connsiteY177" fmla="*/ 280988 h 1976438"/>
                  <a:gd name="connsiteX178" fmla="*/ 6581775 w 6612638"/>
                  <a:gd name="connsiteY178" fmla="*/ 247650 h 1976438"/>
                  <a:gd name="connsiteX179" fmla="*/ 6600825 w 6612638"/>
                  <a:gd name="connsiteY179" fmla="*/ 180975 h 1976438"/>
                  <a:gd name="connsiteX180" fmla="*/ 6610350 w 6612638"/>
                  <a:gd name="connsiteY180" fmla="*/ 166688 h 1976438"/>
                  <a:gd name="connsiteX181" fmla="*/ 6610351 w 6612638"/>
                  <a:gd name="connsiteY18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400425 w 6612638"/>
                  <a:gd name="connsiteY124" fmla="*/ 1214438 h 1976438"/>
                  <a:gd name="connsiteX125" fmla="*/ 3527181 w 6612638"/>
                  <a:gd name="connsiteY125" fmla="*/ 1220665 h 1976438"/>
                  <a:gd name="connsiteX126" fmla="*/ 4016986 w 6612638"/>
                  <a:gd name="connsiteY126" fmla="*/ 1164248 h 1976438"/>
                  <a:gd name="connsiteX127" fmla="*/ 4276725 w 6612638"/>
                  <a:gd name="connsiteY127" fmla="*/ 1143000 h 1976438"/>
                  <a:gd name="connsiteX128" fmla="*/ 4518880 w 6612638"/>
                  <a:gd name="connsiteY128" fmla="*/ 1125782 h 1976438"/>
                  <a:gd name="connsiteX129" fmla="*/ 4819650 w 6612638"/>
                  <a:gd name="connsiteY129" fmla="*/ 1105266 h 1976438"/>
                  <a:gd name="connsiteX130" fmla="*/ 4967288 w 6612638"/>
                  <a:gd name="connsiteY130" fmla="*/ 1090613 h 1976438"/>
                  <a:gd name="connsiteX131" fmla="*/ 5019675 w 6612638"/>
                  <a:gd name="connsiteY131" fmla="*/ 1076325 h 1976438"/>
                  <a:gd name="connsiteX132" fmla="*/ 5033963 w 6612638"/>
                  <a:gd name="connsiteY132" fmla="*/ 1071563 h 1976438"/>
                  <a:gd name="connsiteX133" fmla="*/ 5053013 w 6612638"/>
                  <a:gd name="connsiteY133" fmla="*/ 1062038 h 1976438"/>
                  <a:gd name="connsiteX134" fmla="*/ 5110163 w 6612638"/>
                  <a:gd name="connsiteY134" fmla="*/ 1057275 h 1976438"/>
                  <a:gd name="connsiteX135" fmla="*/ 5124450 w 6612638"/>
                  <a:gd name="connsiteY135" fmla="*/ 1052513 h 1976438"/>
                  <a:gd name="connsiteX136" fmla="*/ 5176838 w 6612638"/>
                  <a:gd name="connsiteY136" fmla="*/ 1042988 h 1976438"/>
                  <a:gd name="connsiteX137" fmla="*/ 5214938 w 6612638"/>
                  <a:gd name="connsiteY137" fmla="*/ 1038225 h 1976438"/>
                  <a:gd name="connsiteX138" fmla="*/ 5267325 w 6612638"/>
                  <a:gd name="connsiteY138" fmla="*/ 1023938 h 1976438"/>
                  <a:gd name="connsiteX139" fmla="*/ 5300663 w 6612638"/>
                  <a:gd name="connsiteY139" fmla="*/ 1014413 h 1976438"/>
                  <a:gd name="connsiteX140" fmla="*/ 5314950 w 6612638"/>
                  <a:gd name="connsiteY140" fmla="*/ 1009650 h 1976438"/>
                  <a:gd name="connsiteX141" fmla="*/ 5353050 w 6612638"/>
                  <a:gd name="connsiteY141" fmla="*/ 976313 h 1976438"/>
                  <a:gd name="connsiteX142" fmla="*/ 5376863 w 6612638"/>
                  <a:gd name="connsiteY142" fmla="*/ 957263 h 1976438"/>
                  <a:gd name="connsiteX143" fmla="*/ 5395913 w 6612638"/>
                  <a:gd name="connsiteY143" fmla="*/ 947738 h 1976438"/>
                  <a:gd name="connsiteX144" fmla="*/ 5462588 w 6612638"/>
                  <a:gd name="connsiteY144" fmla="*/ 909638 h 1976438"/>
                  <a:gd name="connsiteX145" fmla="*/ 5486400 w 6612638"/>
                  <a:gd name="connsiteY145" fmla="*/ 895350 h 1976438"/>
                  <a:gd name="connsiteX146" fmla="*/ 5529263 w 6612638"/>
                  <a:gd name="connsiteY146" fmla="*/ 876300 h 1976438"/>
                  <a:gd name="connsiteX147" fmla="*/ 5567363 w 6612638"/>
                  <a:gd name="connsiteY147" fmla="*/ 862013 h 1976438"/>
                  <a:gd name="connsiteX148" fmla="*/ 5610225 w 6612638"/>
                  <a:gd name="connsiteY148" fmla="*/ 838200 h 1976438"/>
                  <a:gd name="connsiteX149" fmla="*/ 5672138 w 6612638"/>
                  <a:gd name="connsiteY149" fmla="*/ 809625 h 1976438"/>
                  <a:gd name="connsiteX150" fmla="*/ 5719763 w 6612638"/>
                  <a:gd name="connsiteY150" fmla="*/ 795338 h 1976438"/>
                  <a:gd name="connsiteX151" fmla="*/ 5810250 w 6612638"/>
                  <a:gd name="connsiteY151" fmla="*/ 781050 h 1976438"/>
                  <a:gd name="connsiteX152" fmla="*/ 5824538 w 6612638"/>
                  <a:gd name="connsiteY152" fmla="*/ 776288 h 1976438"/>
                  <a:gd name="connsiteX153" fmla="*/ 5891213 w 6612638"/>
                  <a:gd name="connsiteY153" fmla="*/ 742950 h 1976438"/>
                  <a:gd name="connsiteX154" fmla="*/ 5910263 w 6612638"/>
                  <a:gd name="connsiteY154" fmla="*/ 733425 h 1976438"/>
                  <a:gd name="connsiteX155" fmla="*/ 5948363 w 6612638"/>
                  <a:gd name="connsiteY155" fmla="*/ 719138 h 1976438"/>
                  <a:gd name="connsiteX156" fmla="*/ 5962650 w 6612638"/>
                  <a:gd name="connsiteY156" fmla="*/ 704850 h 1976438"/>
                  <a:gd name="connsiteX157" fmla="*/ 5976938 w 6612638"/>
                  <a:gd name="connsiteY157" fmla="*/ 685800 h 1976438"/>
                  <a:gd name="connsiteX158" fmla="*/ 5991225 w 6612638"/>
                  <a:gd name="connsiteY158" fmla="*/ 681038 h 1976438"/>
                  <a:gd name="connsiteX159" fmla="*/ 6015038 w 6612638"/>
                  <a:gd name="connsiteY159" fmla="*/ 657225 h 1976438"/>
                  <a:gd name="connsiteX160" fmla="*/ 6053138 w 6612638"/>
                  <a:gd name="connsiteY160" fmla="*/ 619125 h 1976438"/>
                  <a:gd name="connsiteX161" fmla="*/ 6119813 w 6612638"/>
                  <a:gd name="connsiteY161" fmla="*/ 576263 h 1976438"/>
                  <a:gd name="connsiteX162" fmla="*/ 6157913 w 6612638"/>
                  <a:gd name="connsiteY162" fmla="*/ 547688 h 1976438"/>
                  <a:gd name="connsiteX163" fmla="*/ 6172200 w 6612638"/>
                  <a:gd name="connsiteY163" fmla="*/ 542925 h 1976438"/>
                  <a:gd name="connsiteX164" fmla="*/ 6229350 w 6612638"/>
                  <a:gd name="connsiteY164" fmla="*/ 519113 h 1976438"/>
                  <a:gd name="connsiteX165" fmla="*/ 6253163 w 6612638"/>
                  <a:gd name="connsiteY165" fmla="*/ 504825 h 1976438"/>
                  <a:gd name="connsiteX166" fmla="*/ 6281738 w 6612638"/>
                  <a:gd name="connsiteY166" fmla="*/ 485775 h 1976438"/>
                  <a:gd name="connsiteX167" fmla="*/ 6329363 w 6612638"/>
                  <a:gd name="connsiteY167" fmla="*/ 471488 h 1976438"/>
                  <a:gd name="connsiteX168" fmla="*/ 6353175 w 6612638"/>
                  <a:gd name="connsiteY168" fmla="*/ 457200 h 1976438"/>
                  <a:gd name="connsiteX169" fmla="*/ 6372225 w 6612638"/>
                  <a:gd name="connsiteY169" fmla="*/ 447675 h 1976438"/>
                  <a:gd name="connsiteX170" fmla="*/ 6400800 w 6612638"/>
                  <a:gd name="connsiteY170" fmla="*/ 423863 h 1976438"/>
                  <a:gd name="connsiteX171" fmla="*/ 6429375 w 6612638"/>
                  <a:gd name="connsiteY171" fmla="*/ 395288 h 1976438"/>
                  <a:gd name="connsiteX172" fmla="*/ 6448425 w 6612638"/>
                  <a:gd name="connsiteY172" fmla="*/ 361950 h 1976438"/>
                  <a:gd name="connsiteX173" fmla="*/ 6462713 w 6612638"/>
                  <a:gd name="connsiteY173" fmla="*/ 352425 h 1976438"/>
                  <a:gd name="connsiteX174" fmla="*/ 6524625 w 6612638"/>
                  <a:gd name="connsiteY174" fmla="*/ 319088 h 1976438"/>
                  <a:gd name="connsiteX175" fmla="*/ 6538913 w 6612638"/>
                  <a:gd name="connsiteY175" fmla="*/ 304800 h 1976438"/>
                  <a:gd name="connsiteX176" fmla="*/ 6567488 w 6612638"/>
                  <a:gd name="connsiteY176" fmla="*/ 280988 h 1976438"/>
                  <a:gd name="connsiteX177" fmla="*/ 6581775 w 6612638"/>
                  <a:gd name="connsiteY177" fmla="*/ 247650 h 1976438"/>
                  <a:gd name="connsiteX178" fmla="*/ 6600825 w 6612638"/>
                  <a:gd name="connsiteY178" fmla="*/ 180975 h 1976438"/>
                  <a:gd name="connsiteX179" fmla="*/ 6610350 w 6612638"/>
                  <a:gd name="connsiteY179" fmla="*/ 166688 h 1976438"/>
                  <a:gd name="connsiteX180" fmla="*/ 6610351 w 6612638"/>
                  <a:gd name="connsiteY180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314700 w 6612638"/>
                  <a:gd name="connsiteY123" fmla="*/ 1228725 h 1976438"/>
                  <a:gd name="connsiteX124" fmla="*/ 3527181 w 6612638"/>
                  <a:gd name="connsiteY124" fmla="*/ 1220665 h 1976438"/>
                  <a:gd name="connsiteX125" fmla="*/ 4016986 w 6612638"/>
                  <a:gd name="connsiteY125" fmla="*/ 1164248 h 1976438"/>
                  <a:gd name="connsiteX126" fmla="*/ 4276725 w 6612638"/>
                  <a:gd name="connsiteY126" fmla="*/ 1143000 h 1976438"/>
                  <a:gd name="connsiteX127" fmla="*/ 4518880 w 6612638"/>
                  <a:gd name="connsiteY127" fmla="*/ 1125782 h 1976438"/>
                  <a:gd name="connsiteX128" fmla="*/ 4819650 w 6612638"/>
                  <a:gd name="connsiteY128" fmla="*/ 1105266 h 1976438"/>
                  <a:gd name="connsiteX129" fmla="*/ 4967288 w 6612638"/>
                  <a:gd name="connsiteY129" fmla="*/ 1090613 h 1976438"/>
                  <a:gd name="connsiteX130" fmla="*/ 5019675 w 6612638"/>
                  <a:gd name="connsiteY130" fmla="*/ 1076325 h 1976438"/>
                  <a:gd name="connsiteX131" fmla="*/ 5033963 w 6612638"/>
                  <a:gd name="connsiteY131" fmla="*/ 1071563 h 1976438"/>
                  <a:gd name="connsiteX132" fmla="*/ 5053013 w 6612638"/>
                  <a:gd name="connsiteY132" fmla="*/ 1062038 h 1976438"/>
                  <a:gd name="connsiteX133" fmla="*/ 5110163 w 6612638"/>
                  <a:gd name="connsiteY133" fmla="*/ 1057275 h 1976438"/>
                  <a:gd name="connsiteX134" fmla="*/ 5124450 w 6612638"/>
                  <a:gd name="connsiteY134" fmla="*/ 1052513 h 1976438"/>
                  <a:gd name="connsiteX135" fmla="*/ 5176838 w 6612638"/>
                  <a:gd name="connsiteY135" fmla="*/ 1042988 h 1976438"/>
                  <a:gd name="connsiteX136" fmla="*/ 5214938 w 6612638"/>
                  <a:gd name="connsiteY136" fmla="*/ 1038225 h 1976438"/>
                  <a:gd name="connsiteX137" fmla="*/ 5267325 w 6612638"/>
                  <a:gd name="connsiteY137" fmla="*/ 1023938 h 1976438"/>
                  <a:gd name="connsiteX138" fmla="*/ 5300663 w 6612638"/>
                  <a:gd name="connsiteY138" fmla="*/ 1014413 h 1976438"/>
                  <a:gd name="connsiteX139" fmla="*/ 5314950 w 6612638"/>
                  <a:gd name="connsiteY139" fmla="*/ 1009650 h 1976438"/>
                  <a:gd name="connsiteX140" fmla="*/ 5353050 w 6612638"/>
                  <a:gd name="connsiteY140" fmla="*/ 976313 h 1976438"/>
                  <a:gd name="connsiteX141" fmla="*/ 5376863 w 6612638"/>
                  <a:gd name="connsiteY141" fmla="*/ 957263 h 1976438"/>
                  <a:gd name="connsiteX142" fmla="*/ 5395913 w 6612638"/>
                  <a:gd name="connsiteY142" fmla="*/ 947738 h 1976438"/>
                  <a:gd name="connsiteX143" fmla="*/ 5462588 w 6612638"/>
                  <a:gd name="connsiteY143" fmla="*/ 909638 h 1976438"/>
                  <a:gd name="connsiteX144" fmla="*/ 5486400 w 6612638"/>
                  <a:gd name="connsiteY144" fmla="*/ 895350 h 1976438"/>
                  <a:gd name="connsiteX145" fmla="*/ 5529263 w 6612638"/>
                  <a:gd name="connsiteY145" fmla="*/ 876300 h 1976438"/>
                  <a:gd name="connsiteX146" fmla="*/ 5567363 w 6612638"/>
                  <a:gd name="connsiteY146" fmla="*/ 862013 h 1976438"/>
                  <a:gd name="connsiteX147" fmla="*/ 5610225 w 6612638"/>
                  <a:gd name="connsiteY147" fmla="*/ 838200 h 1976438"/>
                  <a:gd name="connsiteX148" fmla="*/ 5672138 w 6612638"/>
                  <a:gd name="connsiteY148" fmla="*/ 809625 h 1976438"/>
                  <a:gd name="connsiteX149" fmla="*/ 5719763 w 6612638"/>
                  <a:gd name="connsiteY149" fmla="*/ 795338 h 1976438"/>
                  <a:gd name="connsiteX150" fmla="*/ 5810250 w 6612638"/>
                  <a:gd name="connsiteY150" fmla="*/ 781050 h 1976438"/>
                  <a:gd name="connsiteX151" fmla="*/ 5824538 w 6612638"/>
                  <a:gd name="connsiteY151" fmla="*/ 776288 h 1976438"/>
                  <a:gd name="connsiteX152" fmla="*/ 5891213 w 6612638"/>
                  <a:gd name="connsiteY152" fmla="*/ 742950 h 1976438"/>
                  <a:gd name="connsiteX153" fmla="*/ 5910263 w 6612638"/>
                  <a:gd name="connsiteY153" fmla="*/ 733425 h 1976438"/>
                  <a:gd name="connsiteX154" fmla="*/ 5948363 w 6612638"/>
                  <a:gd name="connsiteY154" fmla="*/ 719138 h 1976438"/>
                  <a:gd name="connsiteX155" fmla="*/ 5962650 w 6612638"/>
                  <a:gd name="connsiteY155" fmla="*/ 704850 h 1976438"/>
                  <a:gd name="connsiteX156" fmla="*/ 5976938 w 6612638"/>
                  <a:gd name="connsiteY156" fmla="*/ 685800 h 1976438"/>
                  <a:gd name="connsiteX157" fmla="*/ 5991225 w 6612638"/>
                  <a:gd name="connsiteY157" fmla="*/ 681038 h 1976438"/>
                  <a:gd name="connsiteX158" fmla="*/ 6015038 w 6612638"/>
                  <a:gd name="connsiteY158" fmla="*/ 657225 h 1976438"/>
                  <a:gd name="connsiteX159" fmla="*/ 6053138 w 6612638"/>
                  <a:gd name="connsiteY159" fmla="*/ 619125 h 1976438"/>
                  <a:gd name="connsiteX160" fmla="*/ 6119813 w 6612638"/>
                  <a:gd name="connsiteY160" fmla="*/ 576263 h 1976438"/>
                  <a:gd name="connsiteX161" fmla="*/ 6157913 w 6612638"/>
                  <a:gd name="connsiteY161" fmla="*/ 547688 h 1976438"/>
                  <a:gd name="connsiteX162" fmla="*/ 6172200 w 6612638"/>
                  <a:gd name="connsiteY162" fmla="*/ 542925 h 1976438"/>
                  <a:gd name="connsiteX163" fmla="*/ 6229350 w 6612638"/>
                  <a:gd name="connsiteY163" fmla="*/ 519113 h 1976438"/>
                  <a:gd name="connsiteX164" fmla="*/ 6253163 w 6612638"/>
                  <a:gd name="connsiteY164" fmla="*/ 504825 h 1976438"/>
                  <a:gd name="connsiteX165" fmla="*/ 6281738 w 6612638"/>
                  <a:gd name="connsiteY165" fmla="*/ 485775 h 1976438"/>
                  <a:gd name="connsiteX166" fmla="*/ 6329363 w 6612638"/>
                  <a:gd name="connsiteY166" fmla="*/ 471488 h 1976438"/>
                  <a:gd name="connsiteX167" fmla="*/ 6353175 w 6612638"/>
                  <a:gd name="connsiteY167" fmla="*/ 457200 h 1976438"/>
                  <a:gd name="connsiteX168" fmla="*/ 6372225 w 6612638"/>
                  <a:gd name="connsiteY168" fmla="*/ 447675 h 1976438"/>
                  <a:gd name="connsiteX169" fmla="*/ 6400800 w 6612638"/>
                  <a:gd name="connsiteY169" fmla="*/ 423863 h 1976438"/>
                  <a:gd name="connsiteX170" fmla="*/ 6429375 w 6612638"/>
                  <a:gd name="connsiteY170" fmla="*/ 395288 h 1976438"/>
                  <a:gd name="connsiteX171" fmla="*/ 6448425 w 6612638"/>
                  <a:gd name="connsiteY171" fmla="*/ 361950 h 1976438"/>
                  <a:gd name="connsiteX172" fmla="*/ 6462713 w 6612638"/>
                  <a:gd name="connsiteY172" fmla="*/ 352425 h 1976438"/>
                  <a:gd name="connsiteX173" fmla="*/ 6524625 w 6612638"/>
                  <a:gd name="connsiteY173" fmla="*/ 319088 h 1976438"/>
                  <a:gd name="connsiteX174" fmla="*/ 6538913 w 6612638"/>
                  <a:gd name="connsiteY174" fmla="*/ 304800 h 1976438"/>
                  <a:gd name="connsiteX175" fmla="*/ 6567488 w 6612638"/>
                  <a:gd name="connsiteY175" fmla="*/ 280988 h 1976438"/>
                  <a:gd name="connsiteX176" fmla="*/ 6581775 w 6612638"/>
                  <a:gd name="connsiteY176" fmla="*/ 247650 h 1976438"/>
                  <a:gd name="connsiteX177" fmla="*/ 6600825 w 6612638"/>
                  <a:gd name="connsiteY177" fmla="*/ 180975 h 1976438"/>
                  <a:gd name="connsiteX178" fmla="*/ 6610350 w 6612638"/>
                  <a:gd name="connsiteY178" fmla="*/ 166688 h 1976438"/>
                  <a:gd name="connsiteX179" fmla="*/ 6610351 w 6612638"/>
                  <a:gd name="connsiteY17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90888 w 6612638"/>
                  <a:gd name="connsiteY122" fmla="*/ 1233488 h 1976438"/>
                  <a:gd name="connsiteX123" fmla="*/ 3527181 w 6612638"/>
                  <a:gd name="connsiteY123" fmla="*/ 1220665 h 1976438"/>
                  <a:gd name="connsiteX124" fmla="*/ 4016986 w 6612638"/>
                  <a:gd name="connsiteY124" fmla="*/ 1164248 h 1976438"/>
                  <a:gd name="connsiteX125" fmla="*/ 4276725 w 6612638"/>
                  <a:gd name="connsiteY125" fmla="*/ 1143000 h 1976438"/>
                  <a:gd name="connsiteX126" fmla="*/ 4518880 w 6612638"/>
                  <a:gd name="connsiteY126" fmla="*/ 1125782 h 1976438"/>
                  <a:gd name="connsiteX127" fmla="*/ 4819650 w 6612638"/>
                  <a:gd name="connsiteY127" fmla="*/ 1105266 h 1976438"/>
                  <a:gd name="connsiteX128" fmla="*/ 4967288 w 6612638"/>
                  <a:gd name="connsiteY128" fmla="*/ 1090613 h 1976438"/>
                  <a:gd name="connsiteX129" fmla="*/ 5019675 w 6612638"/>
                  <a:gd name="connsiteY129" fmla="*/ 1076325 h 1976438"/>
                  <a:gd name="connsiteX130" fmla="*/ 5033963 w 6612638"/>
                  <a:gd name="connsiteY130" fmla="*/ 1071563 h 1976438"/>
                  <a:gd name="connsiteX131" fmla="*/ 5053013 w 6612638"/>
                  <a:gd name="connsiteY131" fmla="*/ 1062038 h 1976438"/>
                  <a:gd name="connsiteX132" fmla="*/ 5110163 w 6612638"/>
                  <a:gd name="connsiteY132" fmla="*/ 1057275 h 1976438"/>
                  <a:gd name="connsiteX133" fmla="*/ 5124450 w 6612638"/>
                  <a:gd name="connsiteY133" fmla="*/ 1052513 h 1976438"/>
                  <a:gd name="connsiteX134" fmla="*/ 5176838 w 6612638"/>
                  <a:gd name="connsiteY134" fmla="*/ 1042988 h 1976438"/>
                  <a:gd name="connsiteX135" fmla="*/ 5214938 w 6612638"/>
                  <a:gd name="connsiteY135" fmla="*/ 1038225 h 1976438"/>
                  <a:gd name="connsiteX136" fmla="*/ 5267325 w 6612638"/>
                  <a:gd name="connsiteY136" fmla="*/ 1023938 h 1976438"/>
                  <a:gd name="connsiteX137" fmla="*/ 5300663 w 6612638"/>
                  <a:gd name="connsiteY137" fmla="*/ 1014413 h 1976438"/>
                  <a:gd name="connsiteX138" fmla="*/ 5314950 w 6612638"/>
                  <a:gd name="connsiteY138" fmla="*/ 1009650 h 1976438"/>
                  <a:gd name="connsiteX139" fmla="*/ 5353050 w 6612638"/>
                  <a:gd name="connsiteY139" fmla="*/ 976313 h 1976438"/>
                  <a:gd name="connsiteX140" fmla="*/ 5376863 w 6612638"/>
                  <a:gd name="connsiteY140" fmla="*/ 957263 h 1976438"/>
                  <a:gd name="connsiteX141" fmla="*/ 5395913 w 6612638"/>
                  <a:gd name="connsiteY141" fmla="*/ 947738 h 1976438"/>
                  <a:gd name="connsiteX142" fmla="*/ 5462588 w 6612638"/>
                  <a:gd name="connsiteY142" fmla="*/ 909638 h 1976438"/>
                  <a:gd name="connsiteX143" fmla="*/ 5486400 w 6612638"/>
                  <a:gd name="connsiteY143" fmla="*/ 895350 h 1976438"/>
                  <a:gd name="connsiteX144" fmla="*/ 5529263 w 6612638"/>
                  <a:gd name="connsiteY144" fmla="*/ 876300 h 1976438"/>
                  <a:gd name="connsiteX145" fmla="*/ 5567363 w 6612638"/>
                  <a:gd name="connsiteY145" fmla="*/ 862013 h 1976438"/>
                  <a:gd name="connsiteX146" fmla="*/ 5610225 w 6612638"/>
                  <a:gd name="connsiteY146" fmla="*/ 838200 h 1976438"/>
                  <a:gd name="connsiteX147" fmla="*/ 5672138 w 6612638"/>
                  <a:gd name="connsiteY147" fmla="*/ 809625 h 1976438"/>
                  <a:gd name="connsiteX148" fmla="*/ 5719763 w 6612638"/>
                  <a:gd name="connsiteY148" fmla="*/ 795338 h 1976438"/>
                  <a:gd name="connsiteX149" fmla="*/ 5810250 w 6612638"/>
                  <a:gd name="connsiteY149" fmla="*/ 781050 h 1976438"/>
                  <a:gd name="connsiteX150" fmla="*/ 5824538 w 6612638"/>
                  <a:gd name="connsiteY150" fmla="*/ 776288 h 1976438"/>
                  <a:gd name="connsiteX151" fmla="*/ 5891213 w 6612638"/>
                  <a:gd name="connsiteY151" fmla="*/ 742950 h 1976438"/>
                  <a:gd name="connsiteX152" fmla="*/ 5910263 w 6612638"/>
                  <a:gd name="connsiteY152" fmla="*/ 733425 h 1976438"/>
                  <a:gd name="connsiteX153" fmla="*/ 5948363 w 6612638"/>
                  <a:gd name="connsiteY153" fmla="*/ 719138 h 1976438"/>
                  <a:gd name="connsiteX154" fmla="*/ 5962650 w 6612638"/>
                  <a:gd name="connsiteY154" fmla="*/ 704850 h 1976438"/>
                  <a:gd name="connsiteX155" fmla="*/ 5976938 w 6612638"/>
                  <a:gd name="connsiteY155" fmla="*/ 685800 h 1976438"/>
                  <a:gd name="connsiteX156" fmla="*/ 5991225 w 6612638"/>
                  <a:gd name="connsiteY156" fmla="*/ 681038 h 1976438"/>
                  <a:gd name="connsiteX157" fmla="*/ 6015038 w 6612638"/>
                  <a:gd name="connsiteY157" fmla="*/ 657225 h 1976438"/>
                  <a:gd name="connsiteX158" fmla="*/ 6053138 w 6612638"/>
                  <a:gd name="connsiteY158" fmla="*/ 619125 h 1976438"/>
                  <a:gd name="connsiteX159" fmla="*/ 6119813 w 6612638"/>
                  <a:gd name="connsiteY159" fmla="*/ 576263 h 1976438"/>
                  <a:gd name="connsiteX160" fmla="*/ 6157913 w 6612638"/>
                  <a:gd name="connsiteY160" fmla="*/ 547688 h 1976438"/>
                  <a:gd name="connsiteX161" fmla="*/ 6172200 w 6612638"/>
                  <a:gd name="connsiteY161" fmla="*/ 542925 h 1976438"/>
                  <a:gd name="connsiteX162" fmla="*/ 6229350 w 6612638"/>
                  <a:gd name="connsiteY162" fmla="*/ 519113 h 1976438"/>
                  <a:gd name="connsiteX163" fmla="*/ 6253163 w 6612638"/>
                  <a:gd name="connsiteY163" fmla="*/ 504825 h 1976438"/>
                  <a:gd name="connsiteX164" fmla="*/ 6281738 w 6612638"/>
                  <a:gd name="connsiteY164" fmla="*/ 485775 h 1976438"/>
                  <a:gd name="connsiteX165" fmla="*/ 6329363 w 6612638"/>
                  <a:gd name="connsiteY165" fmla="*/ 471488 h 1976438"/>
                  <a:gd name="connsiteX166" fmla="*/ 6353175 w 6612638"/>
                  <a:gd name="connsiteY166" fmla="*/ 457200 h 1976438"/>
                  <a:gd name="connsiteX167" fmla="*/ 6372225 w 6612638"/>
                  <a:gd name="connsiteY167" fmla="*/ 447675 h 1976438"/>
                  <a:gd name="connsiteX168" fmla="*/ 6400800 w 6612638"/>
                  <a:gd name="connsiteY168" fmla="*/ 423863 h 1976438"/>
                  <a:gd name="connsiteX169" fmla="*/ 6429375 w 6612638"/>
                  <a:gd name="connsiteY169" fmla="*/ 395288 h 1976438"/>
                  <a:gd name="connsiteX170" fmla="*/ 6448425 w 6612638"/>
                  <a:gd name="connsiteY170" fmla="*/ 361950 h 1976438"/>
                  <a:gd name="connsiteX171" fmla="*/ 6462713 w 6612638"/>
                  <a:gd name="connsiteY171" fmla="*/ 352425 h 1976438"/>
                  <a:gd name="connsiteX172" fmla="*/ 6524625 w 6612638"/>
                  <a:gd name="connsiteY172" fmla="*/ 319088 h 1976438"/>
                  <a:gd name="connsiteX173" fmla="*/ 6538913 w 6612638"/>
                  <a:gd name="connsiteY173" fmla="*/ 304800 h 1976438"/>
                  <a:gd name="connsiteX174" fmla="*/ 6567488 w 6612638"/>
                  <a:gd name="connsiteY174" fmla="*/ 280988 h 1976438"/>
                  <a:gd name="connsiteX175" fmla="*/ 6581775 w 6612638"/>
                  <a:gd name="connsiteY175" fmla="*/ 247650 h 1976438"/>
                  <a:gd name="connsiteX176" fmla="*/ 6600825 w 6612638"/>
                  <a:gd name="connsiteY176" fmla="*/ 180975 h 1976438"/>
                  <a:gd name="connsiteX177" fmla="*/ 6610350 w 6612638"/>
                  <a:gd name="connsiteY177" fmla="*/ 166688 h 1976438"/>
                  <a:gd name="connsiteX178" fmla="*/ 6610351 w 6612638"/>
                  <a:gd name="connsiteY17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57475 w 6612638"/>
                  <a:gd name="connsiteY101" fmla="*/ 947738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49857 w 6612638"/>
                  <a:gd name="connsiteY122" fmla="*/ 1256934 h 1976438"/>
                  <a:gd name="connsiteX123" fmla="*/ 3527181 w 6612638"/>
                  <a:gd name="connsiteY123" fmla="*/ 1220665 h 1976438"/>
                  <a:gd name="connsiteX124" fmla="*/ 4016986 w 6612638"/>
                  <a:gd name="connsiteY124" fmla="*/ 1164248 h 1976438"/>
                  <a:gd name="connsiteX125" fmla="*/ 4276725 w 6612638"/>
                  <a:gd name="connsiteY125" fmla="*/ 1143000 h 1976438"/>
                  <a:gd name="connsiteX126" fmla="*/ 4518880 w 6612638"/>
                  <a:gd name="connsiteY126" fmla="*/ 1125782 h 1976438"/>
                  <a:gd name="connsiteX127" fmla="*/ 4819650 w 6612638"/>
                  <a:gd name="connsiteY127" fmla="*/ 1105266 h 1976438"/>
                  <a:gd name="connsiteX128" fmla="*/ 4967288 w 6612638"/>
                  <a:gd name="connsiteY128" fmla="*/ 1090613 h 1976438"/>
                  <a:gd name="connsiteX129" fmla="*/ 5019675 w 6612638"/>
                  <a:gd name="connsiteY129" fmla="*/ 1076325 h 1976438"/>
                  <a:gd name="connsiteX130" fmla="*/ 5033963 w 6612638"/>
                  <a:gd name="connsiteY130" fmla="*/ 1071563 h 1976438"/>
                  <a:gd name="connsiteX131" fmla="*/ 5053013 w 6612638"/>
                  <a:gd name="connsiteY131" fmla="*/ 1062038 h 1976438"/>
                  <a:gd name="connsiteX132" fmla="*/ 5110163 w 6612638"/>
                  <a:gd name="connsiteY132" fmla="*/ 1057275 h 1976438"/>
                  <a:gd name="connsiteX133" fmla="*/ 5124450 w 6612638"/>
                  <a:gd name="connsiteY133" fmla="*/ 1052513 h 1976438"/>
                  <a:gd name="connsiteX134" fmla="*/ 5176838 w 6612638"/>
                  <a:gd name="connsiteY134" fmla="*/ 1042988 h 1976438"/>
                  <a:gd name="connsiteX135" fmla="*/ 5214938 w 6612638"/>
                  <a:gd name="connsiteY135" fmla="*/ 1038225 h 1976438"/>
                  <a:gd name="connsiteX136" fmla="*/ 5267325 w 6612638"/>
                  <a:gd name="connsiteY136" fmla="*/ 1023938 h 1976438"/>
                  <a:gd name="connsiteX137" fmla="*/ 5300663 w 6612638"/>
                  <a:gd name="connsiteY137" fmla="*/ 1014413 h 1976438"/>
                  <a:gd name="connsiteX138" fmla="*/ 5314950 w 6612638"/>
                  <a:gd name="connsiteY138" fmla="*/ 1009650 h 1976438"/>
                  <a:gd name="connsiteX139" fmla="*/ 5353050 w 6612638"/>
                  <a:gd name="connsiteY139" fmla="*/ 976313 h 1976438"/>
                  <a:gd name="connsiteX140" fmla="*/ 5376863 w 6612638"/>
                  <a:gd name="connsiteY140" fmla="*/ 957263 h 1976438"/>
                  <a:gd name="connsiteX141" fmla="*/ 5395913 w 6612638"/>
                  <a:gd name="connsiteY141" fmla="*/ 947738 h 1976438"/>
                  <a:gd name="connsiteX142" fmla="*/ 5462588 w 6612638"/>
                  <a:gd name="connsiteY142" fmla="*/ 909638 h 1976438"/>
                  <a:gd name="connsiteX143" fmla="*/ 5486400 w 6612638"/>
                  <a:gd name="connsiteY143" fmla="*/ 895350 h 1976438"/>
                  <a:gd name="connsiteX144" fmla="*/ 5529263 w 6612638"/>
                  <a:gd name="connsiteY144" fmla="*/ 876300 h 1976438"/>
                  <a:gd name="connsiteX145" fmla="*/ 5567363 w 6612638"/>
                  <a:gd name="connsiteY145" fmla="*/ 862013 h 1976438"/>
                  <a:gd name="connsiteX146" fmla="*/ 5610225 w 6612638"/>
                  <a:gd name="connsiteY146" fmla="*/ 838200 h 1976438"/>
                  <a:gd name="connsiteX147" fmla="*/ 5672138 w 6612638"/>
                  <a:gd name="connsiteY147" fmla="*/ 809625 h 1976438"/>
                  <a:gd name="connsiteX148" fmla="*/ 5719763 w 6612638"/>
                  <a:gd name="connsiteY148" fmla="*/ 795338 h 1976438"/>
                  <a:gd name="connsiteX149" fmla="*/ 5810250 w 6612638"/>
                  <a:gd name="connsiteY149" fmla="*/ 781050 h 1976438"/>
                  <a:gd name="connsiteX150" fmla="*/ 5824538 w 6612638"/>
                  <a:gd name="connsiteY150" fmla="*/ 776288 h 1976438"/>
                  <a:gd name="connsiteX151" fmla="*/ 5891213 w 6612638"/>
                  <a:gd name="connsiteY151" fmla="*/ 742950 h 1976438"/>
                  <a:gd name="connsiteX152" fmla="*/ 5910263 w 6612638"/>
                  <a:gd name="connsiteY152" fmla="*/ 733425 h 1976438"/>
                  <a:gd name="connsiteX153" fmla="*/ 5948363 w 6612638"/>
                  <a:gd name="connsiteY153" fmla="*/ 719138 h 1976438"/>
                  <a:gd name="connsiteX154" fmla="*/ 5962650 w 6612638"/>
                  <a:gd name="connsiteY154" fmla="*/ 704850 h 1976438"/>
                  <a:gd name="connsiteX155" fmla="*/ 5976938 w 6612638"/>
                  <a:gd name="connsiteY155" fmla="*/ 685800 h 1976438"/>
                  <a:gd name="connsiteX156" fmla="*/ 5991225 w 6612638"/>
                  <a:gd name="connsiteY156" fmla="*/ 681038 h 1976438"/>
                  <a:gd name="connsiteX157" fmla="*/ 6015038 w 6612638"/>
                  <a:gd name="connsiteY157" fmla="*/ 657225 h 1976438"/>
                  <a:gd name="connsiteX158" fmla="*/ 6053138 w 6612638"/>
                  <a:gd name="connsiteY158" fmla="*/ 619125 h 1976438"/>
                  <a:gd name="connsiteX159" fmla="*/ 6119813 w 6612638"/>
                  <a:gd name="connsiteY159" fmla="*/ 576263 h 1976438"/>
                  <a:gd name="connsiteX160" fmla="*/ 6157913 w 6612638"/>
                  <a:gd name="connsiteY160" fmla="*/ 547688 h 1976438"/>
                  <a:gd name="connsiteX161" fmla="*/ 6172200 w 6612638"/>
                  <a:gd name="connsiteY161" fmla="*/ 542925 h 1976438"/>
                  <a:gd name="connsiteX162" fmla="*/ 6229350 w 6612638"/>
                  <a:gd name="connsiteY162" fmla="*/ 519113 h 1976438"/>
                  <a:gd name="connsiteX163" fmla="*/ 6253163 w 6612638"/>
                  <a:gd name="connsiteY163" fmla="*/ 504825 h 1976438"/>
                  <a:gd name="connsiteX164" fmla="*/ 6281738 w 6612638"/>
                  <a:gd name="connsiteY164" fmla="*/ 485775 h 1976438"/>
                  <a:gd name="connsiteX165" fmla="*/ 6329363 w 6612638"/>
                  <a:gd name="connsiteY165" fmla="*/ 471488 h 1976438"/>
                  <a:gd name="connsiteX166" fmla="*/ 6353175 w 6612638"/>
                  <a:gd name="connsiteY166" fmla="*/ 457200 h 1976438"/>
                  <a:gd name="connsiteX167" fmla="*/ 6372225 w 6612638"/>
                  <a:gd name="connsiteY167" fmla="*/ 447675 h 1976438"/>
                  <a:gd name="connsiteX168" fmla="*/ 6400800 w 6612638"/>
                  <a:gd name="connsiteY168" fmla="*/ 423863 h 1976438"/>
                  <a:gd name="connsiteX169" fmla="*/ 6429375 w 6612638"/>
                  <a:gd name="connsiteY169" fmla="*/ 395288 h 1976438"/>
                  <a:gd name="connsiteX170" fmla="*/ 6448425 w 6612638"/>
                  <a:gd name="connsiteY170" fmla="*/ 361950 h 1976438"/>
                  <a:gd name="connsiteX171" fmla="*/ 6462713 w 6612638"/>
                  <a:gd name="connsiteY171" fmla="*/ 352425 h 1976438"/>
                  <a:gd name="connsiteX172" fmla="*/ 6524625 w 6612638"/>
                  <a:gd name="connsiteY172" fmla="*/ 319088 h 1976438"/>
                  <a:gd name="connsiteX173" fmla="*/ 6538913 w 6612638"/>
                  <a:gd name="connsiteY173" fmla="*/ 304800 h 1976438"/>
                  <a:gd name="connsiteX174" fmla="*/ 6567488 w 6612638"/>
                  <a:gd name="connsiteY174" fmla="*/ 280988 h 1976438"/>
                  <a:gd name="connsiteX175" fmla="*/ 6581775 w 6612638"/>
                  <a:gd name="connsiteY175" fmla="*/ 247650 h 1976438"/>
                  <a:gd name="connsiteX176" fmla="*/ 6600825 w 6612638"/>
                  <a:gd name="connsiteY176" fmla="*/ 180975 h 1976438"/>
                  <a:gd name="connsiteX177" fmla="*/ 6610350 w 6612638"/>
                  <a:gd name="connsiteY177" fmla="*/ 166688 h 1976438"/>
                  <a:gd name="connsiteX178" fmla="*/ 6610351 w 6612638"/>
                  <a:gd name="connsiteY17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4100 w 6612638"/>
                  <a:gd name="connsiteY89" fmla="*/ 1185863 h 1976438"/>
                  <a:gd name="connsiteX90" fmla="*/ 2328863 w 6612638"/>
                  <a:gd name="connsiteY90" fmla="*/ 1123950 h 1976438"/>
                  <a:gd name="connsiteX91" fmla="*/ 2343150 w 6612638"/>
                  <a:gd name="connsiteY91" fmla="*/ 1109663 h 1976438"/>
                  <a:gd name="connsiteX92" fmla="*/ 2352675 w 6612638"/>
                  <a:gd name="connsiteY92" fmla="*/ 1090613 h 1976438"/>
                  <a:gd name="connsiteX93" fmla="*/ 2366963 w 6612638"/>
                  <a:gd name="connsiteY93" fmla="*/ 1085850 h 1976438"/>
                  <a:gd name="connsiteX94" fmla="*/ 2390775 w 6612638"/>
                  <a:gd name="connsiteY94" fmla="*/ 1081088 h 1976438"/>
                  <a:gd name="connsiteX95" fmla="*/ 2424113 w 6612638"/>
                  <a:gd name="connsiteY95" fmla="*/ 1066800 h 1976438"/>
                  <a:gd name="connsiteX96" fmla="*/ 2438400 w 6612638"/>
                  <a:gd name="connsiteY96" fmla="*/ 1057275 h 1976438"/>
                  <a:gd name="connsiteX97" fmla="*/ 2466975 w 6612638"/>
                  <a:gd name="connsiteY97" fmla="*/ 1028700 h 1976438"/>
                  <a:gd name="connsiteX98" fmla="*/ 2490788 w 6612638"/>
                  <a:gd name="connsiteY98" fmla="*/ 985838 h 1976438"/>
                  <a:gd name="connsiteX99" fmla="*/ 2519363 w 6612638"/>
                  <a:gd name="connsiteY99" fmla="*/ 966788 h 1976438"/>
                  <a:gd name="connsiteX100" fmla="*/ 2533650 w 6612638"/>
                  <a:gd name="connsiteY100" fmla="*/ 952500 h 1976438"/>
                  <a:gd name="connsiteX101" fmla="*/ 2622305 w 6612638"/>
                  <a:gd name="connsiteY101" fmla="*/ 933084 h 1976438"/>
                  <a:gd name="connsiteX102" fmla="*/ 2752725 w 6612638"/>
                  <a:gd name="connsiteY102" fmla="*/ 957263 h 1976438"/>
                  <a:gd name="connsiteX103" fmla="*/ 2767013 w 6612638"/>
                  <a:gd name="connsiteY103" fmla="*/ 966788 h 1976438"/>
                  <a:gd name="connsiteX104" fmla="*/ 2771775 w 6612638"/>
                  <a:gd name="connsiteY104" fmla="*/ 981075 h 1976438"/>
                  <a:gd name="connsiteX105" fmla="*/ 2800350 w 6612638"/>
                  <a:gd name="connsiteY105" fmla="*/ 1000125 h 1976438"/>
                  <a:gd name="connsiteX106" fmla="*/ 2819400 w 6612638"/>
                  <a:gd name="connsiteY106" fmla="*/ 1014413 h 1976438"/>
                  <a:gd name="connsiteX107" fmla="*/ 2833688 w 6612638"/>
                  <a:gd name="connsiteY107" fmla="*/ 1019175 h 1976438"/>
                  <a:gd name="connsiteX108" fmla="*/ 2852738 w 6612638"/>
                  <a:gd name="connsiteY108" fmla="*/ 1033463 h 1976438"/>
                  <a:gd name="connsiteX109" fmla="*/ 2881313 w 6612638"/>
                  <a:gd name="connsiteY109" fmla="*/ 1052513 h 1976438"/>
                  <a:gd name="connsiteX110" fmla="*/ 2914650 w 6612638"/>
                  <a:gd name="connsiteY110" fmla="*/ 1095375 h 1976438"/>
                  <a:gd name="connsiteX111" fmla="*/ 2919413 w 6612638"/>
                  <a:gd name="connsiteY111" fmla="*/ 1109663 h 1976438"/>
                  <a:gd name="connsiteX112" fmla="*/ 2943225 w 6612638"/>
                  <a:gd name="connsiteY112" fmla="*/ 1138238 h 1976438"/>
                  <a:gd name="connsiteX113" fmla="*/ 2947988 w 6612638"/>
                  <a:gd name="connsiteY113" fmla="*/ 1152525 h 1976438"/>
                  <a:gd name="connsiteX114" fmla="*/ 2962275 w 6612638"/>
                  <a:gd name="connsiteY114" fmla="*/ 1162050 h 1976438"/>
                  <a:gd name="connsiteX115" fmla="*/ 2986088 w 6612638"/>
                  <a:gd name="connsiteY115" fmla="*/ 1176338 h 1976438"/>
                  <a:gd name="connsiteX116" fmla="*/ 3000375 w 6612638"/>
                  <a:gd name="connsiteY116" fmla="*/ 1190625 h 1976438"/>
                  <a:gd name="connsiteX117" fmla="*/ 3014663 w 6612638"/>
                  <a:gd name="connsiteY117" fmla="*/ 1200150 h 1976438"/>
                  <a:gd name="connsiteX118" fmla="*/ 3043238 w 6612638"/>
                  <a:gd name="connsiteY118" fmla="*/ 1209675 h 1976438"/>
                  <a:gd name="connsiteX119" fmla="*/ 3057525 w 6612638"/>
                  <a:gd name="connsiteY119" fmla="*/ 1219200 h 1976438"/>
                  <a:gd name="connsiteX120" fmla="*/ 3076575 w 6612638"/>
                  <a:gd name="connsiteY120" fmla="*/ 1223963 h 1976438"/>
                  <a:gd name="connsiteX121" fmla="*/ 3119438 w 6612638"/>
                  <a:gd name="connsiteY121" fmla="*/ 1243013 h 1976438"/>
                  <a:gd name="connsiteX122" fmla="*/ 3249857 w 6612638"/>
                  <a:gd name="connsiteY122" fmla="*/ 1256934 h 1976438"/>
                  <a:gd name="connsiteX123" fmla="*/ 3527181 w 6612638"/>
                  <a:gd name="connsiteY123" fmla="*/ 1220665 h 1976438"/>
                  <a:gd name="connsiteX124" fmla="*/ 4016986 w 6612638"/>
                  <a:gd name="connsiteY124" fmla="*/ 1164248 h 1976438"/>
                  <a:gd name="connsiteX125" fmla="*/ 4276725 w 6612638"/>
                  <a:gd name="connsiteY125" fmla="*/ 1143000 h 1976438"/>
                  <a:gd name="connsiteX126" fmla="*/ 4518880 w 6612638"/>
                  <a:gd name="connsiteY126" fmla="*/ 1125782 h 1976438"/>
                  <a:gd name="connsiteX127" fmla="*/ 4819650 w 6612638"/>
                  <a:gd name="connsiteY127" fmla="*/ 1105266 h 1976438"/>
                  <a:gd name="connsiteX128" fmla="*/ 4967288 w 6612638"/>
                  <a:gd name="connsiteY128" fmla="*/ 1090613 h 1976438"/>
                  <a:gd name="connsiteX129" fmla="*/ 5019675 w 6612638"/>
                  <a:gd name="connsiteY129" fmla="*/ 1076325 h 1976438"/>
                  <a:gd name="connsiteX130" fmla="*/ 5033963 w 6612638"/>
                  <a:gd name="connsiteY130" fmla="*/ 1071563 h 1976438"/>
                  <a:gd name="connsiteX131" fmla="*/ 5053013 w 6612638"/>
                  <a:gd name="connsiteY131" fmla="*/ 1062038 h 1976438"/>
                  <a:gd name="connsiteX132" fmla="*/ 5110163 w 6612638"/>
                  <a:gd name="connsiteY132" fmla="*/ 1057275 h 1976438"/>
                  <a:gd name="connsiteX133" fmla="*/ 5124450 w 6612638"/>
                  <a:gd name="connsiteY133" fmla="*/ 1052513 h 1976438"/>
                  <a:gd name="connsiteX134" fmla="*/ 5176838 w 6612638"/>
                  <a:gd name="connsiteY134" fmla="*/ 1042988 h 1976438"/>
                  <a:gd name="connsiteX135" fmla="*/ 5214938 w 6612638"/>
                  <a:gd name="connsiteY135" fmla="*/ 1038225 h 1976438"/>
                  <a:gd name="connsiteX136" fmla="*/ 5267325 w 6612638"/>
                  <a:gd name="connsiteY136" fmla="*/ 1023938 h 1976438"/>
                  <a:gd name="connsiteX137" fmla="*/ 5300663 w 6612638"/>
                  <a:gd name="connsiteY137" fmla="*/ 1014413 h 1976438"/>
                  <a:gd name="connsiteX138" fmla="*/ 5314950 w 6612638"/>
                  <a:gd name="connsiteY138" fmla="*/ 1009650 h 1976438"/>
                  <a:gd name="connsiteX139" fmla="*/ 5353050 w 6612638"/>
                  <a:gd name="connsiteY139" fmla="*/ 976313 h 1976438"/>
                  <a:gd name="connsiteX140" fmla="*/ 5376863 w 6612638"/>
                  <a:gd name="connsiteY140" fmla="*/ 957263 h 1976438"/>
                  <a:gd name="connsiteX141" fmla="*/ 5395913 w 6612638"/>
                  <a:gd name="connsiteY141" fmla="*/ 947738 h 1976438"/>
                  <a:gd name="connsiteX142" fmla="*/ 5462588 w 6612638"/>
                  <a:gd name="connsiteY142" fmla="*/ 909638 h 1976438"/>
                  <a:gd name="connsiteX143" fmla="*/ 5486400 w 6612638"/>
                  <a:gd name="connsiteY143" fmla="*/ 895350 h 1976438"/>
                  <a:gd name="connsiteX144" fmla="*/ 5529263 w 6612638"/>
                  <a:gd name="connsiteY144" fmla="*/ 876300 h 1976438"/>
                  <a:gd name="connsiteX145" fmla="*/ 5567363 w 6612638"/>
                  <a:gd name="connsiteY145" fmla="*/ 862013 h 1976438"/>
                  <a:gd name="connsiteX146" fmla="*/ 5610225 w 6612638"/>
                  <a:gd name="connsiteY146" fmla="*/ 838200 h 1976438"/>
                  <a:gd name="connsiteX147" fmla="*/ 5672138 w 6612638"/>
                  <a:gd name="connsiteY147" fmla="*/ 809625 h 1976438"/>
                  <a:gd name="connsiteX148" fmla="*/ 5719763 w 6612638"/>
                  <a:gd name="connsiteY148" fmla="*/ 795338 h 1976438"/>
                  <a:gd name="connsiteX149" fmla="*/ 5810250 w 6612638"/>
                  <a:gd name="connsiteY149" fmla="*/ 781050 h 1976438"/>
                  <a:gd name="connsiteX150" fmla="*/ 5824538 w 6612638"/>
                  <a:gd name="connsiteY150" fmla="*/ 776288 h 1976438"/>
                  <a:gd name="connsiteX151" fmla="*/ 5891213 w 6612638"/>
                  <a:gd name="connsiteY151" fmla="*/ 742950 h 1976438"/>
                  <a:gd name="connsiteX152" fmla="*/ 5910263 w 6612638"/>
                  <a:gd name="connsiteY152" fmla="*/ 733425 h 1976438"/>
                  <a:gd name="connsiteX153" fmla="*/ 5948363 w 6612638"/>
                  <a:gd name="connsiteY153" fmla="*/ 719138 h 1976438"/>
                  <a:gd name="connsiteX154" fmla="*/ 5962650 w 6612638"/>
                  <a:gd name="connsiteY154" fmla="*/ 704850 h 1976438"/>
                  <a:gd name="connsiteX155" fmla="*/ 5976938 w 6612638"/>
                  <a:gd name="connsiteY155" fmla="*/ 685800 h 1976438"/>
                  <a:gd name="connsiteX156" fmla="*/ 5991225 w 6612638"/>
                  <a:gd name="connsiteY156" fmla="*/ 681038 h 1976438"/>
                  <a:gd name="connsiteX157" fmla="*/ 6015038 w 6612638"/>
                  <a:gd name="connsiteY157" fmla="*/ 657225 h 1976438"/>
                  <a:gd name="connsiteX158" fmla="*/ 6053138 w 6612638"/>
                  <a:gd name="connsiteY158" fmla="*/ 619125 h 1976438"/>
                  <a:gd name="connsiteX159" fmla="*/ 6119813 w 6612638"/>
                  <a:gd name="connsiteY159" fmla="*/ 576263 h 1976438"/>
                  <a:gd name="connsiteX160" fmla="*/ 6157913 w 6612638"/>
                  <a:gd name="connsiteY160" fmla="*/ 547688 h 1976438"/>
                  <a:gd name="connsiteX161" fmla="*/ 6172200 w 6612638"/>
                  <a:gd name="connsiteY161" fmla="*/ 542925 h 1976438"/>
                  <a:gd name="connsiteX162" fmla="*/ 6229350 w 6612638"/>
                  <a:gd name="connsiteY162" fmla="*/ 519113 h 1976438"/>
                  <a:gd name="connsiteX163" fmla="*/ 6253163 w 6612638"/>
                  <a:gd name="connsiteY163" fmla="*/ 504825 h 1976438"/>
                  <a:gd name="connsiteX164" fmla="*/ 6281738 w 6612638"/>
                  <a:gd name="connsiteY164" fmla="*/ 485775 h 1976438"/>
                  <a:gd name="connsiteX165" fmla="*/ 6329363 w 6612638"/>
                  <a:gd name="connsiteY165" fmla="*/ 471488 h 1976438"/>
                  <a:gd name="connsiteX166" fmla="*/ 6353175 w 6612638"/>
                  <a:gd name="connsiteY166" fmla="*/ 457200 h 1976438"/>
                  <a:gd name="connsiteX167" fmla="*/ 6372225 w 6612638"/>
                  <a:gd name="connsiteY167" fmla="*/ 447675 h 1976438"/>
                  <a:gd name="connsiteX168" fmla="*/ 6400800 w 6612638"/>
                  <a:gd name="connsiteY168" fmla="*/ 423863 h 1976438"/>
                  <a:gd name="connsiteX169" fmla="*/ 6429375 w 6612638"/>
                  <a:gd name="connsiteY169" fmla="*/ 395288 h 1976438"/>
                  <a:gd name="connsiteX170" fmla="*/ 6448425 w 6612638"/>
                  <a:gd name="connsiteY170" fmla="*/ 361950 h 1976438"/>
                  <a:gd name="connsiteX171" fmla="*/ 6462713 w 6612638"/>
                  <a:gd name="connsiteY171" fmla="*/ 352425 h 1976438"/>
                  <a:gd name="connsiteX172" fmla="*/ 6524625 w 6612638"/>
                  <a:gd name="connsiteY172" fmla="*/ 319088 h 1976438"/>
                  <a:gd name="connsiteX173" fmla="*/ 6538913 w 6612638"/>
                  <a:gd name="connsiteY173" fmla="*/ 304800 h 1976438"/>
                  <a:gd name="connsiteX174" fmla="*/ 6567488 w 6612638"/>
                  <a:gd name="connsiteY174" fmla="*/ 280988 h 1976438"/>
                  <a:gd name="connsiteX175" fmla="*/ 6581775 w 6612638"/>
                  <a:gd name="connsiteY175" fmla="*/ 247650 h 1976438"/>
                  <a:gd name="connsiteX176" fmla="*/ 6600825 w 6612638"/>
                  <a:gd name="connsiteY176" fmla="*/ 180975 h 1976438"/>
                  <a:gd name="connsiteX177" fmla="*/ 6610350 w 6612638"/>
                  <a:gd name="connsiteY177" fmla="*/ 166688 h 1976438"/>
                  <a:gd name="connsiteX178" fmla="*/ 6610351 w 6612638"/>
                  <a:gd name="connsiteY17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8863 w 6612638"/>
                  <a:gd name="connsiteY89" fmla="*/ 1123950 h 1976438"/>
                  <a:gd name="connsiteX90" fmla="*/ 2343150 w 6612638"/>
                  <a:gd name="connsiteY90" fmla="*/ 1109663 h 1976438"/>
                  <a:gd name="connsiteX91" fmla="*/ 2352675 w 6612638"/>
                  <a:gd name="connsiteY91" fmla="*/ 1090613 h 1976438"/>
                  <a:gd name="connsiteX92" fmla="*/ 2366963 w 6612638"/>
                  <a:gd name="connsiteY92" fmla="*/ 1085850 h 1976438"/>
                  <a:gd name="connsiteX93" fmla="*/ 2390775 w 6612638"/>
                  <a:gd name="connsiteY93" fmla="*/ 1081088 h 1976438"/>
                  <a:gd name="connsiteX94" fmla="*/ 2424113 w 6612638"/>
                  <a:gd name="connsiteY94" fmla="*/ 1066800 h 1976438"/>
                  <a:gd name="connsiteX95" fmla="*/ 2438400 w 6612638"/>
                  <a:gd name="connsiteY95" fmla="*/ 1057275 h 1976438"/>
                  <a:gd name="connsiteX96" fmla="*/ 2466975 w 6612638"/>
                  <a:gd name="connsiteY96" fmla="*/ 1028700 h 1976438"/>
                  <a:gd name="connsiteX97" fmla="*/ 2490788 w 6612638"/>
                  <a:gd name="connsiteY97" fmla="*/ 985838 h 1976438"/>
                  <a:gd name="connsiteX98" fmla="*/ 2519363 w 6612638"/>
                  <a:gd name="connsiteY98" fmla="*/ 966788 h 1976438"/>
                  <a:gd name="connsiteX99" fmla="*/ 2533650 w 6612638"/>
                  <a:gd name="connsiteY99" fmla="*/ 952500 h 1976438"/>
                  <a:gd name="connsiteX100" fmla="*/ 2622305 w 6612638"/>
                  <a:gd name="connsiteY100" fmla="*/ 933084 h 1976438"/>
                  <a:gd name="connsiteX101" fmla="*/ 2752725 w 6612638"/>
                  <a:gd name="connsiteY101" fmla="*/ 957263 h 1976438"/>
                  <a:gd name="connsiteX102" fmla="*/ 2767013 w 6612638"/>
                  <a:gd name="connsiteY102" fmla="*/ 966788 h 1976438"/>
                  <a:gd name="connsiteX103" fmla="*/ 2771775 w 6612638"/>
                  <a:gd name="connsiteY103" fmla="*/ 981075 h 1976438"/>
                  <a:gd name="connsiteX104" fmla="*/ 2800350 w 6612638"/>
                  <a:gd name="connsiteY104" fmla="*/ 1000125 h 1976438"/>
                  <a:gd name="connsiteX105" fmla="*/ 2819400 w 6612638"/>
                  <a:gd name="connsiteY105" fmla="*/ 1014413 h 1976438"/>
                  <a:gd name="connsiteX106" fmla="*/ 2833688 w 6612638"/>
                  <a:gd name="connsiteY106" fmla="*/ 1019175 h 1976438"/>
                  <a:gd name="connsiteX107" fmla="*/ 2852738 w 6612638"/>
                  <a:gd name="connsiteY107" fmla="*/ 1033463 h 1976438"/>
                  <a:gd name="connsiteX108" fmla="*/ 2881313 w 6612638"/>
                  <a:gd name="connsiteY108" fmla="*/ 1052513 h 1976438"/>
                  <a:gd name="connsiteX109" fmla="*/ 2914650 w 6612638"/>
                  <a:gd name="connsiteY109" fmla="*/ 1095375 h 1976438"/>
                  <a:gd name="connsiteX110" fmla="*/ 2919413 w 6612638"/>
                  <a:gd name="connsiteY110" fmla="*/ 1109663 h 1976438"/>
                  <a:gd name="connsiteX111" fmla="*/ 2943225 w 6612638"/>
                  <a:gd name="connsiteY111" fmla="*/ 1138238 h 1976438"/>
                  <a:gd name="connsiteX112" fmla="*/ 2947988 w 6612638"/>
                  <a:gd name="connsiteY112" fmla="*/ 1152525 h 1976438"/>
                  <a:gd name="connsiteX113" fmla="*/ 2962275 w 6612638"/>
                  <a:gd name="connsiteY113" fmla="*/ 1162050 h 1976438"/>
                  <a:gd name="connsiteX114" fmla="*/ 2986088 w 6612638"/>
                  <a:gd name="connsiteY114" fmla="*/ 1176338 h 1976438"/>
                  <a:gd name="connsiteX115" fmla="*/ 3000375 w 6612638"/>
                  <a:gd name="connsiteY115" fmla="*/ 1190625 h 1976438"/>
                  <a:gd name="connsiteX116" fmla="*/ 3014663 w 6612638"/>
                  <a:gd name="connsiteY116" fmla="*/ 1200150 h 1976438"/>
                  <a:gd name="connsiteX117" fmla="*/ 3043238 w 6612638"/>
                  <a:gd name="connsiteY117" fmla="*/ 1209675 h 1976438"/>
                  <a:gd name="connsiteX118" fmla="*/ 3057525 w 6612638"/>
                  <a:gd name="connsiteY118" fmla="*/ 1219200 h 1976438"/>
                  <a:gd name="connsiteX119" fmla="*/ 3076575 w 6612638"/>
                  <a:gd name="connsiteY119" fmla="*/ 1223963 h 1976438"/>
                  <a:gd name="connsiteX120" fmla="*/ 3119438 w 6612638"/>
                  <a:gd name="connsiteY120" fmla="*/ 1243013 h 1976438"/>
                  <a:gd name="connsiteX121" fmla="*/ 3249857 w 6612638"/>
                  <a:gd name="connsiteY121" fmla="*/ 1256934 h 1976438"/>
                  <a:gd name="connsiteX122" fmla="*/ 3527181 w 6612638"/>
                  <a:gd name="connsiteY122" fmla="*/ 1220665 h 1976438"/>
                  <a:gd name="connsiteX123" fmla="*/ 4016986 w 6612638"/>
                  <a:gd name="connsiteY123" fmla="*/ 1164248 h 1976438"/>
                  <a:gd name="connsiteX124" fmla="*/ 4276725 w 6612638"/>
                  <a:gd name="connsiteY124" fmla="*/ 1143000 h 1976438"/>
                  <a:gd name="connsiteX125" fmla="*/ 4518880 w 6612638"/>
                  <a:gd name="connsiteY125" fmla="*/ 1125782 h 1976438"/>
                  <a:gd name="connsiteX126" fmla="*/ 4819650 w 6612638"/>
                  <a:gd name="connsiteY126" fmla="*/ 1105266 h 1976438"/>
                  <a:gd name="connsiteX127" fmla="*/ 4967288 w 6612638"/>
                  <a:gd name="connsiteY127" fmla="*/ 1090613 h 1976438"/>
                  <a:gd name="connsiteX128" fmla="*/ 5019675 w 6612638"/>
                  <a:gd name="connsiteY128" fmla="*/ 1076325 h 1976438"/>
                  <a:gd name="connsiteX129" fmla="*/ 5033963 w 6612638"/>
                  <a:gd name="connsiteY129" fmla="*/ 1071563 h 1976438"/>
                  <a:gd name="connsiteX130" fmla="*/ 5053013 w 6612638"/>
                  <a:gd name="connsiteY130" fmla="*/ 1062038 h 1976438"/>
                  <a:gd name="connsiteX131" fmla="*/ 5110163 w 6612638"/>
                  <a:gd name="connsiteY131" fmla="*/ 1057275 h 1976438"/>
                  <a:gd name="connsiteX132" fmla="*/ 5124450 w 6612638"/>
                  <a:gd name="connsiteY132" fmla="*/ 1052513 h 1976438"/>
                  <a:gd name="connsiteX133" fmla="*/ 5176838 w 6612638"/>
                  <a:gd name="connsiteY133" fmla="*/ 1042988 h 1976438"/>
                  <a:gd name="connsiteX134" fmla="*/ 5214938 w 6612638"/>
                  <a:gd name="connsiteY134" fmla="*/ 1038225 h 1976438"/>
                  <a:gd name="connsiteX135" fmla="*/ 5267325 w 6612638"/>
                  <a:gd name="connsiteY135" fmla="*/ 1023938 h 1976438"/>
                  <a:gd name="connsiteX136" fmla="*/ 5300663 w 6612638"/>
                  <a:gd name="connsiteY136" fmla="*/ 1014413 h 1976438"/>
                  <a:gd name="connsiteX137" fmla="*/ 5314950 w 6612638"/>
                  <a:gd name="connsiteY137" fmla="*/ 1009650 h 1976438"/>
                  <a:gd name="connsiteX138" fmla="*/ 5353050 w 6612638"/>
                  <a:gd name="connsiteY138" fmla="*/ 976313 h 1976438"/>
                  <a:gd name="connsiteX139" fmla="*/ 5376863 w 6612638"/>
                  <a:gd name="connsiteY139" fmla="*/ 957263 h 1976438"/>
                  <a:gd name="connsiteX140" fmla="*/ 5395913 w 6612638"/>
                  <a:gd name="connsiteY140" fmla="*/ 947738 h 1976438"/>
                  <a:gd name="connsiteX141" fmla="*/ 5462588 w 6612638"/>
                  <a:gd name="connsiteY141" fmla="*/ 909638 h 1976438"/>
                  <a:gd name="connsiteX142" fmla="*/ 5486400 w 6612638"/>
                  <a:gd name="connsiteY142" fmla="*/ 895350 h 1976438"/>
                  <a:gd name="connsiteX143" fmla="*/ 5529263 w 6612638"/>
                  <a:gd name="connsiteY143" fmla="*/ 876300 h 1976438"/>
                  <a:gd name="connsiteX144" fmla="*/ 5567363 w 6612638"/>
                  <a:gd name="connsiteY144" fmla="*/ 862013 h 1976438"/>
                  <a:gd name="connsiteX145" fmla="*/ 5610225 w 6612638"/>
                  <a:gd name="connsiteY145" fmla="*/ 838200 h 1976438"/>
                  <a:gd name="connsiteX146" fmla="*/ 5672138 w 6612638"/>
                  <a:gd name="connsiteY146" fmla="*/ 809625 h 1976438"/>
                  <a:gd name="connsiteX147" fmla="*/ 5719763 w 6612638"/>
                  <a:gd name="connsiteY147" fmla="*/ 795338 h 1976438"/>
                  <a:gd name="connsiteX148" fmla="*/ 5810250 w 6612638"/>
                  <a:gd name="connsiteY148" fmla="*/ 781050 h 1976438"/>
                  <a:gd name="connsiteX149" fmla="*/ 5824538 w 6612638"/>
                  <a:gd name="connsiteY149" fmla="*/ 776288 h 1976438"/>
                  <a:gd name="connsiteX150" fmla="*/ 5891213 w 6612638"/>
                  <a:gd name="connsiteY150" fmla="*/ 742950 h 1976438"/>
                  <a:gd name="connsiteX151" fmla="*/ 5910263 w 6612638"/>
                  <a:gd name="connsiteY151" fmla="*/ 733425 h 1976438"/>
                  <a:gd name="connsiteX152" fmla="*/ 5948363 w 6612638"/>
                  <a:gd name="connsiteY152" fmla="*/ 719138 h 1976438"/>
                  <a:gd name="connsiteX153" fmla="*/ 5962650 w 6612638"/>
                  <a:gd name="connsiteY153" fmla="*/ 704850 h 1976438"/>
                  <a:gd name="connsiteX154" fmla="*/ 5976938 w 6612638"/>
                  <a:gd name="connsiteY154" fmla="*/ 685800 h 1976438"/>
                  <a:gd name="connsiteX155" fmla="*/ 5991225 w 6612638"/>
                  <a:gd name="connsiteY155" fmla="*/ 681038 h 1976438"/>
                  <a:gd name="connsiteX156" fmla="*/ 6015038 w 6612638"/>
                  <a:gd name="connsiteY156" fmla="*/ 657225 h 1976438"/>
                  <a:gd name="connsiteX157" fmla="*/ 6053138 w 6612638"/>
                  <a:gd name="connsiteY157" fmla="*/ 619125 h 1976438"/>
                  <a:gd name="connsiteX158" fmla="*/ 6119813 w 6612638"/>
                  <a:gd name="connsiteY158" fmla="*/ 576263 h 1976438"/>
                  <a:gd name="connsiteX159" fmla="*/ 6157913 w 6612638"/>
                  <a:gd name="connsiteY159" fmla="*/ 547688 h 1976438"/>
                  <a:gd name="connsiteX160" fmla="*/ 6172200 w 6612638"/>
                  <a:gd name="connsiteY160" fmla="*/ 542925 h 1976438"/>
                  <a:gd name="connsiteX161" fmla="*/ 6229350 w 6612638"/>
                  <a:gd name="connsiteY161" fmla="*/ 519113 h 1976438"/>
                  <a:gd name="connsiteX162" fmla="*/ 6253163 w 6612638"/>
                  <a:gd name="connsiteY162" fmla="*/ 504825 h 1976438"/>
                  <a:gd name="connsiteX163" fmla="*/ 6281738 w 6612638"/>
                  <a:gd name="connsiteY163" fmla="*/ 485775 h 1976438"/>
                  <a:gd name="connsiteX164" fmla="*/ 6329363 w 6612638"/>
                  <a:gd name="connsiteY164" fmla="*/ 471488 h 1976438"/>
                  <a:gd name="connsiteX165" fmla="*/ 6353175 w 6612638"/>
                  <a:gd name="connsiteY165" fmla="*/ 457200 h 1976438"/>
                  <a:gd name="connsiteX166" fmla="*/ 6372225 w 6612638"/>
                  <a:gd name="connsiteY166" fmla="*/ 447675 h 1976438"/>
                  <a:gd name="connsiteX167" fmla="*/ 6400800 w 6612638"/>
                  <a:gd name="connsiteY167" fmla="*/ 423863 h 1976438"/>
                  <a:gd name="connsiteX168" fmla="*/ 6429375 w 6612638"/>
                  <a:gd name="connsiteY168" fmla="*/ 395288 h 1976438"/>
                  <a:gd name="connsiteX169" fmla="*/ 6448425 w 6612638"/>
                  <a:gd name="connsiteY169" fmla="*/ 361950 h 1976438"/>
                  <a:gd name="connsiteX170" fmla="*/ 6462713 w 6612638"/>
                  <a:gd name="connsiteY170" fmla="*/ 352425 h 1976438"/>
                  <a:gd name="connsiteX171" fmla="*/ 6524625 w 6612638"/>
                  <a:gd name="connsiteY171" fmla="*/ 319088 h 1976438"/>
                  <a:gd name="connsiteX172" fmla="*/ 6538913 w 6612638"/>
                  <a:gd name="connsiteY172" fmla="*/ 304800 h 1976438"/>
                  <a:gd name="connsiteX173" fmla="*/ 6567488 w 6612638"/>
                  <a:gd name="connsiteY173" fmla="*/ 280988 h 1976438"/>
                  <a:gd name="connsiteX174" fmla="*/ 6581775 w 6612638"/>
                  <a:gd name="connsiteY174" fmla="*/ 247650 h 1976438"/>
                  <a:gd name="connsiteX175" fmla="*/ 6600825 w 6612638"/>
                  <a:gd name="connsiteY175" fmla="*/ 180975 h 1976438"/>
                  <a:gd name="connsiteX176" fmla="*/ 6610350 w 6612638"/>
                  <a:gd name="connsiteY176" fmla="*/ 166688 h 1976438"/>
                  <a:gd name="connsiteX177" fmla="*/ 6610351 w 6612638"/>
                  <a:gd name="connsiteY177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28863 w 6612638"/>
                  <a:gd name="connsiteY89" fmla="*/ 1123950 h 1976438"/>
                  <a:gd name="connsiteX90" fmla="*/ 2352675 w 6612638"/>
                  <a:gd name="connsiteY90" fmla="*/ 1090613 h 1976438"/>
                  <a:gd name="connsiteX91" fmla="*/ 2366963 w 6612638"/>
                  <a:gd name="connsiteY91" fmla="*/ 1085850 h 1976438"/>
                  <a:gd name="connsiteX92" fmla="*/ 2390775 w 6612638"/>
                  <a:gd name="connsiteY92" fmla="*/ 1081088 h 1976438"/>
                  <a:gd name="connsiteX93" fmla="*/ 2424113 w 6612638"/>
                  <a:gd name="connsiteY93" fmla="*/ 1066800 h 1976438"/>
                  <a:gd name="connsiteX94" fmla="*/ 2438400 w 6612638"/>
                  <a:gd name="connsiteY94" fmla="*/ 1057275 h 1976438"/>
                  <a:gd name="connsiteX95" fmla="*/ 2466975 w 6612638"/>
                  <a:gd name="connsiteY95" fmla="*/ 1028700 h 1976438"/>
                  <a:gd name="connsiteX96" fmla="*/ 2490788 w 6612638"/>
                  <a:gd name="connsiteY96" fmla="*/ 985838 h 1976438"/>
                  <a:gd name="connsiteX97" fmla="*/ 2519363 w 6612638"/>
                  <a:gd name="connsiteY97" fmla="*/ 966788 h 1976438"/>
                  <a:gd name="connsiteX98" fmla="*/ 2533650 w 6612638"/>
                  <a:gd name="connsiteY98" fmla="*/ 952500 h 1976438"/>
                  <a:gd name="connsiteX99" fmla="*/ 2622305 w 6612638"/>
                  <a:gd name="connsiteY99" fmla="*/ 933084 h 1976438"/>
                  <a:gd name="connsiteX100" fmla="*/ 2752725 w 6612638"/>
                  <a:gd name="connsiteY100" fmla="*/ 957263 h 1976438"/>
                  <a:gd name="connsiteX101" fmla="*/ 2767013 w 6612638"/>
                  <a:gd name="connsiteY101" fmla="*/ 966788 h 1976438"/>
                  <a:gd name="connsiteX102" fmla="*/ 2771775 w 6612638"/>
                  <a:gd name="connsiteY102" fmla="*/ 981075 h 1976438"/>
                  <a:gd name="connsiteX103" fmla="*/ 2800350 w 6612638"/>
                  <a:gd name="connsiteY103" fmla="*/ 1000125 h 1976438"/>
                  <a:gd name="connsiteX104" fmla="*/ 2819400 w 6612638"/>
                  <a:gd name="connsiteY104" fmla="*/ 1014413 h 1976438"/>
                  <a:gd name="connsiteX105" fmla="*/ 2833688 w 6612638"/>
                  <a:gd name="connsiteY105" fmla="*/ 1019175 h 1976438"/>
                  <a:gd name="connsiteX106" fmla="*/ 2852738 w 6612638"/>
                  <a:gd name="connsiteY106" fmla="*/ 1033463 h 1976438"/>
                  <a:gd name="connsiteX107" fmla="*/ 2881313 w 6612638"/>
                  <a:gd name="connsiteY107" fmla="*/ 1052513 h 1976438"/>
                  <a:gd name="connsiteX108" fmla="*/ 2914650 w 6612638"/>
                  <a:gd name="connsiteY108" fmla="*/ 1095375 h 1976438"/>
                  <a:gd name="connsiteX109" fmla="*/ 2919413 w 6612638"/>
                  <a:gd name="connsiteY109" fmla="*/ 1109663 h 1976438"/>
                  <a:gd name="connsiteX110" fmla="*/ 2943225 w 6612638"/>
                  <a:gd name="connsiteY110" fmla="*/ 1138238 h 1976438"/>
                  <a:gd name="connsiteX111" fmla="*/ 2947988 w 6612638"/>
                  <a:gd name="connsiteY111" fmla="*/ 1152525 h 1976438"/>
                  <a:gd name="connsiteX112" fmla="*/ 2962275 w 6612638"/>
                  <a:gd name="connsiteY112" fmla="*/ 1162050 h 1976438"/>
                  <a:gd name="connsiteX113" fmla="*/ 2986088 w 6612638"/>
                  <a:gd name="connsiteY113" fmla="*/ 1176338 h 1976438"/>
                  <a:gd name="connsiteX114" fmla="*/ 3000375 w 6612638"/>
                  <a:gd name="connsiteY114" fmla="*/ 1190625 h 1976438"/>
                  <a:gd name="connsiteX115" fmla="*/ 3014663 w 6612638"/>
                  <a:gd name="connsiteY115" fmla="*/ 1200150 h 1976438"/>
                  <a:gd name="connsiteX116" fmla="*/ 3043238 w 6612638"/>
                  <a:gd name="connsiteY116" fmla="*/ 1209675 h 1976438"/>
                  <a:gd name="connsiteX117" fmla="*/ 3057525 w 6612638"/>
                  <a:gd name="connsiteY117" fmla="*/ 1219200 h 1976438"/>
                  <a:gd name="connsiteX118" fmla="*/ 3076575 w 6612638"/>
                  <a:gd name="connsiteY118" fmla="*/ 1223963 h 1976438"/>
                  <a:gd name="connsiteX119" fmla="*/ 3119438 w 6612638"/>
                  <a:gd name="connsiteY119" fmla="*/ 1243013 h 1976438"/>
                  <a:gd name="connsiteX120" fmla="*/ 3249857 w 6612638"/>
                  <a:gd name="connsiteY120" fmla="*/ 1256934 h 1976438"/>
                  <a:gd name="connsiteX121" fmla="*/ 3527181 w 6612638"/>
                  <a:gd name="connsiteY121" fmla="*/ 1220665 h 1976438"/>
                  <a:gd name="connsiteX122" fmla="*/ 4016986 w 6612638"/>
                  <a:gd name="connsiteY122" fmla="*/ 1164248 h 1976438"/>
                  <a:gd name="connsiteX123" fmla="*/ 4276725 w 6612638"/>
                  <a:gd name="connsiteY123" fmla="*/ 1143000 h 1976438"/>
                  <a:gd name="connsiteX124" fmla="*/ 4518880 w 6612638"/>
                  <a:gd name="connsiteY124" fmla="*/ 1125782 h 1976438"/>
                  <a:gd name="connsiteX125" fmla="*/ 4819650 w 6612638"/>
                  <a:gd name="connsiteY125" fmla="*/ 1105266 h 1976438"/>
                  <a:gd name="connsiteX126" fmla="*/ 4967288 w 6612638"/>
                  <a:gd name="connsiteY126" fmla="*/ 1090613 h 1976438"/>
                  <a:gd name="connsiteX127" fmla="*/ 5019675 w 6612638"/>
                  <a:gd name="connsiteY127" fmla="*/ 1076325 h 1976438"/>
                  <a:gd name="connsiteX128" fmla="*/ 5033963 w 6612638"/>
                  <a:gd name="connsiteY128" fmla="*/ 1071563 h 1976438"/>
                  <a:gd name="connsiteX129" fmla="*/ 5053013 w 6612638"/>
                  <a:gd name="connsiteY129" fmla="*/ 1062038 h 1976438"/>
                  <a:gd name="connsiteX130" fmla="*/ 5110163 w 6612638"/>
                  <a:gd name="connsiteY130" fmla="*/ 1057275 h 1976438"/>
                  <a:gd name="connsiteX131" fmla="*/ 5124450 w 6612638"/>
                  <a:gd name="connsiteY131" fmla="*/ 1052513 h 1976438"/>
                  <a:gd name="connsiteX132" fmla="*/ 5176838 w 6612638"/>
                  <a:gd name="connsiteY132" fmla="*/ 1042988 h 1976438"/>
                  <a:gd name="connsiteX133" fmla="*/ 5214938 w 6612638"/>
                  <a:gd name="connsiteY133" fmla="*/ 1038225 h 1976438"/>
                  <a:gd name="connsiteX134" fmla="*/ 5267325 w 6612638"/>
                  <a:gd name="connsiteY134" fmla="*/ 1023938 h 1976438"/>
                  <a:gd name="connsiteX135" fmla="*/ 5300663 w 6612638"/>
                  <a:gd name="connsiteY135" fmla="*/ 1014413 h 1976438"/>
                  <a:gd name="connsiteX136" fmla="*/ 5314950 w 6612638"/>
                  <a:gd name="connsiteY136" fmla="*/ 1009650 h 1976438"/>
                  <a:gd name="connsiteX137" fmla="*/ 5353050 w 6612638"/>
                  <a:gd name="connsiteY137" fmla="*/ 976313 h 1976438"/>
                  <a:gd name="connsiteX138" fmla="*/ 5376863 w 6612638"/>
                  <a:gd name="connsiteY138" fmla="*/ 957263 h 1976438"/>
                  <a:gd name="connsiteX139" fmla="*/ 5395913 w 6612638"/>
                  <a:gd name="connsiteY139" fmla="*/ 947738 h 1976438"/>
                  <a:gd name="connsiteX140" fmla="*/ 5462588 w 6612638"/>
                  <a:gd name="connsiteY140" fmla="*/ 909638 h 1976438"/>
                  <a:gd name="connsiteX141" fmla="*/ 5486400 w 6612638"/>
                  <a:gd name="connsiteY141" fmla="*/ 895350 h 1976438"/>
                  <a:gd name="connsiteX142" fmla="*/ 5529263 w 6612638"/>
                  <a:gd name="connsiteY142" fmla="*/ 876300 h 1976438"/>
                  <a:gd name="connsiteX143" fmla="*/ 5567363 w 6612638"/>
                  <a:gd name="connsiteY143" fmla="*/ 862013 h 1976438"/>
                  <a:gd name="connsiteX144" fmla="*/ 5610225 w 6612638"/>
                  <a:gd name="connsiteY144" fmla="*/ 838200 h 1976438"/>
                  <a:gd name="connsiteX145" fmla="*/ 5672138 w 6612638"/>
                  <a:gd name="connsiteY145" fmla="*/ 809625 h 1976438"/>
                  <a:gd name="connsiteX146" fmla="*/ 5719763 w 6612638"/>
                  <a:gd name="connsiteY146" fmla="*/ 795338 h 1976438"/>
                  <a:gd name="connsiteX147" fmla="*/ 5810250 w 6612638"/>
                  <a:gd name="connsiteY147" fmla="*/ 781050 h 1976438"/>
                  <a:gd name="connsiteX148" fmla="*/ 5824538 w 6612638"/>
                  <a:gd name="connsiteY148" fmla="*/ 776288 h 1976438"/>
                  <a:gd name="connsiteX149" fmla="*/ 5891213 w 6612638"/>
                  <a:gd name="connsiteY149" fmla="*/ 742950 h 1976438"/>
                  <a:gd name="connsiteX150" fmla="*/ 5910263 w 6612638"/>
                  <a:gd name="connsiteY150" fmla="*/ 733425 h 1976438"/>
                  <a:gd name="connsiteX151" fmla="*/ 5948363 w 6612638"/>
                  <a:gd name="connsiteY151" fmla="*/ 719138 h 1976438"/>
                  <a:gd name="connsiteX152" fmla="*/ 5962650 w 6612638"/>
                  <a:gd name="connsiteY152" fmla="*/ 704850 h 1976438"/>
                  <a:gd name="connsiteX153" fmla="*/ 5976938 w 6612638"/>
                  <a:gd name="connsiteY153" fmla="*/ 685800 h 1976438"/>
                  <a:gd name="connsiteX154" fmla="*/ 5991225 w 6612638"/>
                  <a:gd name="connsiteY154" fmla="*/ 681038 h 1976438"/>
                  <a:gd name="connsiteX155" fmla="*/ 6015038 w 6612638"/>
                  <a:gd name="connsiteY155" fmla="*/ 657225 h 1976438"/>
                  <a:gd name="connsiteX156" fmla="*/ 6053138 w 6612638"/>
                  <a:gd name="connsiteY156" fmla="*/ 619125 h 1976438"/>
                  <a:gd name="connsiteX157" fmla="*/ 6119813 w 6612638"/>
                  <a:gd name="connsiteY157" fmla="*/ 576263 h 1976438"/>
                  <a:gd name="connsiteX158" fmla="*/ 6157913 w 6612638"/>
                  <a:gd name="connsiteY158" fmla="*/ 547688 h 1976438"/>
                  <a:gd name="connsiteX159" fmla="*/ 6172200 w 6612638"/>
                  <a:gd name="connsiteY159" fmla="*/ 542925 h 1976438"/>
                  <a:gd name="connsiteX160" fmla="*/ 6229350 w 6612638"/>
                  <a:gd name="connsiteY160" fmla="*/ 519113 h 1976438"/>
                  <a:gd name="connsiteX161" fmla="*/ 6253163 w 6612638"/>
                  <a:gd name="connsiteY161" fmla="*/ 504825 h 1976438"/>
                  <a:gd name="connsiteX162" fmla="*/ 6281738 w 6612638"/>
                  <a:gd name="connsiteY162" fmla="*/ 485775 h 1976438"/>
                  <a:gd name="connsiteX163" fmla="*/ 6329363 w 6612638"/>
                  <a:gd name="connsiteY163" fmla="*/ 471488 h 1976438"/>
                  <a:gd name="connsiteX164" fmla="*/ 6353175 w 6612638"/>
                  <a:gd name="connsiteY164" fmla="*/ 457200 h 1976438"/>
                  <a:gd name="connsiteX165" fmla="*/ 6372225 w 6612638"/>
                  <a:gd name="connsiteY165" fmla="*/ 447675 h 1976438"/>
                  <a:gd name="connsiteX166" fmla="*/ 6400800 w 6612638"/>
                  <a:gd name="connsiteY166" fmla="*/ 423863 h 1976438"/>
                  <a:gd name="connsiteX167" fmla="*/ 6429375 w 6612638"/>
                  <a:gd name="connsiteY167" fmla="*/ 395288 h 1976438"/>
                  <a:gd name="connsiteX168" fmla="*/ 6448425 w 6612638"/>
                  <a:gd name="connsiteY168" fmla="*/ 361950 h 1976438"/>
                  <a:gd name="connsiteX169" fmla="*/ 6462713 w 6612638"/>
                  <a:gd name="connsiteY169" fmla="*/ 352425 h 1976438"/>
                  <a:gd name="connsiteX170" fmla="*/ 6524625 w 6612638"/>
                  <a:gd name="connsiteY170" fmla="*/ 319088 h 1976438"/>
                  <a:gd name="connsiteX171" fmla="*/ 6538913 w 6612638"/>
                  <a:gd name="connsiteY171" fmla="*/ 304800 h 1976438"/>
                  <a:gd name="connsiteX172" fmla="*/ 6567488 w 6612638"/>
                  <a:gd name="connsiteY172" fmla="*/ 280988 h 1976438"/>
                  <a:gd name="connsiteX173" fmla="*/ 6581775 w 6612638"/>
                  <a:gd name="connsiteY173" fmla="*/ 247650 h 1976438"/>
                  <a:gd name="connsiteX174" fmla="*/ 6600825 w 6612638"/>
                  <a:gd name="connsiteY174" fmla="*/ 180975 h 1976438"/>
                  <a:gd name="connsiteX175" fmla="*/ 6610350 w 6612638"/>
                  <a:gd name="connsiteY175" fmla="*/ 166688 h 1976438"/>
                  <a:gd name="connsiteX176" fmla="*/ 6610351 w 6612638"/>
                  <a:gd name="connsiteY17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52675 w 6612638"/>
                  <a:gd name="connsiteY89" fmla="*/ 1090613 h 1976438"/>
                  <a:gd name="connsiteX90" fmla="*/ 2366963 w 6612638"/>
                  <a:gd name="connsiteY90" fmla="*/ 1085850 h 1976438"/>
                  <a:gd name="connsiteX91" fmla="*/ 2390775 w 6612638"/>
                  <a:gd name="connsiteY91" fmla="*/ 1081088 h 1976438"/>
                  <a:gd name="connsiteX92" fmla="*/ 2424113 w 6612638"/>
                  <a:gd name="connsiteY92" fmla="*/ 1066800 h 1976438"/>
                  <a:gd name="connsiteX93" fmla="*/ 2438400 w 6612638"/>
                  <a:gd name="connsiteY93" fmla="*/ 1057275 h 1976438"/>
                  <a:gd name="connsiteX94" fmla="*/ 2466975 w 6612638"/>
                  <a:gd name="connsiteY94" fmla="*/ 1028700 h 1976438"/>
                  <a:gd name="connsiteX95" fmla="*/ 2490788 w 6612638"/>
                  <a:gd name="connsiteY95" fmla="*/ 985838 h 1976438"/>
                  <a:gd name="connsiteX96" fmla="*/ 2519363 w 6612638"/>
                  <a:gd name="connsiteY96" fmla="*/ 966788 h 1976438"/>
                  <a:gd name="connsiteX97" fmla="*/ 2533650 w 6612638"/>
                  <a:gd name="connsiteY97" fmla="*/ 952500 h 1976438"/>
                  <a:gd name="connsiteX98" fmla="*/ 2622305 w 6612638"/>
                  <a:gd name="connsiteY98" fmla="*/ 933084 h 1976438"/>
                  <a:gd name="connsiteX99" fmla="*/ 2752725 w 6612638"/>
                  <a:gd name="connsiteY99" fmla="*/ 957263 h 1976438"/>
                  <a:gd name="connsiteX100" fmla="*/ 2767013 w 6612638"/>
                  <a:gd name="connsiteY100" fmla="*/ 966788 h 1976438"/>
                  <a:gd name="connsiteX101" fmla="*/ 2771775 w 6612638"/>
                  <a:gd name="connsiteY101" fmla="*/ 981075 h 1976438"/>
                  <a:gd name="connsiteX102" fmla="*/ 2800350 w 6612638"/>
                  <a:gd name="connsiteY102" fmla="*/ 1000125 h 1976438"/>
                  <a:gd name="connsiteX103" fmla="*/ 2819400 w 6612638"/>
                  <a:gd name="connsiteY103" fmla="*/ 1014413 h 1976438"/>
                  <a:gd name="connsiteX104" fmla="*/ 2833688 w 6612638"/>
                  <a:gd name="connsiteY104" fmla="*/ 1019175 h 1976438"/>
                  <a:gd name="connsiteX105" fmla="*/ 2852738 w 6612638"/>
                  <a:gd name="connsiteY105" fmla="*/ 1033463 h 1976438"/>
                  <a:gd name="connsiteX106" fmla="*/ 2881313 w 6612638"/>
                  <a:gd name="connsiteY106" fmla="*/ 1052513 h 1976438"/>
                  <a:gd name="connsiteX107" fmla="*/ 2914650 w 6612638"/>
                  <a:gd name="connsiteY107" fmla="*/ 1095375 h 1976438"/>
                  <a:gd name="connsiteX108" fmla="*/ 2919413 w 6612638"/>
                  <a:gd name="connsiteY108" fmla="*/ 1109663 h 1976438"/>
                  <a:gd name="connsiteX109" fmla="*/ 2943225 w 6612638"/>
                  <a:gd name="connsiteY109" fmla="*/ 1138238 h 1976438"/>
                  <a:gd name="connsiteX110" fmla="*/ 2947988 w 6612638"/>
                  <a:gd name="connsiteY110" fmla="*/ 1152525 h 1976438"/>
                  <a:gd name="connsiteX111" fmla="*/ 2962275 w 6612638"/>
                  <a:gd name="connsiteY111" fmla="*/ 1162050 h 1976438"/>
                  <a:gd name="connsiteX112" fmla="*/ 2986088 w 6612638"/>
                  <a:gd name="connsiteY112" fmla="*/ 1176338 h 1976438"/>
                  <a:gd name="connsiteX113" fmla="*/ 3000375 w 6612638"/>
                  <a:gd name="connsiteY113" fmla="*/ 1190625 h 1976438"/>
                  <a:gd name="connsiteX114" fmla="*/ 3014663 w 6612638"/>
                  <a:gd name="connsiteY114" fmla="*/ 1200150 h 1976438"/>
                  <a:gd name="connsiteX115" fmla="*/ 3043238 w 6612638"/>
                  <a:gd name="connsiteY115" fmla="*/ 1209675 h 1976438"/>
                  <a:gd name="connsiteX116" fmla="*/ 3057525 w 6612638"/>
                  <a:gd name="connsiteY116" fmla="*/ 1219200 h 1976438"/>
                  <a:gd name="connsiteX117" fmla="*/ 3076575 w 6612638"/>
                  <a:gd name="connsiteY117" fmla="*/ 1223963 h 1976438"/>
                  <a:gd name="connsiteX118" fmla="*/ 3119438 w 6612638"/>
                  <a:gd name="connsiteY118" fmla="*/ 1243013 h 1976438"/>
                  <a:gd name="connsiteX119" fmla="*/ 3249857 w 6612638"/>
                  <a:gd name="connsiteY119" fmla="*/ 1256934 h 1976438"/>
                  <a:gd name="connsiteX120" fmla="*/ 3527181 w 6612638"/>
                  <a:gd name="connsiteY120" fmla="*/ 1220665 h 1976438"/>
                  <a:gd name="connsiteX121" fmla="*/ 4016986 w 6612638"/>
                  <a:gd name="connsiteY121" fmla="*/ 1164248 h 1976438"/>
                  <a:gd name="connsiteX122" fmla="*/ 4276725 w 6612638"/>
                  <a:gd name="connsiteY122" fmla="*/ 1143000 h 1976438"/>
                  <a:gd name="connsiteX123" fmla="*/ 4518880 w 6612638"/>
                  <a:gd name="connsiteY123" fmla="*/ 1125782 h 1976438"/>
                  <a:gd name="connsiteX124" fmla="*/ 4819650 w 6612638"/>
                  <a:gd name="connsiteY124" fmla="*/ 1105266 h 1976438"/>
                  <a:gd name="connsiteX125" fmla="*/ 4967288 w 6612638"/>
                  <a:gd name="connsiteY125" fmla="*/ 1090613 h 1976438"/>
                  <a:gd name="connsiteX126" fmla="*/ 5019675 w 6612638"/>
                  <a:gd name="connsiteY126" fmla="*/ 1076325 h 1976438"/>
                  <a:gd name="connsiteX127" fmla="*/ 5033963 w 6612638"/>
                  <a:gd name="connsiteY127" fmla="*/ 1071563 h 1976438"/>
                  <a:gd name="connsiteX128" fmla="*/ 5053013 w 6612638"/>
                  <a:gd name="connsiteY128" fmla="*/ 1062038 h 1976438"/>
                  <a:gd name="connsiteX129" fmla="*/ 5110163 w 6612638"/>
                  <a:gd name="connsiteY129" fmla="*/ 1057275 h 1976438"/>
                  <a:gd name="connsiteX130" fmla="*/ 5124450 w 6612638"/>
                  <a:gd name="connsiteY130" fmla="*/ 1052513 h 1976438"/>
                  <a:gd name="connsiteX131" fmla="*/ 5176838 w 6612638"/>
                  <a:gd name="connsiteY131" fmla="*/ 1042988 h 1976438"/>
                  <a:gd name="connsiteX132" fmla="*/ 5214938 w 6612638"/>
                  <a:gd name="connsiteY132" fmla="*/ 1038225 h 1976438"/>
                  <a:gd name="connsiteX133" fmla="*/ 5267325 w 6612638"/>
                  <a:gd name="connsiteY133" fmla="*/ 1023938 h 1976438"/>
                  <a:gd name="connsiteX134" fmla="*/ 5300663 w 6612638"/>
                  <a:gd name="connsiteY134" fmla="*/ 1014413 h 1976438"/>
                  <a:gd name="connsiteX135" fmla="*/ 5314950 w 6612638"/>
                  <a:gd name="connsiteY135" fmla="*/ 1009650 h 1976438"/>
                  <a:gd name="connsiteX136" fmla="*/ 5353050 w 6612638"/>
                  <a:gd name="connsiteY136" fmla="*/ 976313 h 1976438"/>
                  <a:gd name="connsiteX137" fmla="*/ 5376863 w 6612638"/>
                  <a:gd name="connsiteY137" fmla="*/ 957263 h 1976438"/>
                  <a:gd name="connsiteX138" fmla="*/ 5395913 w 6612638"/>
                  <a:gd name="connsiteY138" fmla="*/ 947738 h 1976438"/>
                  <a:gd name="connsiteX139" fmla="*/ 5462588 w 6612638"/>
                  <a:gd name="connsiteY139" fmla="*/ 909638 h 1976438"/>
                  <a:gd name="connsiteX140" fmla="*/ 5486400 w 6612638"/>
                  <a:gd name="connsiteY140" fmla="*/ 895350 h 1976438"/>
                  <a:gd name="connsiteX141" fmla="*/ 5529263 w 6612638"/>
                  <a:gd name="connsiteY141" fmla="*/ 876300 h 1976438"/>
                  <a:gd name="connsiteX142" fmla="*/ 5567363 w 6612638"/>
                  <a:gd name="connsiteY142" fmla="*/ 862013 h 1976438"/>
                  <a:gd name="connsiteX143" fmla="*/ 5610225 w 6612638"/>
                  <a:gd name="connsiteY143" fmla="*/ 838200 h 1976438"/>
                  <a:gd name="connsiteX144" fmla="*/ 5672138 w 6612638"/>
                  <a:gd name="connsiteY144" fmla="*/ 809625 h 1976438"/>
                  <a:gd name="connsiteX145" fmla="*/ 5719763 w 6612638"/>
                  <a:gd name="connsiteY145" fmla="*/ 795338 h 1976438"/>
                  <a:gd name="connsiteX146" fmla="*/ 5810250 w 6612638"/>
                  <a:gd name="connsiteY146" fmla="*/ 781050 h 1976438"/>
                  <a:gd name="connsiteX147" fmla="*/ 5824538 w 6612638"/>
                  <a:gd name="connsiteY147" fmla="*/ 776288 h 1976438"/>
                  <a:gd name="connsiteX148" fmla="*/ 5891213 w 6612638"/>
                  <a:gd name="connsiteY148" fmla="*/ 742950 h 1976438"/>
                  <a:gd name="connsiteX149" fmla="*/ 5910263 w 6612638"/>
                  <a:gd name="connsiteY149" fmla="*/ 733425 h 1976438"/>
                  <a:gd name="connsiteX150" fmla="*/ 5948363 w 6612638"/>
                  <a:gd name="connsiteY150" fmla="*/ 719138 h 1976438"/>
                  <a:gd name="connsiteX151" fmla="*/ 5962650 w 6612638"/>
                  <a:gd name="connsiteY151" fmla="*/ 704850 h 1976438"/>
                  <a:gd name="connsiteX152" fmla="*/ 5976938 w 6612638"/>
                  <a:gd name="connsiteY152" fmla="*/ 685800 h 1976438"/>
                  <a:gd name="connsiteX153" fmla="*/ 5991225 w 6612638"/>
                  <a:gd name="connsiteY153" fmla="*/ 681038 h 1976438"/>
                  <a:gd name="connsiteX154" fmla="*/ 6015038 w 6612638"/>
                  <a:gd name="connsiteY154" fmla="*/ 657225 h 1976438"/>
                  <a:gd name="connsiteX155" fmla="*/ 6053138 w 6612638"/>
                  <a:gd name="connsiteY155" fmla="*/ 619125 h 1976438"/>
                  <a:gd name="connsiteX156" fmla="*/ 6119813 w 6612638"/>
                  <a:gd name="connsiteY156" fmla="*/ 576263 h 1976438"/>
                  <a:gd name="connsiteX157" fmla="*/ 6157913 w 6612638"/>
                  <a:gd name="connsiteY157" fmla="*/ 547688 h 1976438"/>
                  <a:gd name="connsiteX158" fmla="*/ 6172200 w 6612638"/>
                  <a:gd name="connsiteY158" fmla="*/ 542925 h 1976438"/>
                  <a:gd name="connsiteX159" fmla="*/ 6229350 w 6612638"/>
                  <a:gd name="connsiteY159" fmla="*/ 519113 h 1976438"/>
                  <a:gd name="connsiteX160" fmla="*/ 6253163 w 6612638"/>
                  <a:gd name="connsiteY160" fmla="*/ 504825 h 1976438"/>
                  <a:gd name="connsiteX161" fmla="*/ 6281738 w 6612638"/>
                  <a:gd name="connsiteY161" fmla="*/ 485775 h 1976438"/>
                  <a:gd name="connsiteX162" fmla="*/ 6329363 w 6612638"/>
                  <a:gd name="connsiteY162" fmla="*/ 471488 h 1976438"/>
                  <a:gd name="connsiteX163" fmla="*/ 6353175 w 6612638"/>
                  <a:gd name="connsiteY163" fmla="*/ 457200 h 1976438"/>
                  <a:gd name="connsiteX164" fmla="*/ 6372225 w 6612638"/>
                  <a:gd name="connsiteY164" fmla="*/ 447675 h 1976438"/>
                  <a:gd name="connsiteX165" fmla="*/ 6400800 w 6612638"/>
                  <a:gd name="connsiteY165" fmla="*/ 423863 h 1976438"/>
                  <a:gd name="connsiteX166" fmla="*/ 6429375 w 6612638"/>
                  <a:gd name="connsiteY166" fmla="*/ 395288 h 1976438"/>
                  <a:gd name="connsiteX167" fmla="*/ 6448425 w 6612638"/>
                  <a:gd name="connsiteY167" fmla="*/ 361950 h 1976438"/>
                  <a:gd name="connsiteX168" fmla="*/ 6462713 w 6612638"/>
                  <a:gd name="connsiteY168" fmla="*/ 352425 h 1976438"/>
                  <a:gd name="connsiteX169" fmla="*/ 6524625 w 6612638"/>
                  <a:gd name="connsiteY169" fmla="*/ 319088 h 1976438"/>
                  <a:gd name="connsiteX170" fmla="*/ 6538913 w 6612638"/>
                  <a:gd name="connsiteY170" fmla="*/ 304800 h 1976438"/>
                  <a:gd name="connsiteX171" fmla="*/ 6567488 w 6612638"/>
                  <a:gd name="connsiteY171" fmla="*/ 280988 h 1976438"/>
                  <a:gd name="connsiteX172" fmla="*/ 6581775 w 6612638"/>
                  <a:gd name="connsiteY172" fmla="*/ 247650 h 1976438"/>
                  <a:gd name="connsiteX173" fmla="*/ 6600825 w 6612638"/>
                  <a:gd name="connsiteY173" fmla="*/ 180975 h 1976438"/>
                  <a:gd name="connsiteX174" fmla="*/ 6610350 w 6612638"/>
                  <a:gd name="connsiteY174" fmla="*/ 166688 h 1976438"/>
                  <a:gd name="connsiteX175" fmla="*/ 6610351 w 6612638"/>
                  <a:gd name="connsiteY17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52675 w 6612638"/>
                  <a:gd name="connsiteY89" fmla="*/ 1090613 h 1976438"/>
                  <a:gd name="connsiteX90" fmla="*/ 2390775 w 6612638"/>
                  <a:gd name="connsiteY90" fmla="*/ 1081088 h 1976438"/>
                  <a:gd name="connsiteX91" fmla="*/ 2424113 w 6612638"/>
                  <a:gd name="connsiteY91" fmla="*/ 1066800 h 1976438"/>
                  <a:gd name="connsiteX92" fmla="*/ 2438400 w 6612638"/>
                  <a:gd name="connsiteY92" fmla="*/ 1057275 h 1976438"/>
                  <a:gd name="connsiteX93" fmla="*/ 2466975 w 6612638"/>
                  <a:gd name="connsiteY93" fmla="*/ 1028700 h 1976438"/>
                  <a:gd name="connsiteX94" fmla="*/ 2490788 w 6612638"/>
                  <a:gd name="connsiteY94" fmla="*/ 985838 h 1976438"/>
                  <a:gd name="connsiteX95" fmla="*/ 2519363 w 6612638"/>
                  <a:gd name="connsiteY95" fmla="*/ 966788 h 1976438"/>
                  <a:gd name="connsiteX96" fmla="*/ 2533650 w 6612638"/>
                  <a:gd name="connsiteY96" fmla="*/ 952500 h 1976438"/>
                  <a:gd name="connsiteX97" fmla="*/ 2622305 w 6612638"/>
                  <a:gd name="connsiteY97" fmla="*/ 933084 h 1976438"/>
                  <a:gd name="connsiteX98" fmla="*/ 2752725 w 6612638"/>
                  <a:gd name="connsiteY98" fmla="*/ 957263 h 1976438"/>
                  <a:gd name="connsiteX99" fmla="*/ 2767013 w 6612638"/>
                  <a:gd name="connsiteY99" fmla="*/ 966788 h 1976438"/>
                  <a:gd name="connsiteX100" fmla="*/ 2771775 w 6612638"/>
                  <a:gd name="connsiteY100" fmla="*/ 981075 h 1976438"/>
                  <a:gd name="connsiteX101" fmla="*/ 2800350 w 6612638"/>
                  <a:gd name="connsiteY101" fmla="*/ 1000125 h 1976438"/>
                  <a:gd name="connsiteX102" fmla="*/ 2819400 w 6612638"/>
                  <a:gd name="connsiteY102" fmla="*/ 1014413 h 1976438"/>
                  <a:gd name="connsiteX103" fmla="*/ 2833688 w 6612638"/>
                  <a:gd name="connsiteY103" fmla="*/ 1019175 h 1976438"/>
                  <a:gd name="connsiteX104" fmla="*/ 2852738 w 6612638"/>
                  <a:gd name="connsiteY104" fmla="*/ 1033463 h 1976438"/>
                  <a:gd name="connsiteX105" fmla="*/ 2881313 w 6612638"/>
                  <a:gd name="connsiteY105" fmla="*/ 1052513 h 1976438"/>
                  <a:gd name="connsiteX106" fmla="*/ 2914650 w 6612638"/>
                  <a:gd name="connsiteY106" fmla="*/ 1095375 h 1976438"/>
                  <a:gd name="connsiteX107" fmla="*/ 2919413 w 6612638"/>
                  <a:gd name="connsiteY107" fmla="*/ 1109663 h 1976438"/>
                  <a:gd name="connsiteX108" fmla="*/ 2943225 w 6612638"/>
                  <a:gd name="connsiteY108" fmla="*/ 1138238 h 1976438"/>
                  <a:gd name="connsiteX109" fmla="*/ 2947988 w 6612638"/>
                  <a:gd name="connsiteY109" fmla="*/ 1152525 h 1976438"/>
                  <a:gd name="connsiteX110" fmla="*/ 2962275 w 6612638"/>
                  <a:gd name="connsiteY110" fmla="*/ 1162050 h 1976438"/>
                  <a:gd name="connsiteX111" fmla="*/ 2986088 w 6612638"/>
                  <a:gd name="connsiteY111" fmla="*/ 1176338 h 1976438"/>
                  <a:gd name="connsiteX112" fmla="*/ 3000375 w 6612638"/>
                  <a:gd name="connsiteY112" fmla="*/ 1190625 h 1976438"/>
                  <a:gd name="connsiteX113" fmla="*/ 3014663 w 6612638"/>
                  <a:gd name="connsiteY113" fmla="*/ 1200150 h 1976438"/>
                  <a:gd name="connsiteX114" fmla="*/ 3043238 w 6612638"/>
                  <a:gd name="connsiteY114" fmla="*/ 1209675 h 1976438"/>
                  <a:gd name="connsiteX115" fmla="*/ 3057525 w 6612638"/>
                  <a:gd name="connsiteY115" fmla="*/ 1219200 h 1976438"/>
                  <a:gd name="connsiteX116" fmla="*/ 3076575 w 6612638"/>
                  <a:gd name="connsiteY116" fmla="*/ 1223963 h 1976438"/>
                  <a:gd name="connsiteX117" fmla="*/ 3119438 w 6612638"/>
                  <a:gd name="connsiteY117" fmla="*/ 1243013 h 1976438"/>
                  <a:gd name="connsiteX118" fmla="*/ 3249857 w 6612638"/>
                  <a:gd name="connsiteY118" fmla="*/ 1256934 h 1976438"/>
                  <a:gd name="connsiteX119" fmla="*/ 3527181 w 6612638"/>
                  <a:gd name="connsiteY119" fmla="*/ 1220665 h 1976438"/>
                  <a:gd name="connsiteX120" fmla="*/ 4016986 w 6612638"/>
                  <a:gd name="connsiteY120" fmla="*/ 1164248 h 1976438"/>
                  <a:gd name="connsiteX121" fmla="*/ 4276725 w 6612638"/>
                  <a:gd name="connsiteY121" fmla="*/ 1143000 h 1976438"/>
                  <a:gd name="connsiteX122" fmla="*/ 4518880 w 6612638"/>
                  <a:gd name="connsiteY122" fmla="*/ 1125782 h 1976438"/>
                  <a:gd name="connsiteX123" fmla="*/ 4819650 w 6612638"/>
                  <a:gd name="connsiteY123" fmla="*/ 1105266 h 1976438"/>
                  <a:gd name="connsiteX124" fmla="*/ 4967288 w 6612638"/>
                  <a:gd name="connsiteY124" fmla="*/ 1090613 h 1976438"/>
                  <a:gd name="connsiteX125" fmla="*/ 5019675 w 6612638"/>
                  <a:gd name="connsiteY125" fmla="*/ 1076325 h 1976438"/>
                  <a:gd name="connsiteX126" fmla="*/ 5033963 w 6612638"/>
                  <a:gd name="connsiteY126" fmla="*/ 1071563 h 1976438"/>
                  <a:gd name="connsiteX127" fmla="*/ 5053013 w 6612638"/>
                  <a:gd name="connsiteY127" fmla="*/ 1062038 h 1976438"/>
                  <a:gd name="connsiteX128" fmla="*/ 5110163 w 6612638"/>
                  <a:gd name="connsiteY128" fmla="*/ 1057275 h 1976438"/>
                  <a:gd name="connsiteX129" fmla="*/ 5124450 w 6612638"/>
                  <a:gd name="connsiteY129" fmla="*/ 1052513 h 1976438"/>
                  <a:gd name="connsiteX130" fmla="*/ 5176838 w 6612638"/>
                  <a:gd name="connsiteY130" fmla="*/ 1042988 h 1976438"/>
                  <a:gd name="connsiteX131" fmla="*/ 5214938 w 6612638"/>
                  <a:gd name="connsiteY131" fmla="*/ 1038225 h 1976438"/>
                  <a:gd name="connsiteX132" fmla="*/ 5267325 w 6612638"/>
                  <a:gd name="connsiteY132" fmla="*/ 1023938 h 1976438"/>
                  <a:gd name="connsiteX133" fmla="*/ 5300663 w 6612638"/>
                  <a:gd name="connsiteY133" fmla="*/ 1014413 h 1976438"/>
                  <a:gd name="connsiteX134" fmla="*/ 5314950 w 6612638"/>
                  <a:gd name="connsiteY134" fmla="*/ 1009650 h 1976438"/>
                  <a:gd name="connsiteX135" fmla="*/ 5353050 w 6612638"/>
                  <a:gd name="connsiteY135" fmla="*/ 976313 h 1976438"/>
                  <a:gd name="connsiteX136" fmla="*/ 5376863 w 6612638"/>
                  <a:gd name="connsiteY136" fmla="*/ 957263 h 1976438"/>
                  <a:gd name="connsiteX137" fmla="*/ 5395913 w 6612638"/>
                  <a:gd name="connsiteY137" fmla="*/ 947738 h 1976438"/>
                  <a:gd name="connsiteX138" fmla="*/ 5462588 w 6612638"/>
                  <a:gd name="connsiteY138" fmla="*/ 909638 h 1976438"/>
                  <a:gd name="connsiteX139" fmla="*/ 5486400 w 6612638"/>
                  <a:gd name="connsiteY139" fmla="*/ 895350 h 1976438"/>
                  <a:gd name="connsiteX140" fmla="*/ 5529263 w 6612638"/>
                  <a:gd name="connsiteY140" fmla="*/ 876300 h 1976438"/>
                  <a:gd name="connsiteX141" fmla="*/ 5567363 w 6612638"/>
                  <a:gd name="connsiteY141" fmla="*/ 862013 h 1976438"/>
                  <a:gd name="connsiteX142" fmla="*/ 5610225 w 6612638"/>
                  <a:gd name="connsiteY142" fmla="*/ 838200 h 1976438"/>
                  <a:gd name="connsiteX143" fmla="*/ 5672138 w 6612638"/>
                  <a:gd name="connsiteY143" fmla="*/ 809625 h 1976438"/>
                  <a:gd name="connsiteX144" fmla="*/ 5719763 w 6612638"/>
                  <a:gd name="connsiteY144" fmla="*/ 795338 h 1976438"/>
                  <a:gd name="connsiteX145" fmla="*/ 5810250 w 6612638"/>
                  <a:gd name="connsiteY145" fmla="*/ 781050 h 1976438"/>
                  <a:gd name="connsiteX146" fmla="*/ 5824538 w 6612638"/>
                  <a:gd name="connsiteY146" fmla="*/ 776288 h 1976438"/>
                  <a:gd name="connsiteX147" fmla="*/ 5891213 w 6612638"/>
                  <a:gd name="connsiteY147" fmla="*/ 742950 h 1976438"/>
                  <a:gd name="connsiteX148" fmla="*/ 5910263 w 6612638"/>
                  <a:gd name="connsiteY148" fmla="*/ 733425 h 1976438"/>
                  <a:gd name="connsiteX149" fmla="*/ 5948363 w 6612638"/>
                  <a:gd name="connsiteY149" fmla="*/ 719138 h 1976438"/>
                  <a:gd name="connsiteX150" fmla="*/ 5962650 w 6612638"/>
                  <a:gd name="connsiteY150" fmla="*/ 704850 h 1976438"/>
                  <a:gd name="connsiteX151" fmla="*/ 5976938 w 6612638"/>
                  <a:gd name="connsiteY151" fmla="*/ 685800 h 1976438"/>
                  <a:gd name="connsiteX152" fmla="*/ 5991225 w 6612638"/>
                  <a:gd name="connsiteY152" fmla="*/ 681038 h 1976438"/>
                  <a:gd name="connsiteX153" fmla="*/ 6015038 w 6612638"/>
                  <a:gd name="connsiteY153" fmla="*/ 657225 h 1976438"/>
                  <a:gd name="connsiteX154" fmla="*/ 6053138 w 6612638"/>
                  <a:gd name="connsiteY154" fmla="*/ 619125 h 1976438"/>
                  <a:gd name="connsiteX155" fmla="*/ 6119813 w 6612638"/>
                  <a:gd name="connsiteY155" fmla="*/ 576263 h 1976438"/>
                  <a:gd name="connsiteX156" fmla="*/ 6157913 w 6612638"/>
                  <a:gd name="connsiteY156" fmla="*/ 547688 h 1976438"/>
                  <a:gd name="connsiteX157" fmla="*/ 6172200 w 6612638"/>
                  <a:gd name="connsiteY157" fmla="*/ 542925 h 1976438"/>
                  <a:gd name="connsiteX158" fmla="*/ 6229350 w 6612638"/>
                  <a:gd name="connsiteY158" fmla="*/ 519113 h 1976438"/>
                  <a:gd name="connsiteX159" fmla="*/ 6253163 w 6612638"/>
                  <a:gd name="connsiteY159" fmla="*/ 504825 h 1976438"/>
                  <a:gd name="connsiteX160" fmla="*/ 6281738 w 6612638"/>
                  <a:gd name="connsiteY160" fmla="*/ 485775 h 1976438"/>
                  <a:gd name="connsiteX161" fmla="*/ 6329363 w 6612638"/>
                  <a:gd name="connsiteY161" fmla="*/ 471488 h 1976438"/>
                  <a:gd name="connsiteX162" fmla="*/ 6353175 w 6612638"/>
                  <a:gd name="connsiteY162" fmla="*/ 457200 h 1976438"/>
                  <a:gd name="connsiteX163" fmla="*/ 6372225 w 6612638"/>
                  <a:gd name="connsiteY163" fmla="*/ 447675 h 1976438"/>
                  <a:gd name="connsiteX164" fmla="*/ 6400800 w 6612638"/>
                  <a:gd name="connsiteY164" fmla="*/ 423863 h 1976438"/>
                  <a:gd name="connsiteX165" fmla="*/ 6429375 w 6612638"/>
                  <a:gd name="connsiteY165" fmla="*/ 395288 h 1976438"/>
                  <a:gd name="connsiteX166" fmla="*/ 6448425 w 6612638"/>
                  <a:gd name="connsiteY166" fmla="*/ 361950 h 1976438"/>
                  <a:gd name="connsiteX167" fmla="*/ 6462713 w 6612638"/>
                  <a:gd name="connsiteY167" fmla="*/ 352425 h 1976438"/>
                  <a:gd name="connsiteX168" fmla="*/ 6524625 w 6612638"/>
                  <a:gd name="connsiteY168" fmla="*/ 319088 h 1976438"/>
                  <a:gd name="connsiteX169" fmla="*/ 6538913 w 6612638"/>
                  <a:gd name="connsiteY169" fmla="*/ 304800 h 1976438"/>
                  <a:gd name="connsiteX170" fmla="*/ 6567488 w 6612638"/>
                  <a:gd name="connsiteY170" fmla="*/ 280988 h 1976438"/>
                  <a:gd name="connsiteX171" fmla="*/ 6581775 w 6612638"/>
                  <a:gd name="connsiteY171" fmla="*/ 247650 h 1976438"/>
                  <a:gd name="connsiteX172" fmla="*/ 6600825 w 6612638"/>
                  <a:gd name="connsiteY172" fmla="*/ 180975 h 1976438"/>
                  <a:gd name="connsiteX173" fmla="*/ 6610350 w 6612638"/>
                  <a:gd name="connsiteY173" fmla="*/ 166688 h 1976438"/>
                  <a:gd name="connsiteX174" fmla="*/ 6610351 w 6612638"/>
                  <a:gd name="connsiteY17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14575 w 6612638"/>
                  <a:gd name="connsiteY88" fmla="*/ 1214438 h 1976438"/>
                  <a:gd name="connsiteX89" fmla="*/ 2364398 w 6612638"/>
                  <a:gd name="connsiteY89" fmla="*/ 1137506 h 1976438"/>
                  <a:gd name="connsiteX90" fmla="*/ 2390775 w 6612638"/>
                  <a:gd name="connsiteY90" fmla="*/ 1081088 h 1976438"/>
                  <a:gd name="connsiteX91" fmla="*/ 2424113 w 6612638"/>
                  <a:gd name="connsiteY91" fmla="*/ 1066800 h 1976438"/>
                  <a:gd name="connsiteX92" fmla="*/ 2438400 w 6612638"/>
                  <a:gd name="connsiteY92" fmla="*/ 1057275 h 1976438"/>
                  <a:gd name="connsiteX93" fmla="*/ 2466975 w 6612638"/>
                  <a:gd name="connsiteY93" fmla="*/ 1028700 h 1976438"/>
                  <a:gd name="connsiteX94" fmla="*/ 2490788 w 6612638"/>
                  <a:gd name="connsiteY94" fmla="*/ 985838 h 1976438"/>
                  <a:gd name="connsiteX95" fmla="*/ 2519363 w 6612638"/>
                  <a:gd name="connsiteY95" fmla="*/ 966788 h 1976438"/>
                  <a:gd name="connsiteX96" fmla="*/ 2533650 w 6612638"/>
                  <a:gd name="connsiteY96" fmla="*/ 952500 h 1976438"/>
                  <a:gd name="connsiteX97" fmla="*/ 2622305 w 6612638"/>
                  <a:gd name="connsiteY97" fmla="*/ 933084 h 1976438"/>
                  <a:gd name="connsiteX98" fmla="*/ 2752725 w 6612638"/>
                  <a:gd name="connsiteY98" fmla="*/ 957263 h 1976438"/>
                  <a:gd name="connsiteX99" fmla="*/ 2767013 w 6612638"/>
                  <a:gd name="connsiteY99" fmla="*/ 966788 h 1976438"/>
                  <a:gd name="connsiteX100" fmla="*/ 2771775 w 6612638"/>
                  <a:gd name="connsiteY100" fmla="*/ 981075 h 1976438"/>
                  <a:gd name="connsiteX101" fmla="*/ 2800350 w 6612638"/>
                  <a:gd name="connsiteY101" fmla="*/ 1000125 h 1976438"/>
                  <a:gd name="connsiteX102" fmla="*/ 2819400 w 6612638"/>
                  <a:gd name="connsiteY102" fmla="*/ 1014413 h 1976438"/>
                  <a:gd name="connsiteX103" fmla="*/ 2833688 w 6612638"/>
                  <a:gd name="connsiteY103" fmla="*/ 1019175 h 1976438"/>
                  <a:gd name="connsiteX104" fmla="*/ 2852738 w 6612638"/>
                  <a:gd name="connsiteY104" fmla="*/ 1033463 h 1976438"/>
                  <a:gd name="connsiteX105" fmla="*/ 2881313 w 6612638"/>
                  <a:gd name="connsiteY105" fmla="*/ 1052513 h 1976438"/>
                  <a:gd name="connsiteX106" fmla="*/ 2914650 w 6612638"/>
                  <a:gd name="connsiteY106" fmla="*/ 1095375 h 1976438"/>
                  <a:gd name="connsiteX107" fmla="*/ 2919413 w 6612638"/>
                  <a:gd name="connsiteY107" fmla="*/ 1109663 h 1976438"/>
                  <a:gd name="connsiteX108" fmla="*/ 2943225 w 6612638"/>
                  <a:gd name="connsiteY108" fmla="*/ 1138238 h 1976438"/>
                  <a:gd name="connsiteX109" fmla="*/ 2947988 w 6612638"/>
                  <a:gd name="connsiteY109" fmla="*/ 1152525 h 1976438"/>
                  <a:gd name="connsiteX110" fmla="*/ 2962275 w 6612638"/>
                  <a:gd name="connsiteY110" fmla="*/ 1162050 h 1976438"/>
                  <a:gd name="connsiteX111" fmla="*/ 2986088 w 6612638"/>
                  <a:gd name="connsiteY111" fmla="*/ 1176338 h 1976438"/>
                  <a:gd name="connsiteX112" fmla="*/ 3000375 w 6612638"/>
                  <a:gd name="connsiteY112" fmla="*/ 1190625 h 1976438"/>
                  <a:gd name="connsiteX113" fmla="*/ 3014663 w 6612638"/>
                  <a:gd name="connsiteY113" fmla="*/ 1200150 h 1976438"/>
                  <a:gd name="connsiteX114" fmla="*/ 3043238 w 6612638"/>
                  <a:gd name="connsiteY114" fmla="*/ 1209675 h 1976438"/>
                  <a:gd name="connsiteX115" fmla="*/ 3057525 w 6612638"/>
                  <a:gd name="connsiteY115" fmla="*/ 1219200 h 1976438"/>
                  <a:gd name="connsiteX116" fmla="*/ 3076575 w 6612638"/>
                  <a:gd name="connsiteY116" fmla="*/ 1223963 h 1976438"/>
                  <a:gd name="connsiteX117" fmla="*/ 3119438 w 6612638"/>
                  <a:gd name="connsiteY117" fmla="*/ 1243013 h 1976438"/>
                  <a:gd name="connsiteX118" fmla="*/ 3249857 w 6612638"/>
                  <a:gd name="connsiteY118" fmla="*/ 1256934 h 1976438"/>
                  <a:gd name="connsiteX119" fmla="*/ 3527181 w 6612638"/>
                  <a:gd name="connsiteY119" fmla="*/ 1220665 h 1976438"/>
                  <a:gd name="connsiteX120" fmla="*/ 4016986 w 6612638"/>
                  <a:gd name="connsiteY120" fmla="*/ 1164248 h 1976438"/>
                  <a:gd name="connsiteX121" fmla="*/ 4276725 w 6612638"/>
                  <a:gd name="connsiteY121" fmla="*/ 1143000 h 1976438"/>
                  <a:gd name="connsiteX122" fmla="*/ 4518880 w 6612638"/>
                  <a:gd name="connsiteY122" fmla="*/ 1125782 h 1976438"/>
                  <a:gd name="connsiteX123" fmla="*/ 4819650 w 6612638"/>
                  <a:gd name="connsiteY123" fmla="*/ 1105266 h 1976438"/>
                  <a:gd name="connsiteX124" fmla="*/ 4967288 w 6612638"/>
                  <a:gd name="connsiteY124" fmla="*/ 1090613 h 1976438"/>
                  <a:gd name="connsiteX125" fmla="*/ 5019675 w 6612638"/>
                  <a:gd name="connsiteY125" fmla="*/ 1076325 h 1976438"/>
                  <a:gd name="connsiteX126" fmla="*/ 5033963 w 6612638"/>
                  <a:gd name="connsiteY126" fmla="*/ 1071563 h 1976438"/>
                  <a:gd name="connsiteX127" fmla="*/ 5053013 w 6612638"/>
                  <a:gd name="connsiteY127" fmla="*/ 1062038 h 1976438"/>
                  <a:gd name="connsiteX128" fmla="*/ 5110163 w 6612638"/>
                  <a:gd name="connsiteY128" fmla="*/ 1057275 h 1976438"/>
                  <a:gd name="connsiteX129" fmla="*/ 5124450 w 6612638"/>
                  <a:gd name="connsiteY129" fmla="*/ 1052513 h 1976438"/>
                  <a:gd name="connsiteX130" fmla="*/ 5176838 w 6612638"/>
                  <a:gd name="connsiteY130" fmla="*/ 1042988 h 1976438"/>
                  <a:gd name="connsiteX131" fmla="*/ 5214938 w 6612638"/>
                  <a:gd name="connsiteY131" fmla="*/ 1038225 h 1976438"/>
                  <a:gd name="connsiteX132" fmla="*/ 5267325 w 6612638"/>
                  <a:gd name="connsiteY132" fmla="*/ 1023938 h 1976438"/>
                  <a:gd name="connsiteX133" fmla="*/ 5300663 w 6612638"/>
                  <a:gd name="connsiteY133" fmla="*/ 1014413 h 1976438"/>
                  <a:gd name="connsiteX134" fmla="*/ 5314950 w 6612638"/>
                  <a:gd name="connsiteY134" fmla="*/ 1009650 h 1976438"/>
                  <a:gd name="connsiteX135" fmla="*/ 5353050 w 6612638"/>
                  <a:gd name="connsiteY135" fmla="*/ 976313 h 1976438"/>
                  <a:gd name="connsiteX136" fmla="*/ 5376863 w 6612638"/>
                  <a:gd name="connsiteY136" fmla="*/ 957263 h 1976438"/>
                  <a:gd name="connsiteX137" fmla="*/ 5395913 w 6612638"/>
                  <a:gd name="connsiteY137" fmla="*/ 947738 h 1976438"/>
                  <a:gd name="connsiteX138" fmla="*/ 5462588 w 6612638"/>
                  <a:gd name="connsiteY138" fmla="*/ 909638 h 1976438"/>
                  <a:gd name="connsiteX139" fmla="*/ 5486400 w 6612638"/>
                  <a:gd name="connsiteY139" fmla="*/ 895350 h 1976438"/>
                  <a:gd name="connsiteX140" fmla="*/ 5529263 w 6612638"/>
                  <a:gd name="connsiteY140" fmla="*/ 876300 h 1976438"/>
                  <a:gd name="connsiteX141" fmla="*/ 5567363 w 6612638"/>
                  <a:gd name="connsiteY141" fmla="*/ 862013 h 1976438"/>
                  <a:gd name="connsiteX142" fmla="*/ 5610225 w 6612638"/>
                  <a:gd name="connsiteY142" fmla="*/ 838200 h 1976438"/>
                  <a:gd name="connsiteX143" fmla="*/ 5672138 w 6612638"/>
                  <a:gd name="connsiteY143" fmla="*/ 809625 h 1976438"/>
                  <a:gd name="connsiteX144" fmla="*/ 5719763 w 6612638"/>
                  <a:gd name="connsiteY144" fmla="*/ 795338 h 1976438"/>
                  <a:gd name="connsiteX145" fmla="*/ 5810250 w 6612638"/>
                  <a:gd name="connsiteY145" fmla="*/ 781050 h 1976438"/>
                  <a:gd name="connsiteX146" fmla="*/ 5824538 w 6612638"/>
                  <a:gd name="connsiteY146" fmla="*/ 776288 h 1976438"/>
                  <a:gd name="connsiteX147" fmla="*/ 5891213 w 6612638"/>
                  <a:gd name="connsiteY147" fmla="*/ 742950 h 1976438"/>
                  <a:gd name="connsiteX148" fmla="*/ 5910263 w 6612638"/>
                  <a:gd name="connsiteY148" fmla="*/ 733425 h 1976438"/>
                  <a:gd name="connsiteX149" fmla="*/ 5948363 w 6612638"/>
                  <a:gd name="connsiteY149" fmla="*/ 719138 h 1976438"/>
                  <a:gd name="connsiteX150" fmla="*/ 5962650 w 6612638"/>
                  <a:gd name="connsiteY150" fmla="*/ 704850 h 1976438"/>
                  <a:gd name="connsiteX151" fmla="*/ 5976938 w 6612638"/>
                  <a:gd name="connsiteY151" fmla="*/ 685800 h 1976438"/>
                  <a:gd name="connsiteX152" fmla="*/ 5991225 w 6612638"/>
                  <a:gd name="connsiteY152" fmla="*/ 681038 h 1976438"/>
                  <a:gd name="connsiteX153" fmla="*/ 6015038 w 6612638"/>
                  <a:gd name="connsiteY153" fmla="*/ 657225 h 1976438"/>
                  <a:gd name="connsiteX154" fmla="*/ 6053138 w 6612638"/>
                  <a:gd name="connsiteY154" fmla="*/ 619125 h 1976438"/>
                  <a:gd name="connsiteX155" fmla="*/ 6119813 w 6612638"/>
                  <a:gd name="connsiteY155" fmla="*/ 576263 h 1976438"/>
                  <a:gd name="connsiteX156" fmla="*/ 6157913 w 6612638"/>
                  <a:gd name="connsiteY156" fmla="*/ 547688 h 1976438"/>
                  <a:gd name="connsiteX157" fmla="*/ 6172200 w 6612638"/>
                  <a:gd name="connsiteY157" fmla="*/ 542925 h 1976438"/>
                  <a:gd name="connsiteX158" fmla="*/ 6229350 w 6612638"/>
                  <a:gd name="connsiteY158" fmla="*/ 519113 h 1976438"/>
                  <a:gd name="connsiteX159" fmla="*/ 6253163 w 6612638"/>
                  <a:gd name="connsiteY159" fmla="*/ 504825 h 1976438"/>
                  <a:gd name="connsiteX160" fmla="*/ 6281738 w 6612638"/>
                  <a:gd name="connsiteY160" fmla="*/ 485775 h 1976438"/>
                  <a:gd name="connsiteX161" fmla="*/ 6329363 w 6612638"/>
                  <a:gd name="connsiteY161" fmla="*/ 471488 h 1976438"/>
                  <a:gd name="connsiteX162" fmla="*/ 6353175 w 6612638"/>
                  <a:gd name="connsiteY162" fmla="*/ 457200 h 1976438"/>
                  <a:gd name="connsiteX163" fmla="*/ 6372225 w 6612638"/>
                  <a:gd name="connsiteY163" fmla="*/ 447675 h 1976438"/>
                  <a:gd name="connsiteX164" fmla="*/ 6400800 w 6612638"/>
                  <a:gd name="connsiteY164" fmla="*/ 423863 h 1976438"/>
                  <a:gd name="connsiteX165" fmla="*/ 6429375 w 6612638"/>
                  <a:gd name="connsiteY165" fmla="*/ 395288 h 1976438"/>
                  <a:gd name="connsiteX166" fmla="*/ 6448425 w 6612638"/>
                  <a:gd name="connsiteY166" fmla="*/ 361950 h 1976438"/>
                  <a:gd name="connsiteX167" fmla="*/ 6462713 w 6612638"/>
                  <a:gd name="connsiteY167" fmla="*/ 352425 h 1976438"/>
                  <a:gd name="connsiteX168" fmla="*/ 6524625 w 6612638"/>
                  <a:gd name="connsiteY168" fmla="*/ 319088 h 1976438"/>
                  <a:gd name="connsiteX169" fmla="*/ 6538913 w 6612638"/>
                  <a:gd name="connsiteY169" fmla="*/ 304800 h 1976438"/>
                  <a:gd name="connsiteX170" fmla="*/ 6567488 w 6612638"/>
                  <a:gd name="connsiteY170" fmla="*/ 280988 h 1976438"/>
                  <a:gd name="connsiteX171" fmla="*/ 6581775 w 6612638"/>
                  <a:gd name="connsiteY171" fmla="*/ 247650 h 1976438"/>
                  <a:gd name="connsiteX172" fmla="*/ 6600825 w 6612638"/>
                  <a:gd name="connsiteY172" fmla="*/ 180975 h 1976438"/>
                  <a:gd name="connsiteX173" fmla="*/ 6610350 w 6612638"/>
                  <a:gd name="connsiteY173" fmla="*/ 166688 h 1976438"/>
                  <a:gd name="connsiteX174" fmla="*/ 6610351 w 6612638"/>
                  <a:gd name="connsiteY17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64398 w 6612638"/>
                  <a:gd name="connsiteY89" fmla="*/ 1137506 h 1976438"/>
                  <a:gd name="connsiteX90" fmla="*/ 2390775 w 6612638"/>
                  <a:gd name="connsiteY90" fmla="*/ 1081088 h 1976438"/>
                  <a:gd name="connsiteX91" fmla="*/ 2424113 w 6612638"/>
                  <a:gd name="connsiteY91" fmla="*/ 1066800 h 1976438"/>
                  <a:gd name="connsiteX92" fmla="*/ 2438400 w 6612638"/>
                  <a:gd name="connsiteY92" fmla="*/ 1057275 h 1976438"/>
                  <a:gd name="connsiteX93" fmla="*/ 2466975 w 6612638"/>
                  <a:gd name="connsiteY93" fmla="*/ 1028700 h 1976438"/>
                  <a:gd name="connsiteX94" fmla="*/ 2490788 w 6612638"/>
                  <a:gd name="connsiteY94" fmla="*/ 985838 h 1976438"/>
                  <a:gd name="connsiteX95" fmla="*/ 2519363 w 6612638"/>
                  <a:gd name="connsiteY95" fmla="*/ 966788 h 1976438"/>
                  <a:gd name="connsiteX96" fmla="*/ 2533650 w 6612638"/>
                  <a:gd name="connsiteY96" fmla="*/ 952500 h 1976438"/>
                  <a:gd name="connsiteX97" fmla="*/ 2622305 w 6612638"/>
                  <a:gd name="connsiteY97" fmla="*/ 933084 h 1976438"/>
                  <a:gd name="connsiteX98" fmla="*/ 2752725 w 6612638"/>
                  <a:gd name="connsiteY98" fmla="*/ 957263 h 1976438"/>
                  <a:gd name="connsiteX99" fmla="*/ 2767013 w 6612638"/>
                  <a:gd name="connsiteY99" fmla="*/ 966788 h 1976438"/>
                  <a:gd name="connsiteX100" fmla="*/ 2771775 w 6612638"/>
                  <a:gd name="connsiteY100" fmla="*/ 981075 h 1976438"/>
                  <a:gd name="connsiteX101" fmla="*/ 2800350 w 6612638"/>
                  <a:gd name="connsiteY101" fmla="*/ 1000125 h 1976438"/>
                  <a:gd name="connsiteX102" fmla="*/ 2819400 w 6612638"/>
                  <a:gd name="connsiteY102" fmla="*/ 1014413 h 1976438"/>
                  <a:gd name="connsiteX103" fmla="*/ 2833688 w 6612638"/>
                  <a:gd name="connsiteY103" fmla="*/ 1019175 h 1976438"/>
                  <a:gd name="connsiteX104" fmla="*/ 2852738 w 6612638"/>
                  <a:gd name="connsiteY104" fmla="*/ 1033463 h 1976438"/>
                  <a:gd name="connsiteX105" fmla="*/ 2881313 w 6612638"/>
                  <a:gd name="connsiteY105" fmla="*/ 1052513 h 1976438"/>
                  <a:gd name="connsiteX106" fmla="*/ 2914650 w 6612638"/>
                  <a:gd name="connsiteY106" fmla="*/ 1095375 h 1976438"/>
                  <a:gd name="connsiteX107" fmla="*/ 2919413 w 6612638"/>
                  <a:gd name="connsiteY107" fmla="*/ 1109663 h 1976438"/>
                  <a:gd name="connsiteX108" fmla="*/ 2943225 w 6612638"/>
                  <a:gd name="connsiteY108" fmla="*/ 1138238 h 1976438"/>
                  <a:gd name="connsiteX109" fmla="*/ 2947988 w 6612638"/>
                  <a:gd name="connsiteY109" fmla="*/ 1152525 h 1976438"/>
                  <a:gd name="connsiteX110" fmla="*/ 2962275 w 6612638"/>
                  <a:gd name="connsiteY110" fmla="*/ 1162050 h 1976438"/>
                  <a:gd name="connsiteX111" fmla="*/ 2986088 w 6612638"/>
                  <a:gd name="connsiteY111" fmla="*/ 1176338 h 1976438"/>
                  <a:gd name="connsiteX112" fmla="*/ 3000375 w 6612638"/>
                  <a:gd name="connsiteY112" fmla="*/ 1190625 h 1976438"/>
                  <a:gd name="connsiteX113" fmla="*/ 3014663 w 6612638"/>
                  <a:gd name="connsiteY113" fmla="*/ 1200150 h 1976438"/>
                  <a:gd name="connsiteX114" fmla="*/ 3043238 w 6612638"/>
                  <a:gd name="connsiteY114" fmla="*/ 1209675 h 1976438"/>
                  <a:gd name="connsiteX115" fmla="*/ 3057525 w 6612638"/>
                  <a:gd name="connsiteY115" fmla="*/ 1219200 h 1976438"/>
                  <a:gd name="connsiteX116" fmla="*/ 3076575 w 6612638"/>
                  <a:gd name="connsiteY116" fmla="*/ 1223963 h 1976438"/>
                  <a:gd name="connsiteX117" fmla="*/ 3119438 w 6612638"/>
                  <a:gd name="connsiteY117" fmla="*/ 1243013 h 1976438"/>
                  <a:gd name="connsiteX118" fmla="*/ 3249857 w 6612638"/>
                  <a:gd name="connsiteY118" fmla="*/ 1256934 h 1976438"/>
                  <a:gd name="connsiteX119" fmla="*/ 3527181 w 6612638"/>
                  <a:gd name="connsiteY119" fmla="*/ 1220665 h 1976438"/>
                  <a:gd name="connsiteX120" fmla="*/ 4016986 w 6612638"/>
                  <a:gd name="connsiteY120" fmla="*/ 1164248 h 1976438"/>
                  <a:gd name="connsiteX121" fmla="*/ 4276725 w 6612638"/>
                  <a:gd name="connsiteY121" fmla="*/ 1143000 h 1976438"/>
                  <a:gd name="connsiteX122" fmla="*/ 4518880 w 6612638"/>
                  <a:gd name="connsiteY122" fmla="*/ 1125782 h 1976438"/>
                  <a:gd name="connsiteX123" fmla="*/ 4819650 w 6612638"/>
                  <a:gd name="connsiteY123" fmla="*/ 1105266 h 1976438"/>
                  <a:gd name="connsiteX124" fmla="*/ 4967288 w 6612638"/>
                  <a:gd name="connsiteY124" fmla="*/ 1090613 h 1976438"/>
                  <a:gd name="connsiteX125" fmla="*/ 5019675 w 6612638"/>
                  <a:gd name="connsiteY125" fmla="*/ 1076325 h 1976438"/>
                  <a:gd name="connsiteX126" fmla="*/ 5033963 w 6612638"/>
                  <a:gd name="connsiteY126" fmla="*/ 1071563 h 1976438"/>
                  <a:gd name="connsiteX127" fmla="*/ 5053013 w 6612638"/>
                  <a:gd name="connsiteY127" fmla="*/ 1062038 h 1976438"/>
                  <a:gd name="connsiteX128" fmla="*/ 5110163 w 6612638"/>
                  <a:gd name="connsiteY128" fmla="*/ 1057275 h 1976438"/>
                  <a:gd name="connsiteX129" fmla="*/ 5124450 w 6612638"/>
                  <a:gd name="connsiteY129" fmla="*/ 1052513 h 1976438"/>
                  <a:gd name="connsiteX130" fmla="*/ 5176838 w 6612638"/>
                  <a:gd name="connsiteY130" fmla="*/ 1042988 h 1976438"/>
                  <a:gd name="connsiteX131" fmla="*/ 5214938 w 6612638"/>
                  <a:gd name="connsiteY131" fmla="*/ 1038225 h 1976438"/>
                  <a:gd name="connsiteX132" fmla="*/ 5267325 w 6612638"/>
                  <a:gd name="connsiteY132" fmla="*/ 1023938 h 1976438"/>
                  <a:gd name="connsiteX133" fmla="*/ 5300663 w 6612638"/>
                  <a:gd name="connsiteY133" fmla="*/ 1014413 h 1976438"/>
                  <a:gd name="connsiteX134" fmla="*/ 5314950 w 6612638"/>
                  <a:gd name="connsiteY134" fmla="*/ 1009650 h 1976438"/>
                  <a:gd name="connsiteX135" fmla="*/ 5353050 w 6612638"/>
                  <a:gd name="connsiteY135" fmla="*/ 976313 h 1976438"/>
                  <a:gd name="connsiteX136" fmla="*/ 5376863 w 6612638"/>
                  <a:gd name="connsiteY136" fmla="*/ 957263 h 1976438"/>
                  <a:gd name="connsiteX137" fmla="*/ 5395913 w 6612638"/>
                  <a:gd name="connsiteY137" fmla="*/ 947738 h 1976438"/>
                  <a:gd name="connsiteX138" fmla="*/ 5462588 w 6612638"/>
                  <a:gd name="connsiteY138" fmla="*/ 909638 h 1976438"/>
                  <a:gd name="connsiteX139" fmla="*/ 5486400 w 6612638"/>
                  <a:gd name="connsiteY139" fmla="*/ 895350 h 1976438"/>
                  <a:gd name="connsiteX140" fmla="*/ 5529263 w 6612638"/>
                  <a:gd name="connsiteY140" fmla="*/ 876300 h 1976438"/>
                  <a:gd name="connsiteX141" fmla="*/ 5567363 w 6612638"/>
                  <a:gd name="connsiteY141" fmla="*/ 862013 h 1976438"/>
                  <a:gd name="connsiteX142" fmla="*/ 5610225 w 6612638"/>
                  <a:gd name="connsiteY142" fmla="*/ 838200 h 1976438"/>
                  <a:gd name="connsiteX143" fmla="*/ 5672138 w 6612638"/>
                  <a:gd name="connsiteY143" fmla="*/ 809625 h 1976438"/>
                  <a:gd name="connsiteX144" fmla="*/ 5719763 w 6612638"/>
                  <a:gd name="connsiteY144" fmla="*/ 795338 h 1976438"/>
                  <a:gd name="connsiteX145" fmla="*/ 5810250 w 6612638"/>
                  <a:gd name="connsiteY145" fmla="*/ 781050 h 1976438"/>
                  <a:gd name="connsiteX146" fmla="*/ 5824538 w 6612638"/>
                  <a:gd name="connsiteY146" fmla="*/ 776288 h 1976438"/>
                  <a:gd name="connsiteX147" fmla="*/ 5891213 w 6612638"/>
                  <a:gd name="connsiteY147" fmla="*/ 742950 h 1976438"/>
                  <a:gd name="connsiteX148" fmla="*/ 5910263 w 6612638"/>
                  <a:gd name="connsiteY148" fmla="*/ 733425 h 1976438"/>
                  <a:gd name="connsiteX149" fmla="*/ 5948363 w 6612638"/>
                  <a:gd name="connsiteY149" fmla="*/ 719138 h 1976438"/>
                  <a:gd name="connsiteX150" fmla="*/ 5962650 w 6612638"/>
                  <a:gd name="connsiteY150" fmla="*/ 704850 h 1976438"/>
                  <a:gd name="connsiteX151" fmla="*/ 5976938 w 6612638"/>
                  <a:gd name="connsiteY151" fmla="*/ 685800 h 1976438"/>
                  <a:gd name="connsiteX152" fmla="*/ 5991225 w 6612638"/>
                  <a:gd name="connsiteY152" fmla="*/ 681038 h 1976438"/>
                  <a:gd name="connsiteX153" fmla="*/ 6015038 w 6612638"/>
                  <a:gd name="connsiteY153" fmla="*/ 657225 h 1976438"/>
                  <a:gd name="connsiteX154" fmla="*/ 6053138 w 6612638"/>
                  <a:gd name="connsiteY154" fmla="*/ 619125 h 1976438"/>
                  <a:gd name="connsiteX155" fmla="*/ 6119813 w 6612638"/>
                  <a:gd name="connsiteY155" fmla="*/ 576263 h 1976438"/>
                  <a:gd name="connsiteX156" fmla="*/ 6157913 w 6612638"/>
                  <a:gd name="connsiteY156" fmla="*/ 547688 h 1976438"/>
                  <a:gd name="connsiteX157" fmla="*/ 6172200 w 6612638"/>
                  <a:gd name="connsiteY157" fmla="*/ 542925 h 1976438"/>
                  <a:gd name="connsiteX158" fmla="*/ 6229350 w 6612638"/>
                  <a:gd name="connsiteY158" fmla="*/ 519113 h 1976438"/>
                  <a:gd name="connsiteX159" fmla="*/ 6253163 w 6612638"/>
                  <a:gd name="connsiteY159" fmla="*/ 504825 h 1976438"/>
                  <a:gd name="connsiteX160" fmla="*/ 6281738 w 6612638"/>
                  <a:gd name="connsiteY160" fmla="*/ 485775 h 1976438"/>
                  <a:gd name="connsiteX161" fmla="*/ 6329363 w 6612638"/>
                  <a:gd name="connsiteY161" fmla="*/ 471488 h 1976438"/>
                  <a:gd name="connsiteX162" fmla="*/ 6353175 w 6612638"/>
                  <a:gd name="connsiteY162" fmla="*/ 457200 h 1976438"/>
                  <a:gd name="connsiteX163" fmla="*/ 6372225 w 6612638"/>
                  <a:gd name="connsiteY163" fmla="*/ 447675 h 1976438"/>
                  <a:gd name="connsiteX164" fmla="*/ 6400800 w 6612638"/>
                  <a:gd name="connsiteY164" fmla="*/ 423863 h 1976438"/>
                  <a:gd name="connsiteX165" fmla="*/ 6429375 w 6612638"/>
                  <a:gd name="connsiteY165" fmla="*/ 395288 h 1976438"/>
                  <a:gd name="connsiteX166" fmla="*/ 6448425 w 6612638"/>
                  <a:gd name="connsiteY166" fmla="*/ 361950 h 1976438"/>
                  <a:gd name="connsiteX167" fmla="*/ 6462713 w 6612638"/>
                  <a:gd name="connsiteY167" fmla="*/ 352425 h 1976438"/>
                  <a:gd name="connsiteX168" fmla="*/ 6524625 w 6612638"/>
                  <a:gd name="connsiteY168" fmla="*/ 319088 h 1976438"/>
                  <a:gd name="connsiteX169" fmla="*/ 6538913 w 6612638"/>
                  <a:gd name="connsiteY169" fmla="*/ 304800 h 1976438"/>
                  <a:gd name="connsiteX170" fmla="*/ 6567488 w 6612638"/>
                  <a:gd name="connsiteY170" fmla="*/ 280988 h 1976438"/>
                  <a:gd name="connsiteX171" fmla="*/ 6581775 w 6612638"/>
                  <a:gd name="connsiteY171" fmla="*/ 247650 h 1976438"/>
                  <a:gd name="connsiteX172" fmla="*/ 6600825 w 6612638"/>
                  <a:gd name="connsiteY172" fmla="*/ 180975 h 1976438"/>
                  <a:gd name="connsiteX173" fmla="*/ 6610350 w 6612638"/>
                  <a:gd name="connsiteY173" fmla="*/ 166688 h 1976438"/>
                  <a:gd name="connsiteX174" fmla="*/ 6610351 w 6612638"/>
                  <a:gd name="connsiteY17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81088 h 1976438"/>
                  <a:gd name="connsiteX90" fmla="*/ 2424113 w 6612638"/>
                  <a:gd name="connsiteY90" fmla="*/ 1066800 h 1976438"/>
                  <a:gd name="connsiteX91" fmla="*/ 2438400 w 6612638"/>
                  <a:gd name="connsiteY91" fmla="*/ 1057275 h 1976438"/>
                  <a:gd name="connsiteX92" fmla="*/ 2466975 w 6612638"/>
                  <a:gd name="connsiteY92" fmla="*/ 1028700 h 1976438"/>
                  <a:gd name="connsiteX93" fmla="*/ 2490788 w 6612638"/>
                  <a:gd name="connsiteY93" fmla="*/ 985838 h 1976438"/>
                  <a:gd name="connsiteX94" fmla="*/ 2519363 w 6612638"/>
                  <a:gd name="connsiteY94" fmla="*/ 966788 h 1976438"/>
                  <a:gd name="connsiteX95" fmla="*/ 2533650 w 6612638"/>
                  <a:gd name="connsiteY95" fmla="*/ 952500 h 1976438"/>
                  <a:gd name="connsiteX96" fmla="*/ 2622305 w 6612638"/>
                  <a:gd name="connsiteY96" fmla="*/ 933084 h 1976438"/>
                  <a:gd name="connsiteX97" fmla="*/ 2752725 w 6612638"/>
                  <a:gd name="connsiteY97" fmla="*/ 957263 h 1976438"/>
                  <a:gd name="connsiteX98" fmla="*/ 2767013 w 6612638"/>
                  <a:gd name="connsiteY98" fmla="*/ 966788 h 1976438"/>
                  <a:gd name="connsiteX99" fmla="*/ 2771775 w 6612638"/>
                  <a:gd name="connsiteY99" fmla="*/ 981075 h 1976438"/>
                  <a:gd name="connsiteX100" fmla="*/ 2800350 w 6612638"/>
                  <a:gd name="connsiteY100" fmla="*/ 1000125 h 1976438"/>
                  <a:gd name="connsiteX101" fmla="*/ 2819400 w 6612638"/>
                  <a:gd name="connsiteY101" fmla="*/ 1014413 h 1976438"/>
                  <a:gd name="connsiteX102" fmla="*/ 2833688 w 6612638"/>
                  <a:gd name="connsiteY102" fmla="*/ 1019175 h 1976438"/>
                  <a:gd name="connsiteX103" fmla="*/ 2852738 w 6612638"/>
                  <a:gd name="connsiteY103" fmla="*/ 1033463 h 1976438"/>
                  <a:gd name="connsiteX104" fmla="*/ 2881313 w 6612638"/>
                  <a:gd name="connsiteY104" fmla="*/ 1052513 h 1976438"/>
                  <a:gd name="connsiteX105" fmla="*/ 2914650 w 6612638"/>
                  <a:gd name="connsiteY105" fmla="*/ 1095375 h 1976438"/>
                  <a:gd name="connsiteX106" fmla="*/ 2919413 w 6612638"/>
                  <a:gd name="connsiteY106" fmla="*/ 1109663 h 1976438"/>
                  <a:gd name="connsiteX107" fmla="*/ 2943225 w 6612638"/>
                  <a:gd name="connsiteY107" fmla="*/ 1138238 h 1976438"/>
                  <a:gd name="connsiteX108" fmla="*/ 2947988 w 6612638"/>
                  <a:gd name="connsiteY108" fmla="*/ 1152525 h 1976438"/>
                  <a:gd name="connsiteX109" fmla="*/ 2962275 w 6612638"/>
                  <a:gd name="connsiteY109" fmla="*/ 1162050 h 1976438"/>
                  <a:gd name="connsiteX110" fmla="*/ 2986088 w 6612638"/>
                  <a:gd name="connsiteY110" fmla="*/ 1176338 h 1976438"/>
                  <a:gd name="connsiteX111" fmla="*/ 3000375 w 6612638"/>
                  <a:gd name="connsiteY111" fmla="*/ 1190625 h 1976438"/>
                  <a:gd name="connsiteX112" fmla="*/ 3014663 w 6612638"/>
                  <a:gd name="connsiteY112" fmla="*/ 1200150 h 1976438"/>
                  <a:gd name="connsiteX113" fmla="*/ 3043238 w 6612638"/>
                  <a:gd name="connsiteY113" fmla="*/ 1209675 h 1976438"/>
                  <a:gd name="connsiteX114" fmla="*/ 3057525 w 6612638"/>
                  <a:gd name="connsiteY114" fmla="*/ 1219200 h 1976438"/>
                  <a:gd name="connsiteX115" fmla="*/ 3076575 w 6612638"/>
                  <a:gd name="connsiteY115" fmla="*/ 1223963 h 1976438"/>
                  <a:gd name="connsiteX116" fmla="*/ 3119438 w 6612638"/>
                  <a:gd name="connsiteY116" fmla="*/ 1243013 h 1976438"/>
                  <a:gd name="connsiteX117" fmla="*/ 3249857 w 6612638"/>
                  <a:gd name="connsiteY117" fmla="*/ 1256934 h 1976438"/>
                  <a:gd name="connsiteX118" fmla="*/ 3527181 w 6612638"/>
                  <a:gd name="connsiteY118" fmla="*/ 1220665 h 1976438"/>
                  <a:gd name="connsiteX119" fmla="*/ 4016986 w 6612638"/>
                  <a:gd name="connsiteY119" fmla="*/ 1164248 h 1976438"/>
                  <a:gd name="connsiteX120" fmla="*/ 4276725 w 6612638"/>
                  <a:gd name="connsiteY120" fmla="*/ 1143000 h 1976438"/>
                  <a:gd name="connsiteX121" fmla="*/ 4518880 w 6612638"/>
                  <a:gd name="connsiteY121" fmla="*/ 1125782 h 1976438"/>
                  <a:gd name="connsiteX122" fmla="*/ 4819650 w 6612638"/>
                  <a:gd name="connsiteY122" fmla="*/ 1105266 h 1976438"/>
                  <a:gd name="connsiteX123" fmla="*/ 4967288 w 6612638"/>
                  <a:gd name="connsiteY123" fmla="*/ 1090613 h 1976438"/>
                  <a:gd name="connsiteX124" fmla="*/ 5019675 w 6612638"/>
                  <a:gd name="connsiteY124" fmla="*/ 1076325 h 1976438"/>
                  <a:gd name="connsiteX125" fmla="*/ 5033963 w 6612638"/>
                  <a:gd name="connsiteY125" fmla="*/ 1071563 h 1976438"/>
                  <a:gd name="connsiteX126" fmla="*/ 5053013 w 6612638"/>
                  <a:gd name="connsiteY126" fmla="*/ 1062038 h 1976438"/>
                  <a:gd name="connsiteX127" fmla="*/ 5110163 w 6612638"/>
                  <a:gd name="connsiteY127" fmla="*/ 1057275 h 1976438"/>
                  <a:gd name="connsiteX128" fmla="*/ 5124450 w 6612638"/>
                  <a:gd name="connsiteY128" fmla="*/ 1052513 h 1976438"/>
                  <a:gd name="connsiteX129" fmla="*/ 5176838 w 6612638"/>
                  <a:gd name="connsiteY129" fmla="*/ 1042988 h 1976438"/>
                  <a:gd name="connsiteX130" fmla="*/ 5214938 w 6612638"/>
                  <a:gd name="connsiteY130" fmla="*/ 1038225 h 1976438"/>
                  <a:gd name="connsiteX131" fmla="*/ 5267325 w 6612638"/>
                  <a:gd name="connsiteY131" fmla="*/ 1023938 h 1976438"/>
                  <a:gd name="connsiteX132" fmla="*/ 5300663 w 6612638"/>
                  <a:gd name="connsiteY132" fmla="*/ 1014413 h 1976438"/>
                  <a:gd name="connsiteX133" fmla="*/ 5314950 w 6612638"/>
                  <a:gd name="connsiteY133" fmla="*/ 1009650 h 1976438"/>
                  <a:gd name="connsiteX134" fmla="*/ 5353050 w 6612638"/>
                  <a:gd name="connsiteY134" fmla="*/ 976313 h 1976438"/>
                  <a:gd name="connsiteX135" fmla="*/ 5376863 w 6612638"/>
                  <a:gd name="connsiteY135" fmla="*/ 957263 h 1976438"/>
                  <a:gd name="connsiteX136" fmla="*/ 5395913 w 6612638"/>
                  <a:gd name="connsiteY136" fmla="*/ 947738 h 1976438"/>
                  <a:gd name="connsiteX137" fmla="*/ 5462588 w 6612638"/>
                  <a:gd name="connsiteY137" fmla="*/ 909638 h 1976438"/>
                  <a:gd name="connsiteX138" fmla="*/ 5486400 w 6612638"/>
                  <a:gd name="connsiteY138" fmla="*/ 895350 h 1976438"/>
                  <a:gd name="connsiteX139" fmla="*/ 5529263 w 6612638"/>
                  <a:gd name="connsiteY139" fmla="*/ 876300 h 1976438"/>
                  <a:gd name="connsiteX140" fmla="*/ 5567363 w 6612638"/>
                  <a:gd name="connsiteY140" fmla="*/ 862013 h 1976438"/>
                  <a:gd name="connsiteX141" fmla="*/ 5610225 w 6612638"/>
                  <a:gd name="connsiteY141" fmla="*/ 838200 h 1976438"/>
                  <a:gd name="connsiteX142" fmla="*/ 5672138 w 6612638"/>
                  <a:gd name="connsiteY142" fmla="*/ 809625 h 1976438"/>
                  <a:gd name="connsiteX143" fmla="*/ 5719763 w 6612638"/>
                  <a:gd name="connsiteY143" fmla="*/ 795338 h 1976438"/>
                  <a:gd name="connsiteX144" fmla="*/ 5810250 w 6612638"/>
                  <a:gd name="connsiteY144" fmla="*/ 781050 h 1976438"/>
                  <a:gd name="connsiteX145" fmla="*/ 5824538 w 6612638"/>
                  <a:gd name="connsiteY145" fmla="*/ 776288 h 1976438"/>
                  <a:gd name="connsiteX146" fmla="*/ 5891213 w 6612638"/>
                  <a:gd name="connsiteY146" fmla="*/ 742950 h 1976438"/>
                  <a:gd name="connsiteX147" fmla="*/ 5910263 w 6612638"/>
                  <a:gd name="connsiteY147" fmla="*/ 733425 h 1976438"/>
                  <a:gd name="connsiteX148" fmla="*/ 5948363 w 6612638"/>
                  <a:gd name="connsiteY148" fmla="*/ 719138 h 1976438"/>
                  <a:gd name="connsiteX149" fmla="*/ 5962650 w 6612638"/>
                  <a:gd name="connsiteY149" fmla="*/ 704850 h 1976438"/>
                  <a:gd name="connsiteX150" fmla="*/ 5976938 w 6612638"/>
                  <a:gd name="connsiteY150" fmla="*/ 685800 h 1976438"/>
                  <a:gd name="connsiteX151" fmla="*/ 5991225 w 6612638"/>
                  <a:gd name="connsiteY151" fmla="*/ 681038 h 1976438"/>
                  <a:gd name="connsiteX152" fmla="*/ 6015038 w 6612638"/>
                  <a:gd name="connsiteY152" fmla="*/ 657225 h 1976438"/>
                  <a:gd name="connsiteX153" fmla="*/ 6053138 w 6612638"/>
                  <a:gd name="connsiteY153" fmla="*/ 619125 h 1976438"/>
                  <a:gd name="connsiteX154" fmla="*/ 6119813 w 6612638"/>
                  <a:gd name="connsiteY154" fmla="*/ 576263 h 1976438"/>
                  <a:gd name="connsiteX155" fmla="*/ 6157913 w 6612638"/>
                  <a:gd name="connsiteY155" fmla="*/ 547688 h 1976438"/>
                  <a:gd name="connsiteX156" fmla="*/ 6172200 w 6612638"/>
                  <a:gd name="connsiteY156" fmla="*/ 542925 h 1976438"/>
                  <a:gd name="connsiteX157" fmla="*/ 6229350 w 6612638"/>
                  <a:gd name="connsiteY157" fmla="*/ 519113 h 1976438"/>
                  <a:gd name="connsiteX158" fmla="*/ 6253163 w 6612638"/>
                  <a:gd name="connsiteY158" fmla="*/ 504825 h 1976438"/>
                  <a:gd name="connsiteX159" fmla="*/ 6281738 w 6612638"/>
                  <a:gd name="connsiteY159" fmla="*/ 485775 h 1976438"/>
                  <a:gd name="connsiteX160" fmla="*/ 6329363 w 6612638"/>
                  <a:gd name="connsiteY160" fmla="*/ 471488 h 1976438"/>
                  <a:gd name="connsiteX161" fmla="*/ 6353175 w 6612638"/>
                  <a:gd name="connsiteY161" fmla="*/ 457200 h 1976438"/>
                  <a:gd name="connsiteX162" fmla="*/ 6372225 w 6612638"/>
                  <a:gd name="connsiteY162" fmla="*/ 447675 h 1976438"/>
                  <a:gd name="connsiteX163" fmla="*/ 6400800 w 6612638"/>
                  <a:gd name="connsiteY163" fmla="*/ 423863 h 1976438"/>
                  <a:gd name="connsiteX164" fmla="*/ 6429375 w 6612638"/>
                  <a:gd name="connsiteY164" fmla="*/ 395288 h 1976438"/>
                  <a:gd name="connsiteX165" fmla="*/ 6448425 w 6612638"/>
                  <a:gd name="connsiteY165" fmla="*/ 361950 h 1976438"/>
                  <a:gd name="connsiteX166" fmla="*/ 6462713 w 6612638"/>
                  <a:gd name="connsiteY166" fmla="*/ 352425 h 1976438"/>
                  <a:gd name="connsiteX167" fmla="*/ 6524625 w 6612638"/>
                  <a:gd name="connsiteY167" fmla="*/ 319088 h 1976438"/>
                  <a:gd name="connsiteX168" fmla="*/ 6538913 w 6612638"/>
                  <a:gd name="connsiteY168" fmla="*/ 304800 h 1976438"/>
                  <a:gd name="connsiteX169" fmla="*/ 6567488 w 6612638"/>
                  <a:gd name="connsiteY169" fmla="*/ 280988 h 1976438"/>
                  <a:gd name="connsiteX170" fmla="*/ 6581775 w 6612638"/>
                  <a:gd name="connsiteY170" fmla="*/ 247650 h 1976438"/>
                  <a:gd name="connsiteX171" fmla="*/ 6600825 w 6612638"/>
                  <a:gd name="connsiteY171" fmla="*/ 180975 h 1976438"/>
                  <a:gd name="connsiteX172" fmla="*/ 6610350 w 6612638"/>
                  <a:gd name="connsiteY172" fmla="*/ 166688 h 1976438"/>
                  <a:gd name="connsiteX173" fmla="*/ 6610351 w 6612638"/>
                  <a:gd name="connsiteY17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95742 h 1976438"/>
                  <a:gd name="connsiteX90" fmla="*/ 2424113 w 6612638"/>
                  <a:gd name="connsiteY90" fmla="*/ 1066800 h 1976438"/>
                  <a:gd name="connsiteX91" fmla="*/ 2438400 w 6612638"/>
                  <a:gd name="connsiteY91" fmla="*/ 1057275 h 1976438"/>
                  <a:gd name="connsiteX92" fmla="*/ 2466975 w 6612638"/>
                  <a:gd name="connsiteY92" fmla="*/ 1028700 h 1976438"/>
                  <a:gd name="connsiteX93" fmla="*/ 2490788 w 6612638"/>
                  <a:gd name="connsiteY93" fmla="*/ 985838 h 1976438"/>
                  <a:gd name="connsiteX94" fmla="*/ 2519363 w 6612638"/>
                  <a:gd name="connsiteY94" fmla="*/ 966788 h 1976438"/>
                  <a:gd name="connsiteX95" fmla="*/ 2533650 w 6612638"/>
                  <a:gd name="connsiteY95" fmla="*/ 952500 h 1976438"/>
                  <a:gd name="connsiteX96" fmla="*/ 2622305 w 6612638"/>
                  <a:gd name="connsiteY96" fmla="*/ 933084 h 1976438"/>
                  <a:gd name="connsiteX97" fmla="*/ 2752725 w 6612638"/>
                  <a:gd name="connsiteY97" fmla="*/ 957263 h 1976438"/>
                  <a:gd name="connsiteX98" fmla="*/ 2767013 w 6612638"/>
                  <a:gd name="connsiteY98" fmla="*/ 966788 h 1976438"/>
                  <a:gd name="connsiteX99" fmla="*/ 2771775 w 6612638"/>
                  <a:gd name="connsiteY99" fmla="*/ 981075 h 1976438"/>
                  <a:gd name="connsiteX100" fmla="*/ 2800350 w 6612638"/>
                  <a:gd name="connsiteY100" fmla="*/ 1000125 h 1976438"/>
                  <a:gd name="connsiteX101" fmla="*/ 2819400 w 6612638"/>
                  <a:gd name="connsiteY101" fmla="*/ 1014413 h 1976438"/>
                  <a:gd name="connsiteX102" fmla="*/ 2833688 w 6612638"/>
                  <a:gd name="connsiteY102" fmla="*/ 1019175 h 1976438"/>
                  <a:gd name="connsiteX103" fmla="*/ 2852738 w 6612638"/>
                  <a:gd name="connsiteY103" fmla="*/ 1033463 h 1976438"/>
                  <a:gd name="connsiteX104" fmla="*/ 2881313 w 6612638"/>
                  <a:gd name="connsiteY104" fmla="*/ 1052513 h 1976438"/>
                  <a:gd name="connsiteX105" fmla="*/ 2914650 w 6612638"/>
                  <a:gd name="connsiteY105" fmla="*/ 1095375 h 1976438"/>
                  <a:gd name="connsiteX106" fmla="*/ 2919413 w 6612638"/>
                  <a:gd name="connsiteY106" fmla="*/ 1109663 h 1976438"/>
                  <a:gd name="connsiteX107" fmla="*/ 2943225 w 6612638"/>
                  <a:gd name="connsiteY107" fmla="*/ 1138238 h 1976438"/>
                  <a:gd name="connsiteX108" fmla="*/ 2947988 w 6612638"/>
                  <a:gd name="connsiteY108" fmla="*/ 1152525 h 1976438"/>
                  <a:gd name="connsiteX109" fmla="*/ 2962275 w 6612638"/>
                  <a:gd name="connsiteY109" fmla="*/ 1162050 h 1976438"/>
                  <a:gd name="connsiteX110" fmla="*/ 2986088 w 6612638"/>
                  <a:gd name="connsiteY110" fmla="*/ 1176338 h 1976438"/>
                  <a:gd name="connsiteX111" fmla="*/ 3000375 w 6612638"/>
                  <a:gd name="connsiteY111" fmla="*/ 1190625 h 1976438"/>
                  <a:gd name="connsiteX112" fmla="*/ 3014663 w 6612638"/>
                  <a:gd name="connsiteY112" fmla="*/ 1200150 h 1976438"/>
                  <a:gd name="connsiteX113" fmla="*/ 3043238 w 6612638"/>
                  <a:gd name="connsiteY113" fmla="*/ 1209675 h 1976438"/>
                  <a:gd name="connsiteX114" fmla="*/ 3057525 w 6612638"/>
                  <a:gd name="connsiteY114" fmla="*/ 1219200 h 1976438"/>
                  <a:gd name="connsiteX115" fmla="*/ 3076575 w 6612638"/>
                  <a:gd name="connsiteY115" fmla="*/ 1223963 h 1976438"/>
                  <a:gd name="connsiteX116" fmla="*/ 3119438 w 6612638"/>
                  <a:gd name="connsiteY116" fmla="*/ 1243013 h 1976438"/>
                  <a:gd name="connsiteX117" fmla="*/ 3249857 w 6612638"/>
                  <a:gd name="connsiteY117" fmla="*/ 1256934 h 1976438"/>
                  <a:gd name="connsiteX118" fmla="*/ 3527181 w 6612638"/>
                  <a:gd name="connsiteY118" fmla="*/ 1220665 h 1976438"/>
                  <a:gd name="connsiteX119" fmla="*/ 4016986 w 6612638"/>
                  <a:gd name="connsiteY119" fmla="*/ 1164248 h 1976438"/>
                  <a:gd name="connsiteX120" fmla="*/ 4276725 w 6612638"/>
                  <a:gd name="connsiteY120" fmla="*/ 1143000 h 1976438"/>
                  <a:gd name="connsiteX121" fmla="*/ 4518880 w 6612638"/>
                  <a:gd name="connsiteY121" fmla="*/ 1125782 h 1976438"/>
                  <a:gd name="connsiteX122" fmla="*/ 4819650 w 6612638"/>
                  <a:gd name="connsiteY122" fmla="*/ 1105266 h 1976438"/>
                  <a:gd name="connsiteX123" fmla="*/ 4967288 w 6612638"/>
                  <a:gd name="connsiteY123" fmla="*/ 1090613 h 1976438"/>
                  <a:gd name="connsiteX124" fmla="*/ 5019675 w 6612638"/>
                  <a:gd name="connsiteY124" fmla="*/ 1076325 h 1976438"/>
                  <a:gd name="connsiteX125" fmla="*/ 5033963 w 6612638"/>
                  <a:gd name="connsiteY125" fmla="*/ 1071563 h 1976438"/>
                  <a:gd name="connsiteX126" fmla="*/ 5053013 w 6612638"/>
                  <a:gd name="connsiteY126" fmla="*/ 1062038 h 1976438"/>
                  <a:gd name="connsiteX127" fmla="*/ 5110163 w 6612638"/>
                  <a:gd name="connsiteY127" fmla="*/ 1057275 h 1976438"/>
                  <a:gd name="connsiteX128" fmla="*/ 5124450 w 6612638"/>
                  <a:gd name="connsiteY128" fmla="*/ 1052513 h 1976438"/>
                  <a:gd name="connsiteX129" fmla="*/ 5176838 w 6612638"/>
                  <a:gd name="connsiteY129" fmla="*/ 1042988 h 1976438"/>
                  <a:gd name="connsiteX130" fmla="*/ 5214938 w 6612638"/>
                  <a:gd name="connsiteY130" fmla="*/ 1038225 h 1976438"/>
                  <a:gd name="connsiteX131" fmla="*/ 5267325 w 6612638"/>
                  <a:gd name="connsiteY131" fmla="*/ 1023938 h 1976438"/>
                  <a:gd name="connsiteX132" fmla="*/ 5300663 w 6612638"/>
                  <a:gd name="connsiteY132" fmla="*/ 1014413 h 1976438"/>
                  <a:gd name="connsiteX133" fmla="*/ 5314950 w 6612638"/>
                  <a:gd name="connsiteY133" fmla="*/ 1009650 h 1976438"/>
                  <a:gd name="connsiteX134" fmla="*/ 5353050 w 6612638"/>
                  <a:gd name="connsiteY134" fmla="*/ 976313 h 1976438"/>
                  <a:gd name="connsiteX135" fmla="*/ 5376863 w 6612638"/>
                  <a:gd name="connsiteY135" fmla="*/ 957263 h 1976438"/>
                  <a:gd name="connsiteX136" fmla="*/ 5395913 w 6612638"/>
                  <a:gd name="connsiteY136" fmla="*/ 947738 h 1976438"/>
                  <a:gd name="connsiteX137" fmla="*/ 5462588 w 6612638"/>
                  <a:gd name="connsiteY137" fmla="*/ 909638 h 1976438"/>
                  <a:gd name="connsiteX138" fmla="*/ 5486400 w 6612638"/>
                  <a:gd name="connsiteY138" fmla="*/ 895350 h 1976438"/>
                  <a:gd name="connsiteX139" fmla="*/ 5529263 w 6612638"/>
                  <a:gd name="connsiteY139" fmla="*/ 876300 h 1976438"/>
                  <a:gd name="connsiteX140" fmla="*/ 5567363 w 6612638"/>
                  <a:gd name="connsiteY140" fmla="*/ 862013 h 1976438"/>
                  <a:gd name="connsiteX141" fmla="*/ 5610225 w 6612638"/>
                  <a:gd name="connsiteY141" fmla="*/ 838200 h 1976438"/>
                  <a:gd name="connsiteX142" fmla="*/ 5672138 w 6612638"/>
                  <a:gd name="connsiteY142" fmla="*/ 809625 h 1976438"/>
                  <a:gd name="connsiteX143" fmla="*/ 5719763 w 6612638"/>
                  <a:gd name="connsiteY143" fmla="*/ 795338 h 1976438"/>
                  <a:gd name="connsiteX144" fmla="*/ 5810250 w 6612638"/>
                  <a:gd name="connsiteY144" fmla="*/ 781050 h 1976438"/>
                  <a:gd name="connsiteX145" fmla="*/ 5824538 w 6612638"/>
                  <a:gd name="connsiteY145" fmla="*/ 776288 h 1976438"/>
                  <a:gd name="connsiteX146" fmla="*/ 5891213 w 6612638"/>
                  <a:gd name="connsiteY146" fmla="*/ 742950 h 1976438"/>
                  <a:gd name="connsiteX147" fmla="*/ 5910263 w 6612638"/>
                  <a:gd name="connsiteY147" fmla="*/ 733425 h 1976438"/>
                  <a:gd name="connsiteX148" fmla="*/ 5948363 w 6612638"/>
                  <a:gd name="connsiteY148" fmla="*/ 719138 h 1976438"/>
                  <a:gd name="connsiteX149" fmla="*/ 5962650 w 6612638"/>
                  <a:gd name="connsiteY149" fmla="*/ 704850 h 1976438"/>
                  <a:gd name="connsiteX150" fmla="*/ 5976938 w 6612638"/>
                  <a:gd name="connsiteY150" fmla="*/ 685800 h 1976438"/>
                  <a:gd name="connsiteX151" fmla="*/ 5991225 w 6612638"/>
                  <a:gd name="connsiteY151" fmla="*/ 681038 h 1976438"/>
                  <a:gd name="connsiteX152" fmla="*/ 6015038 w 6612638"/>
                  <a:gd name="connsiteY152" fmla="*/ 657225 h 1976438"/>
                  <a:gd name="connsiteX153" fmla="*/ 6053138 w 6612638"/>
                  <a:gd name="connsiteY153" fmla="*/ 619125 h 1976438"/>
                  <a:gd name="connsiteX154" fmla="*/ 6119813 w 6612638"/>
                  <a:gd name="connsiteY154" fmla="*/ 576263 h 1976438"/>
                  <a:gd name="connsiteX155" fmla="*/ 6157913 w 6612638"/>
                  <a:gd name="connsiteY155" fmla="*/ 547688 h 1976438"/>
                  <a:gd name="connsiteX156" fmla="*/ 6172200 w 6612638"/>
                  <a:gd name="connsiteY156" fmla="*/ 542925 h 1976438"/>
                  <a:gd name="connsiteX157" fmla="*/ 6229350 w 6612638"/>
                  <a:gd name="connsiteY157" fmla="*/ 519113 h 1976438"/>
                  <a:gd name="connsiteX158" fmla="*/ 6253163 w 6612638"/>
                  <a:gd name="connsiteY158" fmla="*/ 504825 h 1976438"/>
                  <a:gd name="connsiteX159" fmla="*/ 6281738 w 6612638"/>
                  <a:gd name="connsiteY159" fmla="*/ 485775 h 1976438"/>
                  <a:gd name="connsiteX160" fmla="*/ 6329363 w 6612638"/>
                  <a:gd name="connsiteY160" fmla="*/ 471488 h 1976438"/>
                  <a:gd name="connsiteX161" fmla="*/ 6353175 w 6612638"/>
                  <a:gd name="connsiteY161" fmla="*/ 457200 h 1976438"/>
                  <a:gd name="connsiteX162" fmla="*/ 6372225 w 6612638"/>
                  <a:gd name="connsiteY162" fmla="*/ 447675 h 1976438"/>
                  <a:gd name="connsiteX163" fmla="*/ 6400800 w 6612638"/>
                  <a:gd name="connsiteY163" fmla="*/ 423863 h 1976438"/>
                  <a:gd name="connsiteX164" fmla="*/ 6429375 w 6612638"/>
                  <a:gd name="connsiteY164" fmla="*/ 395288 h 1976438"/>
                  <a:gd name="connsiteX165" fmla="*/ 6448425 w 6612638"/>
                  <a:gd name="connsiteY165" fmla="*/ 361950 h 1976438"/>
                  <a:gd name="connsiteX166" fmla="*/ 6462713 w 6612638"/>
                  <a:gd name="connsiteY166" fmla="*/ 352425 h 1976438"/>
                  <a:gd name="connsiteX167" fmla="*/ 6524625 w 6612638"/>
                  <a:gd name="connsiteY167" fmla="*/ 319088 h 1976438"/>
                  <a:gd name="connsiteX168" fmla="*/ 6538913 w 6612638"/>
                  <a:gd name="connsiteY168" fmla="*/ 304800 h 1976438"/>
                  <a:gd name="connsiteX169" fmla="*/ 6567488 w 6612638"/>
                  <a:gd name="connsiteY169" fmla="*/ 280988 h 1976438"/>
                  <a:gd name="connsiteX170" fmla="*/ 6581775 w 6612638"/>
                  <a:gd name="connsiteY170" fmla="*/ 247650 h 1976438"/>
                  <a:gd name="connsiteX171" fmla="*/ 6600825 w 6612638"/>
                  <a:gd name="connsiteY171" fmla="*/ 180975 h 1976438"/>
                  <a:gd name="connsiteX172" fmla="*/ 6610350 w 6612638"/>
                  <a:gd name="connsiteY172" fmla="*/ 166688 h 1976438"/>
                  <a:gd name="connsiteX173" fmla="*/ 6610351 w 6612638"/>
                  <a:gd name="connsiteY17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95742 h 1976438"/>
                  <a:gd name="connsiteX90" fmla="*/ 2424113 w 6612638"/>
                  <a:gd name="connsiteY90" fmla="*/ 1066800 h 1976438"/>
                  <a:gd name="connsiteX91" fmla="*/ 2466975 w 6612638"/>
                  <a:gd name="connsiteY91" fmla="*/ 1028700 h 1976438"/>
                  <a:gd name="connsiteX92" fmla="*/ 2490788 w 6612638"/>
                  <a:gd name="connsiteY92" fmla="*/ 985838 h 1976438"/>
                  <a:gd name="connsiteX93" fmla="*/ 2519363 w 6612638"/>
                  <a:gd name="connsiteY93" fmla="*/ 966788 h 1976438"/>
                  <a:gd name="connsiteX94" fmla="*/ 2533650 w 6612638"/>
                  <a:gd name="connsiteY94" fmla="*/ 952500 h 1976438"/>
                  <a:gd name="connsiteX95" fmla="*/ 2622305 w 6612638"/>
                  <a:gd name="connsiteY95" fmla="*/ 933084 h 1976438"/>
                  <a:gd name="connsiteX96" fmla="*/ 2752725 w 6612638"/>
                  <a:gd name="connsiteY96" fmla="*/ 957263 h 1976438"/>
                  <a:gd name="connsiteX97" fmla="*/ 2767013 w 6612638"/>
                  <a:gd name="connsiteY97" fmla="*/ 966788 h 1976438"/>
                  <a:gd name="connsiteX98" fmla="*/ 2771775 w 6612638"/>
                  <a:gd name="connsiteY98" fmla="*/ 981075 h 1976438"/>
                  <a:gd name="connsiteX99" fmla="*/ 2800350 w 6612638"/>
                  <a:gd name="connsiteY99" fmla="*/ 1000125 h 1976438"/>
                  <a:gd name="connsiteX100" fmla="*/ 2819400 w 6612638"/>
                  <a:gd name="connsiteY100" fmla="*/ 1014413 h 1976438"/>
                  <a:gd name="connsiteX101" fmla="*/ 2833688 w 6612638"/>
                  <a:gd name="connsiteY101" fmla="*/ 1019175 h 1976438"/>
                  <a:gd name="connsiteX102" fmla="*/ 2852738 w 6612638"/>
                  <a:gd name="connsiteY102" fmla="*/ 1033463 h 1976438"/>
                  <a:gd name="connsiteX103" fmla="*/ 2881313 w 6612638"/>
                  <a:gd name="connsiteY103" fmla="*/ 1052513 h 1976438"/>
                  <a:gd name="connsiteX104" fmla="*/ 2914650 w 6612638"/>
                  <a:gd name="connsiteY104" fmla="*/ 1095375 h 1976438"/>
                  <a:gd name="connsiteX105" fmla="*/ 2919413 w 6612638"/>
                  <a:gd name="connsiteY105" fmla="*/ 1109663 h 1976438"/>
                  <a:gd name="connsiteX106" fmla="*/ 2943225 w 6612638"/>
                  <a:gd name="connsiteY106" fmla="*/ 1138238 h 1976438"/>
                  <a:gd name="connsiteX107" fmla="*/ 2947988 w 6612638"/>
                  <a:gd name="connsiteY107" fmla="*/ 1152525 h 1976438"/>
                  <a:gd name="connsiteX108" fmla="*/ 2962275 w 6612638"/>
                  <a:gd name="connsiteY108" fmla="*/ 1162050 h 1976438"/>
                  <a:gd name="connsiteX109" fmla="*/ 2986088 w 6612638"/>
                  <a:gd name="connsiteY109" fmla="*/ 1176338 h 1976438"/>
                  <a:gd name="connsiteX110" fmla="*/ 3000375 w 6612638"/>
                  <a:gd name="connsiteY110" fmla="*/ 1190625 h 1976438"/>
                  <a:gd name="connsiteX111" fmla="*/ 3014663 w 6612638"/>
                  <a:gd name="connsiteY111" fmla="*/ 1200150 h 1976438"/>
                  <a:gd name="connsiteX112" fmla="*/ 3043238 w 6612638"/>
                  <a:gd name="connsiteY112" fmla="*/ 1209675 h 1976438"/>
                  <a:gd name="connsiteX113" fmla="*/ 3057525 w 6612638"/>
                  <a:gd name="connsiteY113" fmla="*/ 1219200 h 1976438"/>
                  <a:gd name="connsiteX114" fmla="*/ 3076575 w 6612638"/>
                  <a:gd name="connsiteY114" fmla="*/ 1223963 h 1976438"/>
                  <a:gd name="connsiteX115" fmla="*/ 3119438 w 6612638"/>
                  <a:gd name="connsiteY115" fmla="*/ 1243013 h 1976438"/>
                  <a:gd name="connsiteX116" fmla="*/ 3249857 w 6612638"/>
                  <a:gd name="connsiteY116" fmla="*/ 1256934 h 1976438"/>
                  <a:gd name="connsiteX117" fmla="*/ 3527181 w 6612638"/>
                  <a:gd name="connsiteY117" fmla="*/ 1220665 h 1976438"/>
                  <a:gd name="connsiteX118" fmla="*/ 4016986 w 6612638"/>
                  <a:gd name="connsiteY118" fmla="*/ 1164248 h 1976438"/>
                  <a:gd name="connsiteX119" fmla="*/ 4276725 w 6612638"/>
                  <a:gd name="connsiteY119" fmla="*/ 1143000 h 1976438"/>
                  <a:gd name="connsiteX120" fmla="*/ 4518880 w 6612638"/>
                  <a:gd name="connsiteY120" fmla="*/ 1125782 h 1976438"/>
                  <a:gd name="connsiteX121" fmla="*/ 4819650 w 6612638"/>
                  <a:gd name="connsiteY121" fmla="*/ 1105266 h 1976438"/>
                  <a:gd name="connsiteX122" fmla="*/ 4967288 w 6612638"/>
                  <a:gd name="connsiteY122" fmla="*/ 1090613 h 1976438"/>
                  <a:gd name="connsiteX123" fmla="*/ 5019675 w 6612638"/>
                  <a:gd name="connsiteY123" fmla="*/ 1076325 h 1976438"/>
                  <a:gd name="connsiteX124" fmla="*/ 5033963 w 6612638"/>
                  <a:gd name="connsiteY124" fmla="*/ 1071563 h 1976438"/>
                  <a:gd name="connsiteX125" fmla="*/ 5053013 w 6612638"/>
                  <a:gd name="connsiteY125" fmla="*/ 1062038 h 1976438"/>
                  <a:gd name="connsiteX126" fmla="*/ 5110163 w 6612638"/>
                  <a:gd name="connsiteY126" fmla="*/ 1057275 h 1976438"/>
                  <a:gd name="connsiteX127" fmla="*/ 5124450 w 6612638"/>
                  <a:gd name="connsiteY127" fmla="*/ 1052513 h 1976438"/>
                  <a:gd name="connsiteX128" fmla="*/ 5176838 w 6612638"/>
                  <a:gd name="connsiteY128" fmla="*/ 1042988 h 1976438"/>
                  <a:gd name="connsiteX129" fmla="*/ 5214938 w 6612638"/>
                  <a:gd name="connsiteY129" fmla="*/ 1038225 h 1976438"/>
                  <a:gd name="connsiteX130" fmla="*/ 5267325 w 6612638"/>
                  <a:gd name="connsiteY130" fmla="*/ 1023938 h 1976438"/>
                  <a:gd name="connsiteX131" fmla="*/ 5300663 w 6612638"/>
                  <a:gd name="connsiteY131" fmla="*/ 1014413 h 1976438"/>
                  <a:gd name="connsiteX132" fmla="*/ 5314950 w 6612638"/>
                  <a:gd name="connsiteY132" fmla="*/ 1009650 h 1976438"/>
                  <a:gd name="connsiteX133" fmla="*/ 5353050 w 6612638"/>
                  <a:gd name="connsiteY133" fmla="*/ 976313 h 1976438"/>
                  <a:gd name="connsiteX134" fmla="*/ 5376863 w 6612638"/>
                  <a:gd name="connsiteY134" fmla="*/ 957263 h 1976438"/>
                  <a:gd name="connsiteX135" fmla="*/ 5395913 w 6612638"/>
                  <a:gd name="connsiteY135" fmla="*/ 947738 h 1976438"/>
                  <a:gd name="connsiteX136" fmla="*/ 5462588 w 6612638"/>
                  <a:gd name="connsiteY136" fmla="*/ 909638 h 1976438"/>
                  <a:gd name="connsiteX137" fmla="*/ 5486400 w 6612638"/>
                  <a:gd name="connsiteY137" fmla="*/ 895350 h 1976438"/>
                  <a:gd name="connsiteX138" fmla="*/ 5529263 w 6612638"/>
                  <a:gd name="connsiteY138" fmla="*/ 876300 h 1976438"/>
                  <a:gd name="connsiteX139" fmla="*/ 5567363 w 6612638"/>
                  <a:gd name="connsiteY139" fmla="*/ 862013 h 1976438"/>
                  <a:gd name="connsiteX140" fmla="*/ 5610225 w 6612638"/>
                  <a:gd name="connsiteY140" fmla="*/ 838200 h 1976438"/>
                  <a:gd name="connsiteX141" fmla="*/ 5672138 w 6612638"/>
                  <a:gd name="connsiteY141" fmla="*/ 809625 h 1976438"/>
                  <a:gd name="connsiteX142" fmla="*/ 5719763 w 6612638"/>
                  <a:gd name="connsiteY142" fmla="*/ 795338 h 1976438"/>
                  <a:gd name="connsiteX143" fmla="*/ 5810250 w 6612638"/>
                  <a:gd name="connsiteY143" fmla="*/ 781050 h 1976438"/>
                  <a:gd name="connsiteX144" fmla="*/ 5824538 w 6612638"/>
                  <a:gd name="connsiteY144" fmla="*/ 776288 h 1976438"/>
                  <a:gd name="connsiteX145" fmla="*/ 5891213 w 6612638"/>
                  <a:gd name="connsiteY145" fmla="*/ 742950 h 1976438"/>
                  <a:gd name="connsiteX146" fmla="*/ 5910263 w 6612638"/>
                  <a:gd name="connsiteY146" fmla="*/ 733425 h 1976438"/>
                  <a:gd name="connsiteX147" fmla="*/ 5948363 w 6612638"/>
                  <a:gd name="connsiteY147" fmla="*/ 719138 h 1976438"/>
                  <a:gd name="connsiteX148" fmla="*/ 5962650 w 6612638"/>
                  <a:gd name="connsiteY148" fmla="*/ 704850 h 1976438"/>
                  <a:gd name="connsiteX149" fmla="*/ 5976938 w 6612638"/>
                  <a:gd name="connsiteY149" fmla="*/ 685800 h 1976438"/>
                  <a:gd name="connsiteX150" fmla="*/ 5991225 w 6612638"/>
                  <a:gd name="connsiteY150" fmla="*/ 681038 h 1976438"/>
                  <a:gd name="connsiteX151" fmla="*/ 6015038 w 6612638"/>
                  <a:gd name="connsiteY151" fmla="*/ 657225 h 1976438"/>
                  <a:gd name="connsiteX152" fmla="*/ 6053138 w 6612638"/>
                  <a:gd name="connsiteY152" fmla="*/ 619125 h 1976438"/>
                  <a:gd name="connsiteX153" fmla="*/ 6119813 w 6612638"/>
                  <a:gd name="connsiteY153" fmla="*/ 576263 h 1976438"/>
                  <a:gd name="connsiteX154" fmla="*/ 6157913 w 6612638"/>
                  <a:gd name="connsiteY154" fmla="*/ 547688 h 1976438"/>
                  <a:gd name="connsiteX155" fmla="*/ 6172200 w 6612638"/>
                  <a:gd name="connsiteY155" fmla="*/ 542925 h 1976438"/>
                  <a:gd name="connsiteX156" fmla="*/ 6229350 w 6612638"/>
                  <a:gd name="connsiteY156" fmla="*/ 519113 h 1976438"/>
                  <a:gd name="connsiteX157" fmla="*/ 6253163 w 6612638"/>
                  <a:gd name="connsiteY157" fmla="*/ 504825 h 1976438"/>
                  <a:gd name="connsiteX158" fmla="*/ 6281738 w 6612638"/>
                  <a:gd name="connsiteY158" fmla="*/ 485775 h 1976438"/>
                  <a:gd name="connsiteX159" fmla="*/ 6329363 w 6612638"/>
                  <a:gd name="connsiteY159" fmla="*/ 471488 h 1976438"/>
                  <a:gd name="connsiteX160" fmla="*/ 6353175 w 6612638"/>
                  <a:gd name="connsiteY160" fmla="*/ 457200 h 1976438"/>
                  <a:gd name="connsiteX161" fmla="*/ 6372225 w 6612638"/>
                  <a:gd name="connsiteY161" fmla="*/ 447675 h 1976438"/>
                  <a:gd name="connsiteX162" fmla="*/ 6400800 w 6612638"/>
                  <a:gd name="connsiteY162" fmla="*/ 423863 h 1976438"/>
                  <a:gd name="connsiteX163" fmla="*/ 6429375 w 6612638"/>
                  <a:gd name="connsiteY163" fmla="*/ 395288 h 1976438"/>
                  <a:gd name="connsiteX164" fmla="*/ 6448425 w 6612638"/>
                  <a:gd name="connsiteY164" fmla="*/ 361950 h 1976438"/>
                  <a:gd name="connsiteX165" fmla="*/ 6462713 w 6612638"/>
                  <a:gd name="connsiteY165" fmla="*/ 352425 h 1976438"/>
                  <a:gd name="connsiteX166" fmla="*/ 6524625 w 6612638"/>
                  <a:gd name="connsiteY166" fmla="*/ 319088 h 1976438"/>
                  <a:gd name="connsiteX167" fmla="*/ 6538913 w 6612638"/>
                  <a:gd name="connsiteY167" fmla="*/ 304800 h 1976438"/>
                  <a:gd name="connsiteX168" fmla="*/ 6567488 w 6612638"/>
                  <a:gd name="connsiteY168" fmla="*/ 280988 h 1976438"/>
                  <a:gd name="connsiteX169" fmla="*/ 6581775 w 6612638"/>
                  <a:gd name="connsiteY169" fmla="*/ 247650 h 1976438"/>
                  <a:gd name="connsiteX170" fmla="*/ 6600825 w 6612638"/>
                  <a:gd name="connsiteY170" fmla="*/ 180975 h 1976438"/>
                  <a:gd name="connsiteX171" fmla="*/ 6610350 w 6612638"/>
                  <a:gd name="connsiteY171" fmla="*/ 166688 h 1976438"/>
                  <a:gd name="connsiteX172" fmla="*/ 6610351 w 6612638"/>
                  <a:gd name="connsiteY172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95742 h 1976438"/>
                  <a:gd name="connsiteX90" fmla="*/ 2424113 w 6612638"/>
                  <a:gd name="connsiteY90" fmla="*/ 1066800 h 1976438"/>
                  <a:gd name="connsiteX91" fmla="*/ 2466975 w 6612638"/>
                  <a:gd name="connsiteY91" fmla="*/ 1028700 h 1976438"/>
                  <a:gd name="connsiteX92" fmla="*/ 2519363 w 6612638"/>
                  <a:gd name="connsiteY92" fmla="*/ 966788 h 1976438"/>
                  <a:gd name="connsiteX93" fmla="*/ 2533650 w 6612638"/>
                  <a:gd name="connsiteY93" fmla="*/ 952500 h 1976438"/>
                  <a:gd name="connsiteX94" fmla="*/ 2622305 w 6612638"/>
                  <a:gd name="connsiteY94" fmla="*/ 933084 h 1976438"/>
                  <a:gd name="connsiteX95" fmla="*/ 2752725 w 6612638"/>
                  <a:gd name="connsiteY95" fmla="*/ 957263 h 1976438"/>
                  <a:gd name="connsiteX96" fmla="*/ 2767013 w 6612638"/>
                  <a:gd name="connsiteY96" fmla="*/ 966788 h 1976438"/>
                  <a:gd name="connsiteX97" fmla="*/ 2771775 w 6612638"/>
                  <a:gd name="connsiteY97" fmla="*/ 981075 h 1976438"/>
                  <a:gd name="connsiteX98" fmla="*/ 2800350 w 6612638"/>
                  <a:gd name="connsiteY98" fmla="*/ 1000125 h 1976438"/>
                  <a:gd name="connsiteX99" fmla="*/ 2819400 w 6612638"/>
                  <a:gd name="connsiteY99" fmla="*/ 1014413 h 1976438"/>
                  <a:gd name="connsiteX100" fmla="*/ 2833688 w 6612638"/>
                  <a:gd name="connsiteY100" fmla="*/ 1019175 h 1976438"/>
                  <a:gd name="connsiteX101" fmla="*/ 2852738 w 6612638"/>
                  <a:gd name="connsiteY101" fmla="*/ 1033463 h 1976438"/>
                  <a:gd name="connsiteX102" fmla="*/ 2881313 w 6612638"/>
                  <a:gd name="connsiteY102" fmla="*/ 1052513 h 1976438"/>
                  <a:gd name="connsiteX103" fmla="*/ 2914650 w 6612638"/>
                  <a:gd name="connsiteY103" fmla="*/ 1095375 h 1976438"/>
                  <a:gd name="connsiteX104" fmla="*/ 2919413 w 6612638"/>
                  <a:gd name="connsiteY104" fmla="*/ 1109663 h 1976438"/>
                  <a:gd name="connsiteX105" fmla="*/ 2943225 w 6612638"/>
                  <a:gd name="connsiteY105" fmla="*/ 1138238 h 1976438"/>
                  <a:gd name="connsiteX106" fmla="*/ 2947988 w 6612638"/>
                  <a:gd name="connsiteY106" fmla="*/ 1152525 h 1976438"/>
                  <a:gd name="connsiteX107" fmla="*/ 2962275 w 6612638"/>
                  <a:gd name="connsiteY107" fmla="*/ 1162050 h 1976438"/>
                  <a:gd name="connsiteX108" fmla="*/ 2986088 w 6612638"/>
                  <a:gd name="connsiteY108" fmla="*/ 1176338 h 1976438"/>
                  <a:gd name="connsiteX109" fmla="*/ 3000375 w 6612638"/>
                  <a:gd name="connsiteY109" fmla="*/ 1190625 h 1976438"/>
                  <a:gd name="connsiteX110" fmla="*/ 3014663 w 6612638"/>
                  <a:gd name="connsiteY110" fmla="*/ 1200150 h 1976438"/>
                  <a:gd name="connsiteX111" fmla="*/ 3043238 w 6612638"/>
                  <a:gd name="connsiteY111" fmla="*/ 1209675 h 1976438"/>
                  <a:gd name="connsiteX112" fmla="*/ 3057525 w 6612638"/>
                  <a:gd name="connsiteY112" fmla="*/ 1219200 h 1976438"/>
                  <a:gd name="connsiteX113" fmla="*/ 3076575 w 6612638"/>
                  <a:gd name="connsiteY113" fmla="*/ 1223963 h 1976438"/>
                  <a:gd name="connsiteX114" fmla="*/ 3119438 w 6612638"/>
                  <a:gd name="connsiteY114" fmla="*/ 1243013 h 1976438"/>
                  <a:gd name="connsiteX115" fmla="*/ 3249857 w 6612638"/>
                  <a:gd name="connsiteY115" fmla="*/ 1256934 h 1976438"/>
                  <a:gd name="connsiteX116" fmla="*/ 3527181 w 6612638"/>
                  <a:gd name="connsiteY116" fmla="*/ 1220665 h 1976438"/>
                  <a:gd name="connsiteX117" fmla="*/ 4016986 w 6612638"/>
                  <a:gd name="connsiteY117" fmla="*/ 1164248 h 1976438"/>
                  <a:gd name="connsiteX118" fmla="*/ 4276725 w 6612638"/>
                  <a:gd name="connsiteY118" fmla="*/ 1143000 h 1976438"/>
                  <a:gd name="connsiteX119" fmla="*/ 4518880 w 6612638"/>
                  <a:gd name="connsiteY119" fmla="*/ 1125782 h 1976438"/>
                  <a:gd name="connsiteX120" fmla="*/ 4819650 w 6612638"/>
                  <a:gd name="connsiteY120" fmla="*/ 1105266 h 1976438"/>
                  <a:gd name="connsiteX121" fmla="*/ 4967288 w 6612638"/>
                  <a:gd name="connsiteY121" fmla="*/ 1090613 h 1976438"/>
                  <a:gd name="connsiteX122" fmla="*/ 5019675 w 6612638"/>
                  <a:gd name="connsiteY122" fmla="*/ 1076325 h 1976438"/>
                  <a:gd name="connsiteX123" fmla="*/ 5033963 w 6612638"/>
                  <a:gd name="connsiteY123" fmla="*/ 1071563 h 1976438"/>
                  <a:gd name="connsiteX124" fmla="*/ 5053013 w 6612638"/>
                  <a:gd name="connsiteY124" fmla="*/ 1062038 h 1976438"/>
                  <a:gd name="connsiteX125" fmla="*/ 5110163 w 6612638"/>
                  <a:gd name="connsiteY125" fmla="*/ 1057275 h 1976438"/>
                  <a:gd name="connsiteX126" fmla="*/ 5124450 w 6612638"/>
                  <a:gd name="connsiteY126" fmla="*/ 1052513 h 1976438"/>
                  <a:gd name="connsiteX127" fmla="*/ 5176838 w 6612638"/>
                  <a:gd name="connsiteY127" fmla="*/ 1042988 h 1976438"/>
                  <a:gd name="connsiteX128" fmla="*/ 5214938 w 6612638"/>
                  <a:gd name="connsiteY128" fmla="*/ 1038225 h 1976438"/>
                  <a:gd name="connsiteX129" fmla="*/ 5267325 w 6612638"/>
                  <a:gd name="connsiteY129" fmla="*/ 1023938 h 1976438"/>
                  <a:gd name="connsiteX130" fmla="*/ 5300663 w 6612638"/>
                  <a:gd name="connsiteY130" fmla="*/ 1014413 h 1976438"/>
                  <a:gd name="connsiteX131" fmla="*/ 5314950 w 6612638"/>
                  <a:gd name="connsiteY131" fmla="*/ 1009650 h 1976438"/>
                  <a:gd name="connsiteX132" fmla="*/ 5353050 w 6612638"/>
                  <a:gd name="connsiteY132" fmla="*/ 976313 h 1976438"/>
                  <a:gd name="connsiteX133" fmla="*/ 5376863 w 6612638"/>
                  <a:gd name="connsiteY133" fmla="*/ 957263 h 1976438"/>
                  <a:gd name="connsiteX134" fmla="*/ 5395913 w 6612638"/>
                  <a:gd name="connsiteY134" fmla="*/ 947738 h 1976438"/>
                  <a:gd name="connsiteX135" fmla="*/ 5462588 w 6612638"/>
                  <a:gd name="connsiteY135" fmla="*/ 909638 h 1976438"/>
                  <a:gd name="connsiteX136" fmla="*/ 5486400 w 6612638"/>
                  <a:gd name="connsiteY136" fmla="*/ 895350 h 1976438"/>
                  <a:gd name="connsiteX137" fmla="*/ 5529263 w 6612638"/>
                  <a:gd name="connsiteY137" fmla="*/ 876300 h 1976438"/>
                  <a:gd name="connsiteX138" fmla="*/ 5567363 w 6612638"/>
                  <a:gd name="connsiteY138" fmla="*/ 862013 h 1976438"/>
                  <a:gd name="connsiteX139" fmla="*/ 5610225 w 6612638"/>
                  <a:gd name="connsiteY139" fmla="*/ 838200 h 1976438"/>
                  <a:gd name="connsiteX140" fmla="*/ 5672138 w 6612638"/>
                  <a:gd name="connsiteY140" fmla="*/ 809625 h 1976438"/>
                  <a:gd name="connsiteX141" fmla="*/ 5719763 w 6612638"/>
                  <a:gd name="connsiteY141" fmla="*/ 795338 h 1976438"/>
                  <a:gd name="connsiteX142" fmla="*/ 5810250 w 6612638"/>
                  <a:gd name="connsiteY142" fmla="*/ 781050 h 1976438"/>
                  <a:gd name="connsiteX143" fmla="*/ 5824538 w 6612638"/>
                  <a:gd name="connsiteY143" fmla="*/ 776288 h 1976438"/>
                  <a:gd name="connsiteX144" fmla="*/ 5891213 w 6612638"/>
                  <a:gd name="connsiteY144" fmla="*/ 742950 h 1976438"/>
                  <a:gd name="connsiteX145" fmla="*/ 5910263 w 6612638"/>
                  <a:gd name="connsiteY145" fmla="*/ 733425 h 1976438"/>
                  <a:gd name="connsiteX146" fmla="*/ 5948363 w 6612638"/>
                  <a:gd name="connsiteY146" fmla="*/ 719138 h 1976438"/>
                  <a:gd name="connsiteX147" fmla="*/ 5962650 w 6612638"/>
                  <a:gd name="connsiteY147" fmla="*/ 704850 h 1976438"/>
                  <a:gd name="connsiteX148" fmla="*/ 5976938 w 6612638"/>
                  <a:gd name="connsiteY148" fmla="*/ 685800 h 1976438"/>
                  <a:gd name="connsiteX149" fmla="*/ 5991225 w 6612638"/>
                  <a:gd name="connsiteY149" fmla="*/ 681038 h 1976438"/>
                  <a:gd name="connsiteX150" fmla="*/ 6015038 w 6612638"/>
                  <a:gd name="connsiteY150" fmla="*/ 657225 h 1976438"/>
                  <a:gd name="connsiteX151" fmla="*/ 6053138 w 6612638"/>
                  <a:gd name="connsiteY151" fmla="*/ 619125 h 1976438"/>
                  <a:gd name="connsiteX152" fmla="*/ 6119813 w 6612638"/>
                  <a:gd name="connsiteY152" fmla="*/ 576263 h 1976438"/>
                  <a:gd name="connsiteX153" fmla="*/ 6157913 w 6612638"/>
                  <a:gd name="connsiteY153" fmla="*/ 547688 h 1976438"/>
                  <a:gd name="connsiteX154" fmla="*/ 6172200 w 6612638"/>
                  <a:gd name="connsiteY154" fmla="*/ 542925 h 1976438"/>
                  <a:gd name="connsiteX155" fmla="*/ 6229350 w 6612638"/>
                  <a:gd name="connsiteY155" fmla="*/ 519113 h 1976438"/>
                  <a:gd name="connsiteX156" fmla="*/ 6253163 w 6612638"/>
                  <a:gd name="connsiteY156" fmla="*/ 504825 h 1976438"/>
                  <a:gd name="connsiteX157" fmla="*/ 6281738 w 6612638"/>
                  <a:gd name="connsiteY157" fmla="*/ 485775 h 1976438"/>
                  <a:gd name="connsiteX158" fmla="*/ 6329363 w 6612638"/>
                  <a:gd name="connsiteY158" fmla="*/ 471488 h 1976438"/>
                  <a:gd name="connsiteX159" fmla="*/ 6353175 w 6612638"/>
                  <a:gd name="connsiteY159" fmla="*/ 457200 h 1976438"/>
                  <a:gd name="connsiteX160" fmla="*/ 6372225 w 6612638"/>
                  <a:gd name="connsiteY160" fmla="*/ 447675 h 1976438"/>
                  <a:gd name="connsiteX161" fmla="*/ 6400800 w 6612638"/>
                  <a:gd name="connsiteY161" fmla="*/ 423863 h 1976438"/>
                  <a:gd name="connsiteX162" fmla="*/ 6429375 w 6612638"/>
                  <a:gd name="connsiteY162" fmla="*/ 395288 h 1976438"/>
                  <a:gd name="connsiteX163" fmla="*/ 6448425 w 6612638"/>
                  <a:gd name="connsiteY163" fmla="*/ 361950 h 1976438"/>
                  <a:gd name="connsiteX164" fmla="*/ 6462713 w 6612638"/>
                  <a:gd name="connsiteY164" fmla="*/ 352425 h 1976438"/>
                  <a:gd name="connsiteX165" fmla="*/ 6524625 w 6612638"/>
                  <a:gd name="connsiteY165" fmla="*/ 319088 h 1976438"/>
                  <a:gd name="connsiteX166" fmla="*/ 6538913 w 6612638"/>
                  <a:gd name="connsiteY166" fmla="*/ 304800 h 1976438"/>
                  <a:gd name="connsiteX167" fmla="*/ 6567488 w 6612638"/>
                  <a:gd name="connsiteY167" fmla="*/ 280988 h 1976438"/>
                  <a:gd name="connsiteX168" fmla="*/ 6581775 w 6612638"/>
                  <a:gd name="connsiteY168" fmla="*/ 247650 h 1976438"/>
                  <a:gd name="connsiteX169" fmla="*/ 6600825 w 6612638"/>
                  <a:gd name="connsiteY169" fmla="*/ 180975 h 1976438"/>
                  <a:gd name="connsiteX170" fmla="*/ 6610350 w 6612638"/>
                  <a:gd name="connsiteY170" fmla="*/ 166688 h 1976438"/>
                  <a:gd name="connsiteX171" fmla="*/ 6610351 w 6612638"/>
                  <a:gd name="connsiteY17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76350 w 6612638"/>
                  <a:gd name="connsiteY53" fmla="*/ 1209675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95742 h 1976438"/>
                  <a:gd name="connsiteX90" fmla="*/ 2424113 w 6612638"/>
                  <a:gd name="connsiteY90" fmla="*/ 1066800 h 1976438"/>
                  <a:gd name="connsiteX91" fmla="*/ 2466975 w 6612638"/>
                  <a:gd name="connsiteY91" fmla="*/ 1019908 h 1976438"/>
                  <a:gd name="connsiteX92" fmla="*/ 2519363 w 6612638"/>
                  <a:gd name="connsiteY92" fmla="*/ 966788 h 1976438"/>
                  <a:gd name="connsiteX93" fmla="*/ 2533650 w 6612638"/>
                  <a:gd name="connsiteY93" fmla="*/ 952500 h 1976438"/>
                  <a:gd name="connsiteX94" fmla="*/ 2622305 w 6612638"/>
                  <a:gd name="connsiteY94" fmla="*/ 933084 h 1976438"/>
                  <a:gd name="connsiteX95" fmla="*/ 2752725 w 6612638"/>
                  <a:gd name="connsiteY95" fmla="*/ 957263 h 1976438"/>
                  <a:gd name="connsiteX96" fmla="*/ 2767013 w 6612638"/>
                  <a:gd name="connsiteY96" fmla="*/ 966788 h 1976438"/>
                  <a:gd name="connsiteX97" fmla="*/ 2771775 w 6612638"/>
                  <a:gd name="connsiteY97" fmla="*/ 981075 h 1976438"/>
                  <a:gd name="connsiteX98" fmla="*/ 2800350 w 6612638"/>
                  <a:gd name="connsiteY98" fmla="*/ 1000125 h 1976438"/>
                  <a:gd name="connsiteX99" fmla="*/ 2819400 w 6612638"/>
                  <a:gd name="connsiteY99" fmla="*/ 1014413 h 1976438"/>
                  <a:gd name="connsiteX100" fmla="*/ 2833688 w 6612638"/>
                  <a:gd name="connsiteY100" fmla="*/ 1019175 h 1976438"/>
                  <a:gd name="connsiteX101" fmla="*/ 2852738 w 6612638"/>
                  <a:gd name="connsiteY101" fmla="*/ 1033463 h 1976438"/>
                  <a:gd name="connsiteX102" fmla="*/ 2881313 w 6612638"/>
                  <a:gd name="connsiteY102" fmla="*/ 1052513 h 1976438"/>
                  <a:gd name="connsiteX103" fmla="*/ 2914650 w 6612638"/>
                  <a:gd name="connsiteY103" fmla="*/ 1095375 h 1976438"/>
                  <a:gd name="connsiteX104" fmla="*/ 2919413 w 6612638"/>
                  <a:gd name="connsiteY104" fmla="*/ 1109663 h 1976438"/>
                  <a:gd name="connsiteX105" fmla="*/ 2943225 w 6612638"/>
                  <a:gd name="connsiteY105" fmla="*/ 1138238 h 1976438"/>
                  <a:gd name="connsiteX106" fmla="*/ 2947988 w 6612638"/>
                  <a:gd name="connsiteY106" fmla="*/ 1152525 h 1976438"/>
                  <a:gd name="connsiteX107" fmla="*/ 2962275 w 6612638"/>
                  <a:gd name="connsiteY107" fmla="*/ 1162050 h 1976438"/>
                  <a:gd name="connsiteX108" fmla="*/ 2986088 w 6612638"/>
                  <a:gd name="connsiteY108" fmla="*/ 1176338 h 1976438"/>
                  <a:gd name="connsiteX109" fmla="*/ 3000375 w 6612638"/>
                  <a:gd name="connsiteY109" fmla="*/ 1190625 h 1976438"/>
                  <a:gd name="connsiteX110" fmla="*/ 3014663 w 6612638"/>
                  <a:gd name="connsiteY110" fmla="*/ 1200150 h 1976438"/>
                  <a:gd name="connsiteX111" fmla="*/ 3043238 w 6612638"/>
                  <a:gd name="connsiteY111" fmla="*/ 1209675 h 1976438"/>
                  <a:gd name="connsiteX112" fmla="*/ 3057525 w 6612638"/>
                  <a:gd name="connsiteY112" fmla="*/ 1219200 h 1976438"/>
                  <a:gd name="connsiteX113" fmla="*/ 3076575 w 6612638"/>
                  <a:gd name="connsiteY113" fmla="*/ 1223963 h 1976438"/>
                  <a:gd name="connsiteX114" fmla="*/ 3119438 w 6612638"/>
                  <a:gd name="connsiteY114" fmla="*/ 1243013 h 1976438"/>
                  <a:gd name="connsiteX115" fmla="*/ 3249857 w 6612638"/>
                  <a:gd name="connsiteY115" fmla="*/ 1256934 h 1976438"/>
                  <a:gd name="connsiteX116" fmla="*/ 3527181 w 6612638"/>
                  <a:gd name="connsiteY116" fmla="*/ 1220665 h 1976438"/>
                  <a:gd name="connsiteX117" fmla="*/ 4016986 w 6612638"/>
                  <a:gd name="connsiteY117" fmla="*/ 1164248 h 1976438"/>
                  <a:gd name="connsiteX118" fmla="*/ 4276725 w 6612638"/>
                  <a:gd name="connsiteY118" fmla="*/ 1143000 h 1976438"/>
                  <a:gd name="connsiteX119" fmla="*/ 4518880 w 6612638"/>
                  <a:gd name="connsiteY119" fmla="*/ 1125782 h 1976438"/>
                  <a:gd name="connsiteX120" fmla="*/ 4819650 w 6612638"/>
                  <a:gd name="connsiteY120" fmla="*/ 1105266 h 1976438"/>
                  <a:gd name="connsiteX121" fmla="*/ 4967288 w 6612638"/>
                  <a:gd name="connsiteY121" fmla="*/ 1090613 h 1976438"/>
                  <a:gd name="connsiteX122" fmla="*/ 5019675 w 6612638"/>
                  <a:gd name="connsiteY122" fmla="*/ 1076325 h 1976438"/>
                  <a:gd name="connsiteX123" fmla="*/ 5033963 w 6612638"/>
                  <a:gd name="connsiteY123" fmla="*/ 1071563 h 1976438"/>
                  <a:gd name="connsiteX124" fmla="*/ 5053013 w 6612638"/>
                  <a:gd name="connsiteY124" fmla="*/ 1062038 h 1976438"/>
                  <a:gd name="connsiteX125" fmla="*/ 5110163 w 6612638"/>
                  <a:gd name="connsiteY125" fmla="*/ 1057275 h 1976438"/>
                  <a:gd name="connsiteX126" fmla="*/ 5124450 w 6612638"/>
                  <a:gd name="connsiteY126" fmla="*/ 1052513 h 1976438"/>
                  <a:gd name="connsiteX127" fmla="*/ 5176838 w 6612638"/>
                  <a:gd name="connsiteY127" fmla="*/ 1042988 h 1976438"/>
                  <a:gd name="connsiteX128" fmla="*/ 5214938 w 6612638"/>
                  <a:gd name="connsiteY128" fmla="*/ 1038225 h 1976438"/>
                  <a:gd name="connsiteX129" fmla="*/ 5267325 w 6612638"/>
                  <a:gd name="connsiteY129" fmla="*/ 1023938 h 1976438"/>
                  <a:gd name="connsiteX130" fmla="*/ 5300663 w 6612638"/>
                  <a:gd name="connsiteY130" fmla="*/ 1014413 h 1976438"/>
                  <a:gd name="connsiteX131" fmla="*/ 5314950 w 6612638"/>
                  <a:gd name="connsiteY131" fmla="*/ 1009650 h 1976438"/>
                  <a:gd name="connsiteX132" fmla="*/ 5353050 w 6612638"/>
                  <a:gd name="connsiteY132" fmla="*/ 976313 h 1976438"/>
                  <a:gd name="connsiteX133" fmla="*/ 5376863 w 6612638"/>
                  <a:gd name="connsiteY133" fmla="*/ 957263 h 1976438"/>
                  <a:gd name="connsiteX134" fmla="*/ 5395913 w 6612638"/>
                  <a:gd name="connsiteY134" fmla="*/ 947738 h 1976438"/>
                  <a:gd name="connsiteX135" fmla="*/ 5462588 w 6612638"/>
                  <a:gd name="connsiteY135" fmla="*/ 909638 h 1976438"/>
                  <a:gd name="connsiteX136" fmla="*/ 5486400 w 6612638"/>
                  <a:gd name="connsiteY136" fmla="*/ 895350 h 1976438"/>
                  <a:gd name="connsiteX137" fmla="*/ 5529263 w 6612638"/>
                  <a:gd name="connsiteY137" fmla="*/ 876300 h 1976438"/>
                  <a:gd name="connsiteX138" fmla="*/ 5567363 w 6612638"/>
                  <a:gd name="connsiteY138" fmla="*/ 862013 h 1976438"/>
                  <a:gd name="connsiteX139" fmla="*/ 5610225 w 6612638"/>
                  <a:gd name="connsiteY139" fmla="*/ 838200 h 1976438"/>
                  <a:gd name="connsiteX140" fmla="*/ 5672138 w 6612638"/>
                  <a:gd name="connsiteY140" fmla="*/ 809625 h 1976438"/>
                  <a:gd name="connsiteX141" fmla="*/ 5719763 w 6612638"/>
                  <a:gd name="connsiteY141" fmla="*/ 795338 h 1976438"/>
                  <a:gd name="connsiteX142" fmla="*/ 5810250 w 6612638"/>
                  <a:gd name="connsiteY142" fmla="*/ 781050 h 1976438"/>
                  <a:gd name="connsiteX143" fmla="*/ 5824538 w 6612638"/>
                  <a:gd name="connsiteY143" fmla="*/ 776288 h 1976438"/>
                  <a:gd name="connsiteX144" fmla="*/ 5891213 w 6612638"/>
                  <a:gd name="connsiteY144" fmla="*/ 742950 h 1976438"/>
                  <a:gd name="connsiteX145" fmla="*/ 5910263 w 6612638"/>
                  <a:gd name="connsiteY145" fmla="*/ 733425 h 1976438"/>
                  <a:gd name="connsiteX146" fmla="*/ 5948363 w 6612638"/>
                  <a:gd name="connsiteY146" fmla="*/ 719138 h 1976438"/>
                  <a:gd name="connsiteX147" fmla="*/ 5962650 w 6612638"/>
                  <a:gd name="connsiteY147" fmla="*/ 704850 h 1976438"/>
                  <a:gd name="connsiteX148" fmla="*/ 5976938 w 6612638"/>
                  <a:gd name="connsiteY148" fmla="*/ 685800 h 1976438"/>
                  <a:gd name="connsiteX149" fmla="*/ 5991225 w 6612638"/>
                  <a:gd name="connsiteY149" fmla="*/ 681038 h 1976438"/>
                  <a:gd name="connsiteX150" fmla="*/ 6015038 w 6612638"/>
                  <a:gd name="connsiteY150" fmla="*/ 657225 h 1976438"/>
                  <a:gd name="connsiteX151" fmla="*/ 6053138 w 6612638"/>
                  <a:gd name="connsiteY151" fmla="*/ 619125 h 1976438"/>
                  <a:gd name="connsiteX152" fmla="*/ 6119813 w 6612638"/>
                  <a:gd name="connsiteY152" fmla="*/ 576263 h 1976438"/>
                  <a:gd name="connsiteX153" fmla="*/ 6157913 w 6612638"/>
                  <a:gd name="connsiteY153" fmla="*/ 547688 h 1976438"/>
                  <a:gd name="connsiteX154" fmla="*/ 6172200 w 6612638"/>
                  <a:gd name="connsiteY154" fmla="*/ 542925 h 1976438"/>
                  <a:gd name="connsiteX155" fmla="*/ 6229350 w 6612638"/>
                  <a:gd name="connsiteY155" fmla="*/ 519113 h 1976438"/>
                  <a:gd name="connsiteX156" fmla="*/ 6253163 w 6612638"/>
                  <a:gd name="connsiteY156" fmla="*/ 504825 h 1976438"/>
                  <a:gd name="connsiteX157" fmla="*/ 6281738 w 6612638"/>
                  <a:gd name="connsiteY157" fmla="*/ 485775 h 1976438"/>
                  <a:gd name="connsiteX158" fmla="*/ 6329363 w 6612638"/>
                  <a:gd name="connsiteY158" fmla="*/ 471488 h 1976438"/>
                  <a:gd name="connsiteX159" fmla="*/ 6353175 w 6612638"/>
                  <a:gd name="connsiteY159" fmla="*/ 457200 h 1976438"/>
                  <a:gd name="connsiteX160" fmla="*/ 6372225 w 6612638"/>
                  <a:gd name="connsiteY160" fmla="*/ 447675 h 1976438"/>
                  <a:gd name="connsiteX161" fmla="*/ 6400800 w 6612638"/>
                  <a:gd name="connsiteY161" fmla="*/ 423863 h 1976438"/>
                  <a:gd name="connsiteX162" fmla="*/ 6429375 w 6612638"/>
                  <a:gd name="connsiteY162" fmla="*/ 395288 h 1976438"/>
                  <a:gd name="connsiteX163" fmla="*/ 6448425 w 6612638"/>
                  <a:gd name="connsiteY163" fmla="*/ 361950 h 1976438"/>
                  <a:gd name="connsiteX164" fmla="*/ 6462713 w 6612638"/>
                  <a:gd name="connsiteY164" fmla="*/ 352425 h 1976438"/>
                  <a:gd name="connsiteX165" fmla="*/ 6524625 w 6612638"/>
                  <a:gd name="connsiteY165" fmla="*/ 319088 h 1976438"/>
                  <a:gd name="connsiteX166" fmla="*/ 6538913 w 6612638"/>
                  <a:gd name="connsiteY166" fmla="*/ 304800 h 1976438"/>
                  <a:gd name="connsiteX167" fmla="*/ 6567488 w 6612638"/>
                  <a:gd name="connsiteY167" fmla="*/ 280988 h 1976438"/>
                  <a:gd name="connsiteX168" fmla="*/ 6581775 w 6612638"/>
                  <a:gd name="connsiteY168" fmla="*/ 247650 h 1976438"/>
                  <a:gd name="connsiteX169" fmla="*/ 6600825 w 6612638"/>
                  <a:gd name="connsiteY169" fmla="*/ 180975 h 1976438"/>
                  <a:gd name="connsiteX170" fmla="*/ 6610350 w 6612638"/>
                  <a:gd name="connsiteY170" fmla="*/ 166688 h 1976438"/>
                  <a:gd name="connsiteX171" fmla="*/ 6610351 w 6612638"/>
                  <a:gd name="connsiteY17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43025 w 6612638"/>
                  <a:gd name="connsiteY56" fmla="*/ 1262063 h 1976438"/>
                  <a:gd name="connsiteX57" fmla="*/ 1371600 w 6612638"/>
                  <a:gd name="connsiteY57" fmla="*/ 1281113 h 1976438"/>
                  <a:gd name="connsiteX58" fmla="*/ 1471613 w 6612638"/>
                  <a:gd name="connsiteY58" fmla="*/ 1314450 h 1976438"/>
                  <a:gd name="connsiteX59" fmla="*/ 1500188 w 6612638"/>
                  <a:gd name="connsiteY59" fmla="*/ 1323975 h 1976438"/>
                  <a:gd name="connsiteX60" fmla="*/ 1514475 w 6612638"/>
                  <a:gd name="connsiteY60" fmla="*/ 1328738 h 1976438"/>
                  <a:gd name="connsiteX61" fmla="*/ 1528763 w 6612638"/>
                  <a:gd name="connsiteY61" fmla="*/ 1338263 h 1976438"/>
                  <a:gd name="connsiteX62" fmla="*/ 1557338 w 6612638"/>
                  <a:gd name="connsiteY62" fmla="*/ 1347788 h 1976438"/>
                  <a:gd name="connsiteX63" fmla="*/ 1571625 w 6612638"/>
                  <a:gd name="connsiteY63" fmla="*/ 1352550 h 1976438"/>
                  <a:gd name="connsiteX64" fmla="*/ 1666875 w 6612638"/>
                  <a:gd name="connsiteY64" fmla="*/ 1347788 h 1976438"/>
                  <a:gd name="connsiteX65" fmla="*/ 1695450 w 6612638"/>
                  <a:gd name="connsiteY65" fmla="*/ 1338263 h 1976438"/>
                  <a:gd name="connsiteX66" fmla="*/ 1714500 w 6612638"/>
                  <a:gd name="connsiteY66" fmla="*/ 1333500 h 1976438"/>
                  <a:gd name="connsiteX67" fmla="*/ 1809750 w 6612638"/>
                  <a:gd name="connsiteY67" fmla="*/ 1338263 h 1976438"/>
                  <a:gd name="connsiteX68" fmla="*/ 1843088 w 6612638"/>
                  <a:gd name="connsiteY68" fmla="*/ 1352550 h 1976438"/>
                  <a:gd name="connsiteX69" fmla="*/ 1857375 w 6612638"/>
                  <a:gd name="connsiteY69" fmla="*/ 1357313 h 1976438"/>
                  <a:gd name="connsiteX70" fmla="*/ 1895475 w 6612638"/>
                  <a:gd name="connsiteY70" fmla="*/ 1352550 h 1976438"/>
                  <a:gd name="connsiteX71" fmla="*/ 1924050 w 6612638"/>
                  <a:gd name="connsiteY71" fmla="*/ 1338263 h 1976438"/>
                  <a:gd name="connsiteX72" fmla="*/ 1938338 w 6612638"/>
                  <a:gd name="connsiteY72" fmla="*/ 1333500 h 1976438"/>
                  <a:gd name="connsiteX73" fmla="*/ 1952625 w 6612638"/>
                  <a:gd name="connsiteY73" fmla="*/ 1319213 h 1976438"/>
                  <a:gd name="connsiteX74" fmla="*/ 1966913 w 6612638"/>
                  <a:gd name="connsiteY74" fmla="*/ 1314450 h 1976438"/>
                  <a:gd name="connsiteX75" fmla="*/ 1981200 w 6612638"/>
                  <a:gd name="connsiteY75" fmla="*/ 1304925 h 1976438"/>
                  <a:gd name="connsiteX76" fmla="*/ 2071688 w 6612638"/>
                  <a:gd name="connsiteY76" fmla="*/ 1314450 h 1976438"/>
                  <a:gd name="connsiteX77" fmla="*/ 2085975 w 6612638"/>
                  <a:gd name="connsiteY77" fmla="*/ 1323975 h 1976438"/>
                  <a:gd name="connsiteX78" fmla="*/ 2095500 w 6612638"/>
                  <a:gd name="connsiteY78" fmla="*/ 1338263 h 1976438"/>
                  <a:gd name="connsiteX79" fmla="*/ 2124075 w 6612638"/>
                  <a:gd name="connsiteY79" fmla="*/ 1352550 h 1976438"/>
                  <a:gd name="connsiteX80" fmla="*/ 2162175 w 6612638"/>
                  <a:gd name="connsiteY80" fmla="*/ 1347788 h 1976438"/>
                  <a:gd name="connsiteX81" fmla="*/ 2190750 w 6612638"/>
                  <a:gd name="connsiteY81" fmla="*/ 1338263 h 1976438"/>
                  <a:gd name="connsiteX82" fmla="*/ 2219325 w 6612638"/>
                  <a:gd name="connsiteY82" fmla="*/ 1319213 h 1976438"/>
                  <a:gd name="connsiteX83" fmla="*/ 2247900 w 6612638"/>
                  <a:gd name="connsiteY83" fmla="*/ 1300163 h 1976438"/>
                  <a:gd name="connsiteX84" fmla="*/ 2262188 w 6612638"/>
                  <a:gd name="connsiteY84" fmla="*/ 1290638 h 1976438"/>
                  <a:gd name="connsiteX85" fmla="*/ 2281238 w 6612638"/>
                  <a:gd name="connsiteY85" fmla="*/ 1281113 h 1976438"/>
                  <a:gd name="connsiteX86" fmla="*/ 2295525 w 6612638"/>
                  <a:gd name="connsiteY86" fmla="*/ 1262063 h 1976438"/>
                  <a:gd name="connsiteX87" fmla="*/ 2305050 w 6612638"/>
                  <a:gd name="connsiteY87" fmla="*/ 1228725 h 1976438"/>
                  <a:gd name="connsiteX88" fmla="*/ 2308714 w 6612638"/>
                  <a:gd name="connsiteY88" fmla="*/ 1188061 h 1976438"/>
                  <a:gd name="connsiteX89" fmla="*/ 2390775 w 6612638"/>
                  <a:gd name="connsiteY89" fmla="*/ 1095742 h 1976438"/>
                  <a:gd name="connsiteX90" fmla="*/ 2424113 w 6612638"/>
                  <a:gd name="connsiteY90" fmla="*/ 1066800 h 1976438"/>
                  <a:gd name="connsiteX91" fmla="*/ 2466975 w 6612638"/>
                  <a:gd name="connsiteY91" fmla="*/ 1019908 h 1976438"/>
                  <a:gd name="connsiteX92" fmla="*/ 2519363 w 6612638"/>
                  <a:gd name="connsiteY92" fmla="*/ 966788 h 1976438"/>
                  <a:gd name="connsiteX93" fmla="*/ 2533650 w 6612638"/>
                  <a:gd name="connsiteY93" fmla="*/ 952500 h 1976438"/>
                  <a:gd name="connsiteX94" fmla="*/ 2622305 w 6612638"/>
                  <a:gd name="connsiteY94" fmla="*/ 933084 h 1976438"/>
                  <a:gd name="connsiteX95" fmla="*/ 2752725 w 6612638"/>
                  <a:gd name="connsiteY95" fmla="*/ 957263 h 1976438"/>
                  <a:gd name="connsiteX96" fmla="*/ 2767013 w 6612638"/>
                  <a:gd name="connsiteY96" fmla="*/ 966788 h 1976438"/>
                  <a:gd name="connsiteX97" fmla="*/ 2771775 w 6612638"/>
                  <a:gd name="connsiteY97" fmla="*/ 981075 h 1976438"/>
                  <a:gd name="connsiteX98" fmla="*/ 2800350 w 6612638"/>
                  <a:gd name="connsiteY98" fmla="*/ 1000125 h 1976438"/>
                  <a:gd name="connsiteX99" fmla="*/ 2819400 w 6612638"/>
                  <a:gd name="connsiteY99" fmla="*/ 1014413 h 1976438"/>
                  <a:gd name="connsiteX100" fmla="*/ 2833688 w 6612638"/>
                  <a:gd name="connsiteY100" fmla="*/ 1019175 h 1976438"/>
                  <a:gd name="connsiteX101" fmla="*/ 2852738 w 6612638"/>
                  <a:gd name="connsiteY101" fmla="*/ 1033463 h 1976438"/>
                  <a:gd name="connsiteX102" fmla="*/ 2881313 w 6612638"/>
                  <a:gd name="connsiteY102" fmla="*/ 1052513 h 1976438"/>
                  <a:gd name="connsiteX103" fmla="*/ 2914650 w 6612638"/>
                  <a:gd name="connsiteY103" fmla="*/ 1095375 h 1976438"/>
                  <a:gd name="connsiteX104" fmla="*/ 2919413 w 6612638"/>
                  <a:gd name="connsiteY104" fmla="*/ 1109663 h 1976438"/>
                  <a:gd name="connsiteX105" fmla="*/ 2943225 w 6612638"/>
                  <a:gd name="connsiteY105" fmla="*/ 1138238 h 1976438"/>
                  <a:gd name="connsiteX106" fmla="*/ 2947988 w 6612638"/>
                  <a:gd name="connsiteY106" fmla="*/ 1152525 h 1976438"/>
                  <a:gd name="connsiteX107" fmla="*/ 2962275 w 6612638"/>
                  <a:gd name="connsiteY107" fmla="*/ 1162050 h 1976438"/>
                  <a:gd name="connsiteX108" fmla="*/ 2986088 w 6612638"/>
                  <a:gd name="connsiteY108" fmla="*/ 1176338 h 1976438"/>
                  <a:gd name="connsiteX109" fmla="*/ 3000375 w 6612638"/>
                  <a:gd name="connsiteY109" fmla="*/ 1190625 h 1976438"/>
                  <a:gd name="connsiteX110" fmla="*/ 3014663 w 6612638"/>
                  <a:gd name="connsiteY110" fmla="*/ 1200150 h 1976438"/>
                  <a:gd name="connsiteX111" fmla="*/ 3043238 w 6612638"/>
                  <a:gd name="connsiteY111" fmla="*/ 1209675 h 1976438"/>
                  <a:gd name="connsiteX112" fmla="*/ 3057525 w 6612638"/>
                  <a:gd name="connsiteY112" fmla="*/ 1219200 h 1976438"/>
                  <a:gd name="connsiteX113" fmla="*/ 3076575 w 6612638"/>
                  <a:gd name="connsiteY113" fmla="*/ 1223963 h 1976438"/>
                  <a:gd name="connsiteX114" fmla="*/ 3119438 w 6612638"/>
                  <a:gd name="connsiteY114" fmla="*/ 1243013 h 1976438"/>
                  <a:gd name="connsiteX115" fmla="*/ 3249857 w 6612638"/>
                  <a:gd name="connsiteY115" fmla="*/ 1256934 h 1976438"/>
                  <a:gd name="connsiteX116" fmla="*/ 3527181 w 6612638"/>
                  <a:gd name="connsiteY116" fmla="*/ 1220665 h 1976438"/>
                  <a:gd name="connsiteX117" fmla="*/ 4016986 w 6612638"/>
                  <a:gd name="connsiteY117" fmla="*/ 1164248 h 1976438"/>
                  <a:gd name="connsiteX118" fmla="*/ 4276725 w 6612638"/>
                  <a:gd name="connsiteY118" fmla="*/ 1143000 h 1976438"/>
                  <a:gd name="connsiteX119" fmla="*/ 4518880 w 6612638"/>
                  <a:gd name="connsiteY119" fmla="*/ 1125782 h 1976438"/>
                  <a:gd name="connsiteX120" fmla="*/ 4819650 w 6612638"/>
                  <a:gd name="connsiteY120" fmla="*/ 1105266 h 1976438"/>
                  <a:gd name="connsiteX121" fmla="*/ 4967288 w 6612638"/>
                  <a:gd name="connsiteY121" fmla="*/ 1090613 h 1976438"/>
                  <a:gd name="connsiteX122" fmla="*/ 5019675 w 6612638"/>
                  <a:gd name="connsiteY122" fmla="*/ 1076325 h 1976438"/>
                  <a:gd name="connsiteX123" fmla="*/ 5033963 w 6612638"/>
                  <a:gd name="connsiteY123" fmla="*/ 1071563 h 1976438"/>
                  <a:gd name="connsiteX124" fmla="*/ 5053013 w 6612638"/>
                  <a:gd name="connsiteY124" fmla="*/ 1062038 h 1976438"/>
                  <a:gd name="connsiteX125" fmla="*/ 5110163 w 6612638"/>
                  <a:gd name="connsiteY125" fmla="*/ 1057275 h 1976438"/>
                  <a:gd name="connsiteX126" fmla="*/ 5124450 w 6612638"/>
                  <a:gd name="connsiteY126" fmla="*/ 1052513 h 1976438"/>
                  <a:gd name="connsiteX127" fmla="*/ 5176838 w 6612638"/>
                  <a:gd name="connsiteY127" fmla="*/ 1042988 h 1976438"/>
                  <a:gd name="connsiteX128" fmla="*/ 5214938 w 6612638"/>
                  <a:gd name="connsiteY128" fmla="*/ 1038225 h 1976438"/>
                  <a:gd name="connsiteX129" fmla="*/ 5267325 w 6612638"/>
                  <a:gd name="connsiteY129" fmla="*/ 1023938 h 1976438"/>
                  <a:gd name="connsiteX130" fmla="*/ 5300663 w 6612638"/>
                  <a:gd name="connsiteY130" fmla="*/ 1014413 h 1976438"/>
                  <a:gd name="connsiteX131" fmla="*/ 5314950 w 6612638"/>
                  <a:gd name="connsiteY131" fmla="*/ 1009650 h 1976438"/>
                  <a:gd name="connsiteX132" fmla="*/ 5353050 w 6612638"/>
                  <a:gd name="connsiteY132" fmla="*/ 976313 h 1976438"/>
                  <a:gd name="connsiteX133" fmla="*/ 5376863 w 6612638"/>
                  <a:gd name="connsiteY133" fmla="*/ 957263 h 1976438"/>
                  <a:gd name="connsiteX134" fmla="*/ 5395913 w 6612638"/>
                  <a:gd name="connsiteY134" fmla="*/ 947738 h 1976438"/>
                  <a:gd name="connsiteX135" fmla="*/ 5462588 w 6612638"/>
                  <a:gd name="connsiteY135" fmla="*/ 909638 h 1976438"/>
                  <a:gd name="connsiteX136" fmla="*/ 5486400 w 6612638"/>
                  <a:gd name="connsiteY136" fmla="*/ 895350 h 1976438"/>
                  <a:gd name="connsiteX137" fmla="*/ 5529263 w 6612638"/>
                  <a:gd name="connsiteY137" fmla="*/ 876300 h 1976438"/>
                  <a:gd name="connsiteX138" fmla="*/ 5567363 w 6612638"/>
                  <a:gd name="connsiteY138" fmla="*/ 862013 h 1976438"/>
                  <a:gd name="connsiteX139" fmla="*/ 5610225 w 6612638"/>
                  <a:gd name="connsiteY139" fmla="*/ 838200 h 1976438"/>
                  <a:gd name="connsiteX140" fmla="*/ 5672138 w 6612638"/>
                  <a:gd name="connsiteY140" fmla="*/ 809625 h 1976438"/>
                  <a:gd name="connsiteX141" fmla="*/ 5719763 w 6612638"/>
                  <a:gd name="connsiteY141" fmla="*/ 795338 h 1976438"/>
                  <a:gd name="connsiteX142" fmla="*/ 5810250 w 6612638"/>
                  <a:gd name="connsiteY142" fmla="*/ 781050 h 1976438"/>
                  <a:gd name="connsiteX143" fmla="*/ 5824538 w 6612638"/>
                  <a:gd name="connsiteY143" fmla="*/ 776288 h 1976438"/>
                  <a:gd name="connsiteX144" fmla="*/ 5891213 w 6612638"/>
                  <a:gd name="connsiteY144" fmla="*/ 742950 h 1976438"/>
                  <a:gd name="connsiteX145" fmla="*/ 5910263 w 6612638"/>
                  <a:gd name="connsiteY145" fmla="*/ 733425 h 1976438"/>
                  <a:gd name="connsiteX146" fmla="*/ 5948363 w 6612638"/>
                  <a:gd name="connsiteY146" fmla="*/ 719138 h 1976438"/>
                  <a:gd name="connsiteX147" fmla="*/ 5962650 w 6612638"/>
                  <a:gd name="connsiteY147" fmla="*/ 704850 h 1976438"/>
                  <a:gd name="connsiteX148" fmla="*/ 5976938 w 6612638"/>
                  <a:gd name="connsiteY148" fmla="*/ 685800 h 1976438"/>
                  <a:gd name="connsiteX149" fmla="*/ 5991225 w 6612638"/>
                  <a:gd name="connsiteY149" fmla="*/ 681038 h 1976438"/>
                  <a:gd name="connsiteX150" fmla="*/ 6015038 w 6612638"/>
                  <a:gd name="connsiteY150" fmla="*/ 657225 h 1976438"/>
                  <a:gd name="connsiteX151" fmla="*/ 6053138 w 6612638"/>
                  <a:gd name="connsiteY151" fmla="*/ 619125 h 1976438"/>
                  <a:gd name="connsiteX152" fmla="*/ 6119813 w 6612638"/>
                  <a:gd name="connsiteY152" fmla="*/ 576263 h 1976438"/>
                  <a:gd name="connsiteX153" fmla="*/ 6157913 w 6612638"/>
                  <a:gd name="connsiteY153" fmla="*/ 547688 h 1976438"/>
                  <a:gd name="connsiteX154" fmla="*/ 6172200 w 6612638"/>
                  <a:gd name="connsiteY154" fmla="*/ 542925 h 1976438"/>
                  <a:gd name="connsiteX155" fmla="*/ 6229350 w 6612638"/>
                  <a:gd name="connsiteY155" fmla="*/ 519113 h 1976438"/>
                  <a:gd name="connsiteX156" fmla="*/ 6253163 w 6612638"/>
                  <a:gd name="connsiteY156" fmla="*/ 504825 h 1976438"/>
                  <a:gd name="connsiteX157" fmla="*/ 6281738 w 6612638"/>
                  <a:gd name="connsiteY157" fmla="*/ 485775 h 1976438"/>
                  <a:gd name="connsiteX158" fmla="*/ 6329363 w 6612638"/>
                  <a:gd name="connsiteY158" fmla="*/ 471488 h 1976438"/>
                  <a:gd name="connsiteX159" fmla="*/ 6353175 w 6612638"/>
                  <a:gd name="connsiteY159" fmla="*/ 457200 h 1976438"/>
                  <a:gd name="connsiteX160" fmla="*/ 6372225 w 6612638"/>
                  <a:gd name="connsiteY160" fmla="*/ 447675 h 1976438"/>
                  <a:gd name="connsiteX161" fmla="*/ 6400800 w 6612638"/>
                  <a:gd name="connsiteY161" fmla="*/ 423863 h 1976438"/>
                  <a:gd name="connsiteX162" fmla="*/ 6429375 w 6612638"/>
                  <a:gd name="connsiteY162" fmla="*/ 395288 h 1976438"/>
                  <a:gd name="connsiteX163" fmla="*/ 6448425 w 6612638"/>
                  <a:gd name="connsiteY163" fmla="*/ 361950 h 1976438"/>
                  <a:gd name="connsiteX164" fmla="*/ 6462713 w 6612638"/>
                  <a:gd name="connsiteY164" fmla="*/ 352425 h 1976438"/>
                  <a:gd name="connsiteX165" fmla="*/ 6524625 w 6612638"/>
                  <a:gd name="connsiteY165" fmla="*/ 319088 h 1976438"/>
                  <a:gd name="connsiteX166" fmla="*/ 6538913 w 6612638"/>
                  <a:gd name="connsiteY166" fmla="*/ 304800 h 1976438"/>
                  <a:gd name="connsiteX167" fmla="*/ 6567488 w 6612638"/>
                  <a:gd name="connsiteY167" fmla="*/ 280988 h 1976438"/>
                  <a:gd name="connsiteX168" fmla="*/ 6581775 w 6612638"/>
                  <a:gd name="connsiteY168" fmla="*/ 247650 h 1976438"/>
                  <a:gd name="connsiteX169" fmla="*/ 6600825 w 6612638"/>
                  <a:gd name="connsiteY169" fmla="*/ 180975 h 1976438"/>
                  <a:gd name="connsiteX170" fmla="*/ 6610350 w 6612638"/>
                  <a:gd name="connsiteY170" fmla="*/ 166688 h 1976438"/>
                  <a:gd name="connsiteX171" fmla="*/ 6610351 w 6612638"/>
                  <a:gd name="connsiteY17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319213 w 6612638"/>
                  <a:gd name="connsiteY54" fmla="*/ 1243013 h 1976438"/>
                  <a:gd name="connsiteX55" fmla="*/ 1328738 w 6612638"/>
                  <a:gd name="connsiteY55" fmla="*/ 1257300 h 1976438"/>
                  <a:gd name="connsiteX56" fmla="*/ 1371600 w 6612638"/>
                  <a:gd name="connsiteY56" fmla="*/ 1281113 h 1976438"/>
                  <a:gd name="connsiteX57" fmla="*/ 1471613 w 6612638"/>
                  <a:gd name="connsiteY57" fmla="*/ 1314450 h 1976438"/>
                  <a:gd name="connsiteX58" fmla="*/ 1500188 w 6612638"/>
                  <a:gd name="connsiteY58" fmla="*/ 1323975 h 1976438"/>
                  <a:gd name="connsiteX59" fmla="*/ 1514475 w 6612638"/>
                  <a:gd name="connsiteY59" fmla="*/ 1328738 h 1976438"/>
                  <a:gd name="connsiteX60" fmla="*/ 1528763 w 6612638"/>
                  <a:gd name="connsiteY60" fmla="*/ 1338263 h 1976438"/>
                  <a:gd name="connsiteX61" fmla="*/ 1557338 w 6612638"/>
                  <a:gd name="connsiteY61" fmla="*/ 1347788 h 1976438"/>
                  <a:gd name="connsiteX62" fmla="*/ 1571625 w 6612638"/>
                  <a:gd name="connsiteY62" fmla="*/ 1352550 h 1976438"/>
                  <a:gd name="connsiteX63" fmla="*/ 1666875 w 6612638"/>
                  <a:gd name="connsiteY63" fmla="*/ 1347788 h 1976438"/>
                  <a:gd name="connsiteX64" fmla="*/ 1695450 w 6612638"/>
                  <a:gd name="connsiteY64" fmla="*/ 1338263 h 1976438"/>
                  <a:gd name="connsiteX65" fmla="*/ 1714500 w 6612638"/>
                  <a:gd name="connsiteY65" fmla="*/ 1333500 h 1976438"/>
                  <a:gd name="connsiteX66" fmla="*/ 1809750 w 6612638"/>
                  <a:gd name="connsiteY66" fmla="*/ 1338263 h 1976438"/>
                  <a:gd name="connsiteX67" fmla="*/ 1843088 w 6612638"/>
                  <a:gd name="connsiteY67" fmla="*/ 1352550 h 1976438"/>
                  <a:gd name="connsiteX68" fmla="*/ 1857375 w 6612638"/>
                  <a:gd name="connsiteY68" fmla="*/ 1357313 h 1976438"/>
                  <a:gd name="connsiteX69" fmla="*/ 1895475 w 6612638"/>
                  <a:gd name="connsiteY69" fmla="*/ 1352550 h 1976438"/>
                  <a:gd name="connsiteX70" fmla="*/ 1924050 w 6612638"/>
                  <a:gd name="connsiteY70" fmla="*/ 1338263 h 1976438"/>
                  <a:gd name="connsiteX71" fmla="*/ 1938338 w 6612638"/>
                  <a:gd name="connsiteY71" fmla="*/ 1333500 h 1976438"/>
                  <a:gd name="connsiteX72" fmla="*/ 1952625 w 6612638"/>
                  <a:gd name="connsiteY72" fmla="*/ 1319213 h 1976438"/>
                  <a:gd name="connsiteX73" fmla="*/ 1966913 w 6612638"/>
                  <a:gd name="connsiteY73" fmla="*/ 1314450 h 1976438"/>
                  <a:gd name="connsiteX74" fmla="*/ 1981200 w 6612638"/>
                  <a:gd name="connsiteY74" fmla="*/ 1304925 h 1976438"/>
                  <a:gd name="connsiteX75" fmla="*/ 2071688 w 6612638"/>
                  <a:gd name="connsiteY75" fmla="*/ 1314450 h 1976438"/>
                  <a:gd name="connsiteX76" fmla="*/ 2085975 w 6612638"/>
                  <a:gd name="connsiteY76" fmla="*/ 1323975 h 1976438"/>
                  <a:gd name="connsiteX77" fmla="*/ 2095500 w 6612638"/>
                  <a:gd name="connsiteY77" fmla="*/ 1338263 h 1976438"/>
                  <a:gd name="connsiteX78" fmla="*/ 2124075 w 6612638"/>
                  <a:gd name="connsiteY78" fmla="*/ 1352550 h 1976438"/>
                  <a:gd name="connsiteX79" fmla="*/ 2162175 w 6612638"/>
                  <a:gd name="connsiteY79" fmla="*/ 1347788 h 1976438"/>
                  <a:gd name="connsiteX80" fmla="*/ 2190750 w 6612638"/>
                  <a:gd name="connsiteY80" fmla="*/ 1338263 h 1976438"/>
                  <a:gd name="connsiteX81" fmla="*/ 2219325 w 6612638"/>
                  <a:gd name="connsiteY81" fmla="*/ 1319213 h 1976438"/>
                  <a:gd name="connsiteX82" fmla="*/ 2247900 w 6612638"/>
                  <a:gd name="connsiteY82" fmla="*/ 1300163 h 1976438"/>
                  <a:gd name="connsiteX83" fmla="*/ 2262188 w 6612638"/>
                  <a:gd name="connsiteY83" fmla="*/ 1290638 h 1976438"/>
                  <a:gd name="connsiteX84" fmla="*/ 2281238 w 6612638"/>
                  <a:gd name="connsiteY84" fmla="*/ 1281113 h 1976438"/>
                  <a:gd name="connsiteX85" fmla="*/ 2295525 w 6612638"/>
                  <a:gd name="connsiteY85" fmla="*/ 1262063 h 1976438"/>
                  <a:gd name="connsiteX86" fmla="*/ 2305050 w 6612638"/>
                  <a:gd name="connsiteY86" fmla="*/ 1228725 h 1976438"/>
                  <a:gd name="connsiteX87" fmla="*/ 2308714 w 6612638"/>
                  <a:gd name="connsiteY87" fmla="*/ 1188061 h 1976438"/>
                  <a:gd name="connsiteX88" fmla="*/ 2390775 w 6612638"/>
                  <a:gd name="connsiteY88" fmla="*/ 1095742 h 1976438"/>
                  <a:gd name="connsiteX89" fmla="*/ 2424113 w 6612638"/>
                  <a:gd name="connsiteY89" fmla="*/ 1066800 h 1976438"/>
                  <a:gd name="connsiteX90" fmla="*/ 2466975 w 6612638"/>
                  <a:gd name="connsiteY90" fmla="*/ 1019908 h 1976438"/>
                  <a:gd name="connsiteX91" fmla="*/ 2519363 w 6612638"/>
                  <a:gd name="connsiteY91" fmla="*/ 966788 h 1976438"/>
                  <a:gd name="connsiteX92" fmla="*/ 2533650 w 6612638"/>
                  <a:gd name="connsiteY92" fmla="*/ 952500 h 1976438"/>
                  <a:gd name="connsiteX93" fmla="*/ 2622305 w 6612638"/>
                  <a:gd name="connsiteY93" fmla="*/ 933084 h 1976438"/>
                  <a:gd name="connsiteX94" fmla="*/ 2752725 w 6612638"/>
                  <a:gd name="connsiteY94" fmla="*/ 957263 h 1976438"/>
                  <a:gd name="connsiteX95" fmla="*/ 2767013 w 6612638"/>
                  <a:gd name="connsiteY95" fmla="*/ 966788 h 1976438"/>
                  <a:gd name="connsiteX96" fmla="*/ 2771775 w 6612638"/>
                  <a:gd name="connsiteY96" fmla="*/ 981075 h 1976438"/>
                  <a:gd name="connsiteX97" fmla="*/ 2800350 w 6612638"/>
                  <a:gd name="connsiteY97" fmla="*/ 1000125 h 1976438"/>
                  <a:gd name="connsiteX98" fmla="*/ 2819400 w 6612638"/>
                  <a:gd name="connsiteY98" fmla="*/ 1014413 h 1976438"/>
                  <a:gd name="connsiteX99" fmla="*/ 2833688 w 6612638"/>
                  <a:gd name="connsiteY99" fmla="*/ 1019175 h 1976438"/>
                  <a:gd name="connsiteX100" fmla="*/ 2852738 w 6612638"/>
                  <a:gd name="connsiteY100" fmla="*/ 1033463 h 1976438"/>
                  <a:gd name="connsiteX101" fmla="*/ 2881313 w 6612638"/>
                  <a:gd name="connsiteY101" fmla="*/ 1052513 h 1976438"/>
                  <a:gd name="connsiteX102" fmla="*/ 2914650 w 6612638"/>
                  <a:gd name="connsiteY102" fmla="*/ 1095375 h 1976438"/>
                  <a:gd name="connsiteX103" fmla="*/ 2919413 w 6612638"/>
                  <a:gd name="connsiteY103" fmla="*/ 1109663 h 1976438"/>
                  <a:gd name="connsiteX104" fmla="*/ 2943225 w 6612638"/>
                  <a:gd name="connsiteY104" fmla="*/ 1138238 h 1976438"/>
                  <a:gd name="connsiteX105" fmla="*/ 2947988 w 6612638"/>
                  <a:gd name="connsiteY105" fmla="*/ 1152525 h 1976438"/>
                  <a:gd name="connsiteX106" fmla="*/ 2962275 w 6612638"/>
                  <a:gd name="connsiteY106" fmla="*/ 1162050 h 1976438"/>
                  <a:gd name="connsiteX107" fmla="*/ 2986088 w 6612638"/>
                  <a:gd name="connsiteY107" fmla="*/ 1176338 h 1976438"/>
                  <a:gd name="connsiteX108" fmla="*/ 3000375 w 6612638"/>
                  <a:gd name="connsiteY108" fmla="*/ 1190625 h 1976438"/>
                  <a:gd name="connsiteX109" fmla="*/ 3014663 w 6612638"/>
                  <a:gd name="connsiteY109" fmla="*/ 1200150 h 1976438"/>
                  <a:gd name="connsiteX110" fmla="*/ 3043238 w 6612638"/>
                  <a:gd name="connsiteY110" fmla="*/ 1209675 h 1976438"/>
                  <a:gd name="connsiteX111" fmla="*/ 3057525 w 6612638"/>
                  <a:gd name="connsiteY111" fmla="*/ 1219200 h 1976438"/>
                  <a:gd name="connsiteX112" fmla="*/ 3076575 w 6612638"/>
                  <a:gd name="connsiteY112" fmla="*/ 1223963 h 1976438"/>
                  <a:gd name="connsiteX113" fmla="*/ 3119438 w 6612638"/>
                  <a:gd name="connsiteY113" fmla="*/ 1243013 h 1976438"/>
                  <a:gd name="connsiteX114" fmla="*/ 3249857 w 6612638"/>
                  <a:gd name="connsiteY114" fmla="*/ 1256934 h 1976438"/>
                  <a:gd name="connsiteX115" fmla="*/ 3527181 w 6612638"/>
                  <a:gd name="connsiteY115" fmla="*/ 1220665 h 1976438"/>
                  <a:gd name="connsiteX116" fmla="*/ 4016986 w 6612638"/>
                  <a:gd name="connsiteY116" fmla="*/ 1164248 h 1976438"/>
                  <a:gd name="connsiteX117" fmla="*/ 4276725 w 6612638"/>
                  <a:gd name="connsiteY117" fmla="*/ 1143000 h 1976438"/>
                  <a:gd name="connsiteX118" fmla="*/ 4518880 w 6612638"/>
                  <a:gd name="connsiteY118" fmla="*/ 1125782 h 1976438"/>
                  <a:gd name="connsiteX119" fmla="*/ 4819650 w 6612638"/>
                  <a:gd name="connsiteY119" fmla="*/ 1105266 h 1976438"/>
                  <a:gd name="connsiteX120" fmla="*/ 4967288 w 6612638"/>
                  <a:gd name="connsiteY120" fmla="*/ 1090613 h 1976438"/>
                  <a:gd name="connsiteX121" fmla="*/ 5019675 w 6612638"/>
                  <a:gd name="connsiteY121" fmla="*/ 1076325 h 1976438"/>
                  <a:gd name="connsiteX122" fmla="*/ 5033963 w 6612638"/>
                  <a:gd name="connsiteY122" fmla="*/ 1071563 h 1976438"/>
                  <a:gd name="connsiteX123" fmla="*/ 5053013 w 6612638"/>
                  <a:gd name="connsiteY123" fmla="*/ 1062038 h 1976438"/>
                  <a:gd name="connsiteX124" fmla="*/ 5110163 w 6612638"/>
                  <a:gd name="connsiteY124" fmla="*/ 1057275 h 1976438"/>
                  <a:gd name="connsiteX125" fmla="*/ 5124450 w 6612638"/>
                  <a:gd name="connsiteY125" fmla="*/ 1052513 h 1976438"/>
                  <a:gd name="connsiteX126" fmla="*/ 5176838 w 6612638"/>
                  <a:gd name="connsiteY126" fmla="*/ 1042988 h 1976438"/>
                  <a:gd name="connsiteX127" fmla="*/ 5214938 w 6612638"/>
                  <a:gd name="connsiteY127" fmla="*/ 1038225 h 1976438"/>
                  <a:gd name="connsiteX128" fmla="*/ 5267325 w 6612638"/>
                  <a:gd name="connsiteY128" fmla="*/ 1023938 h 1976438"/>
                  <a:gd name="connsiteX129" fmla="*/ 5300663 w 6612638"/>
                  <a:gd name="connsiteY129" fmla="*/ 1014413 h 1976438"/>
                  <a:gd name="connsiteX130" fmla="*/ 5314950 w 6612638"/>
                  <a:gd name="connsiteY130" fmla="*/ 1009650 h 1976438"/>
                  <a:gd name="connsiteX131" fmla="*/ 5353050 w 6612638"/>
                  <a:gd name="connsiteY131" fmla="*/ 976313 h 1976438"/>
                  <a:gd name="connsiteX132" fmla="*/ 5376863 w 6612638"/>
                  <a:gd name="connsiteY132" fmla="*/ 957263 h 1976438"/>
                  <a:gd name="connsiteX133" fmla="*/ 5395913 w 6612638"/>
                  <a:gd name="connsiteY133" fmla="*/ 947738 h 1976438"/>
                  <a:gd name="connsiteX134" fmla="*/ 5462588 w 6612638"/>
                  <a:gd name="connsiteY134" fmla="*/ 909638 h 1976438"/>
                  <a:gd name="connsiteX135" fmla="*/ 5486400 w 6612638"/>
                  <a:gd name="connsiteY135" fmla="*/ 895350 h 1976438"/>
                  <a:gd name="connsiteX136" fmla="*/ 5529263 w 6612638"/>
                  <a:gd name="connsiteY136" fmla="*/ 876300 h 1976438"/>
                  <a:gd name="connsiteX137" fmla="*/ 5567363 w 6612638"/>
                  <a:gd name="connsiteY137" fmla="*/ 862013 h 1976438"/>
                  <a:gd name="connsiteX138" fmla="*/ 5610225 w 6612638"/>
                  <a:gd name="connsiteY138" fmla="*/ 838200 h 1976438"/>
                  <a:gd name="connsiteX139" fmla="*/ 5672138 w 6612638"/>
                  <a:gd name="connsiteY139" fmla="*/ 809625 h 1976438"/>
                  <a:gd name="connsiteX140" fmla="*/ 5719763 w 6612638"/>
                  <a:gd name="connsiteY140" fmla="*/ 795338 h 1976438"/>
                  <a:gd name="connsiteX141" fmla="*/ 5810250 w 6612638"/>
                  <a:gd name="connsiteY141" fmla="*/ 781050 h 1976438"/>
                  <a:gd name="connsiteX142" fmla="*/ 5824538 w 6612638"/>
                  <a:gd name="connsiteY142" fmla="*/ 776288 h 1976438"/>
                  <a:gd name="connsiteX143" fmla="*/ 5891213 w 6612638"/>
                  <a:gd name="connsiteY143" fmla="*/ 742950 h 1976438"/>
                  <a:gd name="connsiteX144" fmla="*/ 5910263 w 6612638"/>
                  <a:gd name="connsiteY144" fmla="*/ 733425 h 1976438"/>
                  <a:gd name="connsiteX145" fmla="*/ 5948363 w 6612638"/>
                  <a:gd name="connsiteY145" fmla="*/ 719138 h 1976438"/>
                  <a:gd name="connsiteX146" fmla="*/ 5962650 w 6612638"/>
                  <a:gd name="connsiteY146" fmla="*/ 704850 h 1976438"/>
                  <a:gd name="connsiteX147" fmla="*/ 5976938 w 6612638"/>
                  <a:gd name="connsiteY147" fmla="*/ 685800 h 1976438"/>
                  <a:gd name="connsiteX148" fmla="*/ 5991225 w 6612638"/>
                  <a:gd name="connsiteY148" fmla="*/ 681038 h 1976438"/>
                  <a:gd name="connsiteX149" fmla="*/ 6015038 w 6612638"/>
                  <a:gd name="connsiteY149" fmla="*/ 657225 h 1976438"/>
                  <a:gd name="connsiteX150" fmla="*/ 6053138 w 6612638"/>
                  <a:gd name="connsiteY150" fmla="*/ 619125 h 1976438"/>
                  <a:gd name="connsiteX151" fmla="*/ 6119813 w 6612638"/>
                  <a:gd name="connsiteY151" fmla="*/ 576263 h 1976438"/>
                  <a:gd name="connsiteX152" fmla="*/ 6157913 w 6612638"/>
                  <a:gd name="connsiteY152" fmla="*/ 547688 h 1976438"/>
                  <a:gd name="connsiteX153" fmla="*/ 6172200 w 6612638"/>
                  <a:gd name="connsiteY153" fmla="*/ 542925 h 1976438"/>
                  <a:gd name="connsiteX154" fmla="*/ 6229350 w 6612638"/>
                  <a:gd name="connsiteY154" fmla="*/ 519113 h 1976438"/>
                  <a:gd name="connsiteX155" fmla="*/ 6253163 w 6612638"/>
                  <a:gd name="connsiteY155" fmla="*/ 504825 h 1976438"/>
                  <a:gd name="connsiteX156" fmla="*/ 6281738 w 6612638"/>
                  <a:gd name="connsiteY156" fmla="*/ 485775 h 1976438"/>
                  <a:gd name="connsiteX157" fmla="*/ 6329363 w 6612638"/>
                  <a:gd name="connsiteY157" fmla="*/ 471488 h 1976438"/>
                  <a:gd name="connsiteX158" fmla="*/ 6353175 w 6612638"/>
                  <a:gd name="connsiteY158" fmla="*/ 457200 h 1976438"/>
                  <a:gd name="connsiteX159" fmla="*/ 6372225 w 6612638"/>
                  <a:gd name="connsiteY159" fmla="*/ 447675 h 1976438"/>
                  <a:gd name="connsiteX160" fmla="*/ 6400800 w 6612638"/>
                  <a:gd name="connsiteY160" fmla="*/ 423863 h 1976438"/>
                  <a:gd name="connsiteX161" fmla="*/ 6429375 w 6612638"/>
                  <a:gd name="connsiteY161" fmla="*/ 395288 h 1976438"/>
                  <a:gd name="connsiteX162" fmla="*/ 6448425 w 6612638"/>
                  <a:gd name="connsiteY162" fmla="*/ 361950 h 1976438"/>
                  <a:gd name="connsiteX163" fmla="*/ 6462713 w 6612638"/>
                  <a:gd name="connsiteY163" fmla="*/ 352425 h 1976438"/>
                  <a:gd name="connsiteX164" fmla="*/ 6524625 w 6612638"/>
                  <a:gd name="connsiteY164" fmla="*/ 319088 h 1976438"/>
                  <a:gd name="connsiteX165" fmla="*/ 6538913 w 6612638"/>
                  <a:gd name="connsiteY165" fmla="*/ 304800 h 1976438"/>
                  <a:gd name="connsiteX166" fmla="*/ 6567488 w 6612638"/>
                  <a:gd name="connsiteY166" fmla="*/ 280988 h 1976438"/>
                  <a:gd name="connsiteX167" fmla="*/ 6581775 w 6612638"/>
                  <a:gd name="connsiteY167" fmla="*/ 247650 h 1976438"/>
                  <a:gd name="connsiteX168" fmla="*/ 6600825 w 6612638"/>
                  <a:gd name="connsiteY168" fmla="*/ 180975 h 1976438"/>
                  <a:gd name="connsiteX169" fmla="*/ 6610350 w 6612638"/>
                  <a:gd name="connsiteY169" fmla="*/ 166688 h 1976438"/>
                  <a:gd name="connsiteX170" fmla="*/ 6610351 w 6612638"/>
                  <a:gd name="connsiteY170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319213 w 6612638"/>
                  <a:gd name="connsiteY54" fmla="*/ 1243013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00188 w 6612638"/>
                  <a:gd name="connsiteY57" fmla="*/ 1323975 h 1976438"/>
                  <a:gd name="connsiteX58" fmla="*/ 1514475 w 6612638"/>
                  <a:gd name="connsiteY58" fmla="*/ 1328738 h 1976438"/>
                  <a:gd name="connsiteX59" fmla="*/ 1528763 w 6612638"/>
                  <a:gd name="connsiteY59" fmla="*/ 1338263 h 1976438"/>
                  <a:gd name="connsiteX60" fmla="*/ 1557338 w 6612638"/>
                  <a:gd name="connsiteY60" fmla="*/ 1347788 h 1976438"/>
                  <a:gd name="connsiteX61" fmla="*/ 1571625 w 6612638"/>
                  <a:gd name="connsiteY61" fmla="*/ 1352550 h 1976438"/>
                  <a:gd name="connsiteX62" fmla="*/ 1666875 w 6612638"/>
                  <a:gd name="connsiteY62" fmla="*/ 1347788 h 1976438"/>
                  <a:gd name="connsiteX63" fmla="*/ 1695450 w 6612638"/>
                  <a:gd name="connsiteY63" fmla="*/ 1338263 h 1976438"/>
                  <a:gd name="connsiteX64" fmla="*/ 1714500 w 6612638"/>
                  <a:gd name="connsiteY64" fmla="*/ 1333500 h 1976438"/>
                  <a:gd name="connsiteX65" fmla="*/ 1809750 w 6612638"/>
                  <a:gd name="connsiteY65" fmla="*/ 1338263 h 1976438"/>
                  <a:gd name="connsiteX66" fmla="*/ 1843088 w 6612638"/>
                  <a:gd name="connsiteY66" fmla="*/ 1352550 h 1976438"/>
                  <a:gd name="connsiteX67" fmla="*/ 1857375 w 6612638"/>
                  <a:gd name="connsiteY67" fmla="*/ 1357313 h 1976438"/>
                  <a:gd name="connsiteX68" fmla="*/ 1895475 w 6612638"/>
                  <a:gd name="connsiteY68" fmla="*/ 1352550 h 1976438"/>
                  <a:gd name="connsiteX69" fmla="*/ 1924050 w 6612638"/>
                  <a:gd name="connsiteY69" fmla="*/ 1338263 h 1976438"/>
                  <a:gd name="connsiteX70" fmla="*/ 1938338 w 6612638"/>
                  <a:gd name="connsiteY70" fmla="*/ 1333500 h 1976438"/>
                  <a:gd name="connsiteX71" fmla="*/ 1952625 w 6612638"/>
                  <a:gd name="connsiteY71" fmla="*/ 1319213 h 1976438"/>
                  <a:gd name="connsiteX72" fmla="*/ 1966913 w 6612638"/>
                  <a:gd name="connsiteY72" fmla="*/ 1314450 h 1976438"/>
                  <a:gd name="connsiteX73" fmla="*/ 1981200 w 6612638"/>
                  <a:gd name="connsiteY73" fmla="*/ 1304925 h 1976438"/>
                  <a:gd name="connsiteX74" fmla="*/ 2071688 w 6612638"/>
                  <a:gd name="connsiteY74" fmla="*/ 1314450 h 1976438"/>
                  <a:gd name="connsiteX75" fmla="*/ 2085975 w 6612638"/>
                  <a:gd name="connsiteY75" fmla="*/ 1323975 h 1976438"/>
                  <a:gd name="connsiteX76" fmla="*/ 2095500 w 6612638"/>
                  <a:gd name="connsiteY76" fmla="*/ 1338263 h 1976438"/>
                  <a:gd name="connsiteX77" fmla="*/ 2124075 w 6612638"/>
                  <a:gd name="connsiteY77" fmla="*/ 1352550 h 1976438"/>
                  <a:gd name="connsiteX78" fmla="*/ 2162175 w 6612638"/>
                  <a:gd name="connsiteY78" fmla="*/ 1347788 h 1976438"/>
                  <a:gd name="connsiteX79" fmla="*/ 2190750 w 6612638"/>
                  <a:gd name="connsiteY79" fmla="*/ 1338263 h 1976438"/>
                  <a:gd name="connsiteX80" fmla="*/ 2219325 w 6612638"/>
                  <a:gd name="connsiteY80" fmla="*/ 1319213 h 1976438"/>
                  <a:gd name="connsiteX81" fmla="*/ 2247900 w 6612638"/>
                  <a:gd name="connsiteY81" fmla="*/ 1300163 h 1976438"/>
                  <a:gd name="connsiteX82" fmla="*/ 2262188 w 6612638"/>
                  <a:gd name="connsiteY82" fmla="*/ 1290638 h 1976438"/>
                  <a:gd name="connsiteX83" fmla="*/ 2281238 w 6612638"/>
                  <a:gd name="connsiteY83" fmla="*/ 1281113 h 1976438"/>
                  <a:gd name="connsiteX84" fmla="*/ 2295525 w 6612638"/>
                  <a:gd name="connsiteY84" fmla="*/ 1262063 h 1976438"/>
                  <a:gd name="connsiteX85" fmla="*/ 2305050 w 6612638"/>
                  <a:gd name="connsiteY85" fmla="*/ 1228725 h 1976438"/>
                  <a:gd name="connsiteX86" fmla="*/ 2308714 w 6612638"/>
                  <a:gd name="connsiteY86" fmla="*/ 1188061 h 1976438"/>
                  <a:gd name="connsiteX87" fmla="*/ 2390775 w 6612638"/>
                  <a:gd name="connsiteY87" fmla="*/ 1095742 h 1976438"/>
                  <a:gd name="connsiteX88" fmla="*/ 2424113 w 6612638"/>
                  <a:gd name="connsiteY88" fmla="*/ 1066800 h 1976438"/>
                  <a:gd name="connsiteX89" fmla="*/ 2466975 w 6612638"/>
                  <a:gd name="connsiteY89" fmla="*/ 1019908 h 1976438"/>
                  <a:gd name="connsiteX90" fmla="*/ 2519363 w 6612638"/>
                  <a:gd name="connsiteY90" fmla="*/ 966788 h 1976438"/>
                  <a:gd name="connsiteX91" fmla="*/ 2533650 w 6612638"/>
                  <a:gd name="connsiteY91" fmla="*/ 952500 h 1976438"/>
                  <a:gd name="connsiteX92" fmla="*/ 2622305 w 6612638"/>
                  <a:gd name="connsiteY92" fmla="*/ 933084 h 1976438"/>
                  <a:gd name="connsiteX93" fmla="*/ 2752725 w 6612638"/>
                  <a:gd name="connsiteY93" fmla="*/ 957263 h 1976438"/>
                  <a:gd name="connsiteX94" fmla="*/ 2767013 w 6612638"/>
                  <a:gd name="connsiteY94" fmla="*/ 966788 h 1976438"/>
                  <a:gd name="connsiteX95" fmla="*/ 2771775 w 6612638"/>
                  <a:gd name="connsiteY95" fmla="*/ 981075 h 1976438"/>
                  <a:gd name="connsiteX96" fmla="*/ 2800350 w 6612638"/>
                  <a:gd name="connsiteY96" fmla="*/ 1000125 h 1976438"/>
                  <a:gd name="connsiteX97" fmla="*/ 2819400 w 6612638"/>
                  <a:gd name="connsiteY97" fmla="*/ 1014413 h 1976438"/>
                  <a:gd name="connsiteX98" fmla="*/ 2833688 w 6612638"/>
                  <a:gd name="connsiteY98" fmla="*/ 1019175 h 1976438"/>
                  <a:gd name="connsiteX99" fmla="*/ 2852738 w 6612638"/>
                  <a:gd name="connsiteY99" fmla="*/ 1033463 h 1976438"/>
                  <a:gd name="connsiteX100" fmla="*/ 2881313 w 6612638"/>
                  <a:gd name="connsiteY100" fmla="*/ 1052513 h 1976438"/>
                  <a:gd name="connsiteX101" fmla="*/ 2914650 w 6612638"/>
                  <a:gd name="connsiteY101" fmla="*/ 1095375 h 1976438"/>
                  <a:gd name="connsiteX102" fmla="*/ 2919413 w 6612638"/>
                  <a:gd name="connsiteY102" fmla="*/ 1109663 h 1976438"/>
                  <a:gd name="connsiteX103" fmla="*/ 2943225 w 6612638"/>
                  <a:gd name="connsiteY103" fmla="*/ 1138238 h 1976438"/>
                  <a:gd name="connsiteX104" fmla="*/ 2947988 w 6612638"/>
                  <a:gd name="connsiteY104" fmla="*/ 1152525 h 1976438"/>
                  <a:gd name="connsiteX105" fmla="*/ 2962275 w 6612638"/>
                  <a:gd name="connsiteY105" fmla="*/ 1162050 h 1976438"/>
                  <a:gd name="connsiteX106" fmla="*/ 2986088 w 6612638"/>
                  <a:gd name="connsiteY106" fmla="*/ 1176338 h 1976438"/>
                  <a:gd name="connsiteX107" fmla="*/ 3000375 w 6612638"/>
                  <a:gd name="connsiteY107" fmla="*/ 1190625 h 1976438"/>
                  <a:gd name="connsiteX108" fmla="*/ 3014663 w 6612638"/>
                  <a:gd name="connsiteY108" fmla="*/ 1200150 h 1976438"/>
                  <a:gd name="connsiteX109" fmla="*/ 3043238 w 6612638"/>
                  <a:gd name="connsiteY109" fmla="*/ 1209675 h 1976438"/>
                  <a:gd name="connsiteX110" fmla="*/ 3057525 w 6612638"/>
                  <a:gd name="connsiteY110" fmla="*/ 1219200 h 1976438"/>
                  <a:gd name="connsiteX111" fmla="*/ 3076575 w 6612638"/>
                  <a:gd name="connsiteY111" fmla="*/ 1223963 h 1976438"/>
                  <a:gd name="connsiteX112" fmla="*/ 3119438 w 6612638"/>
                  <a:gd name="connsiteY112" fmla="*/ 1243013 h 1976438"/>
                  <a:gd name="connsiteX113" fmla="*/ 3249857 w 6612638"/>
                  <a:gd name="connsiteY113" fmla="*/ 1256934 h 1976438"/>
                  <a:gd name="connsiteX114" fmla="*/ 3527181 w 6612638"/>
                  <a:gd name="connsiteY114" fmla="*/ 1220665 h 1976438"/>
                  <a:gd name="connsiteX115" fmla="*/ 4016986 w 6612638"/>
                  <a:gd name="connsiteY115" fmla="*/ 1164248 h 1976438"/>
                  <a:gd name="connsiteX116" fmla="*/ 4276725 w 6612638"/>
                  <a:gd name="connsiteY116" fmla="*/ 1143000 h 1976438"/>
                  <a:gd name="connsiteX117" fmla="*/ 4518880 w 6612638"/>
                  <a:gd name="connsiteY117" fmla="*/ 1125782 h 1976438"/>
                  <a:gd name="connsiteX118" fmla="*/ 4819650 w 6612638"/>
                  <a:gd name="connsiteY118" fmla="*/ 1105266 h 1976438"/>
                  <a:gd name="connsiteX119" fmla="*/ 4967288 w 6612638"/>
                  <a:gd name="connsiteY119" fmla="*/ 1090613 h 1976438"/>
                  <a:gd name="connsiteX120" fmla="*/ 5019675 w 6612638"/>
                  <a:gd name="connsiteY120" fmla="*/ 1076325 h 1976438"/>
                  <a:gd name="connsiteX121" fmla="*/ 5033963 w 6612638"/>
                  <a:gd name="connsiteY121" fmla="*/ 1071563 h 1976438"/>
                  <a:gd name="connsiteX122" fmla="*/ 5053013 w 6612638"/>
                  <a:gd name="connsiteY122" fmla="*/ 1062038 h 1976438"/>
                  <a:gd name="connsiteX123" fmla="*/ 5110163 w 6612638"/>
                  <a:gd name="connsiteY123" fmla="*/ 1057275 h 1976438"/>
                  <a:gd name="connsiteX124" fmla="*/ 5124450 w 6612638"/>
                  <a:gd name="connsiteY124" fmla="*/ 1052513 h 1976438"/>
                  <a:gd name="connsiteX125" fmla="*/ 5176838 w 6612638"/>
                  <a:gd name="connsiteY125" fmla="*/ 1042988 h 1976438"/>
                  <a:gd name="connsiteX126" fmla="*/ 5214938 w 6612638"/>
                  <a:gd name="connsiteY126" fmla="*/ 1038225 h 1976438"/>
                  <a:gd name="connsiteX127" fmla="*/ 5267325 w 6612638"/>
                  <a:gd name="connsiteY127" fmla="*/ 1023938 h 1976438"/>
                  <a:gd name="connsiteX128" fmla="*/ 5300663 w 6612638"/>
                  <a:gd name="connsiteY128" fmla="*/ 1014413 h 1976438"/>
                  <a:gd name="connsiteX129" fmla="*/ 5314950 w 6612638"/>
                  <a:gd name="connsiteY129" fmla="*/ 1009650 h 1976438"/>
                  <a:gd name="connsiteX130" fmla="*/ 5353050 w 6612638"/>
                  <a:gd name="connsiteY130" fmla="*/ 976313 h 1976438"/>
                  <a:gd name="connsiteX131" fmla="*/ 5376863 w 6612638"/>
                  <a:gd name="connsiteY131" fmla="*/ 957263 h 1976438"/>
                  <a:gd name="connsiteX132" fmla="*/ 5395913 w 6612638"/>
                  <a:gd name="connsiteY132" fmla="*/ 947738 h 1976438"/>
                  <a:gd name="connsiteX133" fmla="*/ 5462588 w 6612638"/>
                  <a:gd name="connsiteY133" fmla="*/ 909638 h 1976438"/>
                  <a:gd name="connsiteX134" fmla="*/ 5486400 w 6612638"/>
                  <a:gd name="connsiteY134" fmla="*/ 895350 h 1976438"/>
                  <a:gd name="connsiteX135" fmla="*/ 5529263 w 6612638"/>
                  <a:gd name="connsiteY135" fmla="*/ 876300 h 1976438"/>
                  <a:gd name="connsiteX136" fmla="*/ 5567363 w 6612638"/>
                  <a:gd name="connsiteY136" fmla="*/ 862013 h 1976438"/>
                  <a:gd name="connsiteX137" fmla="*/ 5610225 w 6612638"/>
                  <a:gd name="connsiteY137" fmla="*/ 838200 h 1976438"/>
                  <a:gd name="connsiteX138" fmla="*/ 5672138 w 6612638"/>
                  <a:gd name="connsiteY138" fmla="*/ 809625 h 1976438"/>
                  <a:gd name="connsiteX139" fmla="*/ 5719763 w 6612638"/>
                  <a:gd name="connsiteY139" fmla="*/ 795338 h 1976438"/>
                  <a:gd name="connsiteX140" fmla="*/ 5810250 w 6612638"/>
                  <a:gd name="connsiteY140" fmla="*/ 781050 h 1976438"/>
                  <a:gd name="connsiteX141" fmla="*/ 5824538 w 6612638"/>
                  <a:gd name="connsiteY141" fmla="*/ 776288 h 1976438"/>
                  <a:gd name="connsiteX142" fmla="*/ 5891213 w 6612638"/>
                  <a:gd name="connsiteY142" fmla="*/ 742950 h 1976438"/>
                  <a:gd name="connsiteX143" fmla="*/ 5910263 w 6612638"/>
                  <a:gd name="connsiteY143" fmla="*/ 733425 h 1976438"/>
                  <a:gd name="connsiteX144" fmla="*/ 5948363 w 6612638"/>
                  <a:gd name="connsiteY144" fmla="*/ 719138 h 1976438"/>
                  <a:gd name="connsiteX145" fmla="*/ 5962650 w 6612638"/>
                  <a:gd name="connsiteY145" fmla="*/ 704850 h 1976438"/>
                  <a:gd name="connsiteX146" fmla="*/ 5976938 w 6612638"/>
                  <a:gd name="connsiteY146" fmla="*/ 685800 h 1976438"/>
                  <a:gd name="connsiteX147" fmla="*/ 5991225 w 6612638"/>
                  <a:gd name="connsiteY147" fmla="*/ 681038 h 1976438"/>
                  <a:gd name="connsiteX148" fmla="*/ 6015038 w 6612638"/>
                  <a:gd name="connsiteY148" fmla="*/ 657225 h 1976438"/>
                  <a:gd name="connsiteX149" fmla="*/ 6053138 w 6612638"/>
                  <a:gd name="connsiteY149" fmla="*/ 619125 h 1976438"/>
                  <a:gd name="connsiteX150" fmla="*/ 6119813 w 6612638"/>
                  <a:gd name="connsiteY150" fmla="*/ 576263 h 1976438"/>
                  <a:gd name="connsiteX151" fmla="*/ 6157913 w 6612638"/>
                  <a:gd name="connsiteY151" fmla="*/ 547688 h 1976438"/>
                  <a:gd name="connsiteX152" fmla="*/ 6172200 w 6612638"/>
                  <a:gd name="connsiteY152" fmla="*/ 542925 h 1976438"/>
                  <a:gd name="connsiteX153" fmla="*/ 6229350 w 6612638"/>
                  <a:gd name="connsiteY153" fmla="*/ 519113 h 1976438"/>
                  <a:gd name="connsiteX154" fmla="*/ 6253163 w 6612638"/>
                  <a:gd name="connsiteY154" fmla="*/ 504825 h 1976438"/>
                  <a:gd name="connsiteX155" fmla="*/ 6281738 w 6612638"/>
                  <a:gd name="connsiteY155" fmla="*/ 485775 h 1976438"/>
                  <a:gd name="connsiteX156" fmla="*/ 6329363 w 6612638"/>
                  <a:gd name="connsiteY156" fmla="*/ 471488 h 1976438"/>
                  <a:gd name="connsiteX157" fmla="*/ 6353175 w 6612638"/>
                  <a:gd name="connsiteY157" fmla="*/ 457200 h 1976438"/>
                  <a:gd name="connsiteX158" fmla="*/ 6372225 w 6612638"/>
                  <a:gd name="connsiteY158" fmla="*/ 447675 h 1976438"/>
                  <a:gd name="connsiteX159" fmla="*/ 6400800 w 6612638"/>
                  <a:gd name="connsiteY159" fmla="*/ 423863 h 1976438"/>
                  <a:gd name="connsiteX160" fmla="*/ 6429375 w 6612638"/>
                  <a:gd name="connsiteY160" fmla="*/ 395288 h 1976438"/>
                  <a:gd name="connsiteX161" fmla="*/ 6448425 w 6612638"/>
                  <a:gd name="connsiteY161" fmla="*/ 361950 h 1976438"/>
                  <a:gd name="connsiteX162" fmla="*/ 6462713 w 6612638"/>
                  <a:gd name="connsiteY162" fmla="*/ 352425 h 1976438"/>
                  <a:gd name="connsiteX163" fmla="*/ 6524625 w 6612638"/>
                  <a:gd name="connsiteY163" fmla="*/ 319088 h 1976438"/>
                  <a:gd name="connsiteX164" fmla="*/ 6538913 w 6612638"/>
                  <a:gd name="connsiteY164" fmla="*/ 304800 h 1976438"/>
                  <a:gd name="connsiteX165" fmla="*/ 6567488 w 6612638"/>
                  <a:gd name="connsiteY165" fmla="*/ 280988 h 1976438"/>
                  <a:gd name="connsiteX166" fmla="*/ 6581775 w 6612638"/>
                  <a:gd name="connsiteY166" fmla="*/ 247650 h 1976438"/>
                  <a:gd name="connsiteX167" fmla="*/ 6600825 w 6612638"/>
                  <a:gd name="connsiteY167" fmla="*/ 180975 h 1976438"/>
                  <a:gd name="connsiteX168" fmla="*/ 6610350 w 6612638"/>
                  <a:gd name="connsiteY168" fmla="*/ 166688 h 1976438"/>
                  <a:gd name="connsiteX169" fmla="*/ 6610351 w 6612638"/>
                  <a:gd name="connsiteY16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00188 w 6612638"/>
                  <a:gd name="connsiteY57" fmla="*/ 1323975 h 1976438"/>
                  <a:gd name="connsiteX58" fmla="*/ 1514475 w 6612638"/>
                  <a:gd name="connsiteY58" fmla="*/ 1328738 h 1976438"/>
                  <a:gd name="connsiteX59" fmla="*/ 1528763 w 6612638"/>
                  <a:gd name="connsiteY59" fmla="*/ 1338263 h 1976438"/>
                  <a:gd name="connsiteX60" fmla="*/ 1557338 w 6612638"/>
                  <a:gd name="connsiteY60" fmla="*/ 1347788 h 1976438"/>
                  <a:gd name="connsiteX61" fmla="*/ 1571625 w 6612638"/>
                  <a:gd name="connsiteY61" fmla="*/ 1352550 h 1976438"/>
                  <a:gd name="connsiteX62" fmla="*/ 1666875 w 6612638"/>
                  <a:gd name="connsiteY62" fmla="*/ 1347788 h 1976438"/>
                  <a:gd name="connsiteX63" fmla="*/ 1695450 w 6612638"/>
                  <a:gd name="connsiteY63" fmla="*/ 1338263 h 1976438"/>
                  <a:gd name="connsiteX64" fmla="*/ 1714500 w 6612638"/>
                  <a:gd name="connsiteY64" fmla="*/ 1333500 h 1976438"/>
                  <a:gd name="connsiteX65" fmla="*/ 1809750 w 6612638"/>
                  <a:gd name="connsiteY65" fmla="*/ 1338263 h 1976438"/>
                  <a:gd name="connsiteX66" fmla="*/ 1843088 w 6612638"/>
                  <a:gd name="connsiteY66" fmla="*/ 1352550 h 1976438"/>
                  <a:gd name="connsiteX67" fmla="*/ 1857375 w 6612638"/>
                  <a:gd name="connsiteY67" fmla="*/ 1357313 h 1976438"/>
                  <a:gd name="connsiteX68" fmla="*/ 1895475 w 6612638"/>
                  <a:gd name="connsiteY68" fmla="*/ 1352550 h 1976438"/>
                  <a:gd name="connsiteX69" fmla="*/ 1924050 w 6612638"/>
                  <a:gd name="connsiteY69" fmla="*/ 1338263 h 1976438"/>
                  <a:gd name="connsiteX70" fmla="*/ 1938338 w 6612638"/>
                  <a:gd name="connsiteY70" fmla="*/ 1333500 h 1976438"/>
                  <a:gd name="connsiteX71" fmla="*/ 1952625 w 6612638"/>
                  <a:gd name="connsiteY71" fmla="*/ 1319213 h 1976438"/>
                  <a:gd name="connsiteX72" fmla="*/ 1966913 w 6612638"/>
                  <a:gd name="connsiteY72" fmla="*/ 1314450 h 1976438"/>
                  <a:gd name="connsiteX73" fmla="*/ 1981200 w 6612638"/>
                  <a:gd name="connsiteY73" fmla="*/ 1304925 h 1976438"/>
                  <a:gd name="connsiteX74" fmla="*/ 2071688 w 6612638"/>
                  <a:gd name="connsiteY74" fmla="*/ 1314450 h 1976438"/>
                  <a:gd name="connsiteX75" fmla="*/ 2085975 w 6612638"/>
                  <a:gd name="connsiteY75" fmla="*/ 1323975 h 1976438"/>
                  <a:gd name="connsiteX76" fmla="*/ 2095500 w 6612638"/>
                  <a:gd name="connsiteY76" fmla="*/ 1338263 h 1976438"/>
                  <a:gd name="connsiteX77" fmla="*/ 2124075 w 6612638"/>
                  <a:gd name="connsiteY77" fmla="*/ 1352550 h 1976438"/>
                  <a:gd name="connsiteX78" fmla="*/ 2162175 w 6612638"/>
                  <a:gd name="connsiteY78" fmla="*/ 1347788 h 1976438"/>
                  <a:gd name="connsiteX79" fmla="*/ 2190750 w 6612638"/>
                  <a:gd name="connsiteY79" fmla="*/ 1338263 h 1976438"/>
                  <a:gd name="connsiteX80" fmla="*/ 2219325 w 6612638"/>
                  <a:gd name="connsiteY80" fmla="*/ 1319213 h 1976438"/>
                  <a:gd name="connsiteX81" fmla="*/ 2247900 w 6612638"/>
                  <a:gd name="connsiteY81" fmla="*/ 1300163 h 1976438"/>
                  <a:gd name="connsiteX82" fmla="*/ 2262188 w 6612638"/>
                  <a:gd name="connsiteY82" fmla="*/ 1290638 h 1976438"/>
                  <a:gd name="connsiteX83" fmla="*/ 2281238 w 6612638"/>
                  <a:gd name="connsiteY83" fmla="*/ 1281113 h 1976438"/>
                  <a:gd name="connsiteX84" fmla="*/ 2295525 w 6612638"/>
                  <a:gd name="connsiteY84" fmla="*/ 1262063 h 1976438"/>
                  <a:gd name="connsiteX85" fmla="*/ 2305050 w 6612638"/>
                  <a:gd name="connsiteY85" fmla="*/ 1228725 h 1976438"/>
                  <a:gd name="connsiteX86" fmla="*/ 2308714 w 6612638"/>
                  <a:gd name="connsiteY86" fmla="*/ 1188061 h 1976438"/>
                  <a:gd name="connsiteX87" fmla="*/ 2390775 w 6612638"/>
                  <a:gd name="connsiteY87" fmla="*/ 1095742 h 1976438"/>
                  <a:gd name="connsiteX88" fmla="*/ 2424113 w 6612638"/>
                  <a:gd name="connsiteY88" fmla="*/ 1066800 h 1976438"/>
                  <a:gd name="connsiteX89" fmla="*/ 2466975 w 6612638"/>
                  <a:gd name="connsiteY89" fmla="*/ 1019908 h 1976438"/>
                  <a:gd name="connsiteX90" fmla="*/ 2519363 w 6612638"/>
                  <a:gd name="connsiteY90" fmla="*/ 966788 h 1976438"/>
                  <a:gd name="connsiteX91" fmla="*/ 2533650 w 6612638"/>
                  <a:gd name="connsiteY91" fmla="*/ 952500 h 1976438"/>
                  <a:gd name="connsiteX92" fmla="*/ 2622305 w 6612638"/>
                  <a:gd name="connsiteY92" fmla="*/ 933084 h 1976438"/>
                  <a:gd name="connsiteX93" fmla="*/ 2752725 w 6612638"/>
                  <a:gd name="connsiteY93" fmla="*/ 957263 h 1976438"/>
                  <a:gd name="connsiteX94" fmla="*/ 2767013 w 6612638"/>
                  <a:gd name="connsiteY94" fmla="*/ 966788 h 1976438"/>
                  <a:gd name="connsiteX95" fmla="*/ 2771775 w 6612638"/>
                  <a:gd name="connsiteY95" fmla="*/ 981075 h 1976438"/>
                  <a:gd name="connsiteX96" fmla="*/ 2800350 w 6612638"/>
                  <a:gd name="connsiteY96" fmla="*/ 1000125 h 1976438"/>
                  <a:gd name="connsiteX97" fmla="*/ 2819400 w 6612638"/>
                  <a:gd name="connsiteY97" fmla="*/ 1014413 h 1976438"/>
                  <a:gd name="connsiteX98" fmla="*/ 2833688 w 6612638"/>
                  <a:gd name="connsiteY98" fmla="*/ 1019175 h 1976438"/>
                  <a:gd name="connsiteX99" fmla="*/ 2852738 w 6612638"/>
                  <a:gd name="connsiteY99" fmla="*/ 1033463 h 1976438"/>
                  <a:gd name="connsiteX100" fmla="*/ 2881313 w 6612638"/>
                  <a:gd name="connsiteY100" fmla="*/ 1052513 h 1976438"/>
                  <a:gd name="connsiteX101" fmla="*/ 2914650 w 6612638"/>
                  <a:gd name="connsiteY101" fmla="*/ 1095375 h 1976438"/>
                  <a:gd name="connsiteX102" fmla="*/ 2919413 w 6612638"/>
                  <a:gd name="connsiteY102" fmla="*/ 1109663 h 1976438"/>
                  <a:gd name="connsiteX103" fmla="*/ 2943225 w 6612638"/>
                  <a:gd name="connsiteY103" fmla="*/ 1138238 h 1976438"/>
                  <a:gd name="connsiteX104" fmla="*/ 2947988 w 6612638"/>
                  <a:gd name="connsiteY104" fmla="*/ 1152525 h 1976438"/>
                  <a:gd name="connsiteX105" fmla="*/ 2962275 w 6612638"/>
                  <a:gd name="connsiteY105" fmla="*/ 1162050 h 1976438"/>
                  <a:gd name="connsiteX106" fmla="*/ 2986088 w 6612638"/>
                  <a:gd name="connsiteY106" fmla="*/ 1176338 h 1976438"/>
                  <a:gd name="connsiteX107" fmla="*/ 3000375 w 6612638"/>
                  <a:gd name="connsiteY107" fmla="*/ 1190625 h 1976438"/>
                  <a:gd name="connsiteX108" fmla="*/ 3014663 w 6612638"/>
                  <a:gd name="connsiteY108" fmla="*/ 1200150 h 1976438"/>
                  <a:gd name="connsiteX109" fmla="*/ 3043238 w 6612638"/>
                  <a:gd name="connsiteY109" fmla="*/ 1209675 h 1976438"/>
                  <a:gd name="connsiteX110" fmla="*/ 3057525 w 6612638"/>
                  <a:gd name="connsiteY110" fmla="*/ 1219200 h 1976438"/>
                  <a:gd name="connsiteX111" fmla="*/ 3076575 w 6612638"/>
                  <a:gd name="connsiteY111" fmla="*/ 1223963 h 1976438"/>
                  <a:gd name="connsiteX112" fmla="*/ 3119438 w 6612638"/>
                  <a:gd name="connsiteY112" fmla="*/ 1243013 h 1976438"/>
                  <a:gd name="connsiteX113" fmla="*/ 3249857 w 6612638"/>
                  <a:gd name="connsiteY113" fmla="*/ 1256934 h 1976438"/>
                  <a:gd name="connsiteX114" fmla="*/ 3527181 w 6612638"/>
                  <a:gd name="connsiteY114" fmla="*/ 1220665 h 1976438"/>
                  <a:gd name="connsiteX115" fmla="*/ 4016986 w 6612638"/>
                  <a:gd name="connsiteY115" fmla="*/ 1164248 h 1976438"/>
                  <a:gd name="connsiteX116" fmla="*/ 4276725 w 6612638"/>
                  <a:gd name="connsiteY116" fmla="*/ 1143000 h 1976438"/>
                  <a:gd name="connsiteX117" fmla="*/ 4518880 w 6612638"/>
                  <a:gd name="connsiteY117" fmla="*/ 1125782 h 1976438"/>
                  <a:gd name="connsiteX118" fmla="*/ 4819650 w 6612638"/>
                  <a:gd name="connsiteY118" fmla="*/ 1105266 h 1976438"/>
                  <a:gd name="connsiteX119" fmla="*/ 4967288 w 6612638"/>
                  <a:gd name="connsiteY119" fmla="*/ 1090613 h 1976438"/>
                  <a:gd name="connsiteX120" fmla="*/ 5019675 w 6612638"/>
                  <a:gd name="connsiteY120" fmla="*/ 1076325 h 1976438"/>
                  <a:gd name="connsiteX121" fmla="*/ 5033963 w 6612638"/>
                  <a:gd name="connsiteY121" fmla="*/ 1071563 h 1976438"/>
                  <a:gd name="connsiteX122" fmla="*/ 5053013 w 6612638"/>
                  <a:gd name="connsiteY122" fmla="*/ 1062038 h 1976438"/>
                  <a:gd name="connsiteX123" fmla="*/ 5110163 w 6612638"/>
                  <a:gd name="connsiteY123" fmla="*/ 1057275 h 1976438"/>
                  <a:gd name="connsiteX124" fmla="*/ 5124450 w 6612638"/>
                  <a:gd name="connsiteY124" fmla="*/ 1052513 h 1976438"/>
                  <a:gd name="connsiteX125" fmla="*/ 5176838 w 6612638"/>
                  <a:gd name="connsiteY125" fmla="*/ 1042988 h 1976438"/>
                  <a:gd name="connsiteX126" fmla="*/ 5214938 w 6612638"/>
                  <a:gd name="connsiteY126" fmla="*/ 1038225 h 1976438"/>
                  <a:gd name="connsiteX127" fmla="*/ 5267325 w 6612638"/>
                  <a:gd name="connsiteY127" fmla="*/ 1023938 h 1976438"/>
                  <a:gd name="connsiteX128" fmla="*/ 5300663 w 6612638"/>
                  <a:gd name="connsiteY128" fmla="*/ 1014413 h 1976438"/>
                  <a:gd name="connsiteX129" fmla="*/ 5314950 w 6612638"/>
                  <a:gd name="connsiteY129" fmla="*/ 1009650 h 1976438"/>
                  <a:gd name="connsiteX130" fmla="*/ 5353050 w 6612638"/>
                  <a:gd name="connsiteY130" fmla="*/ 976313 h 1976438"/>
                  <a:gd name="connsiteX131" fmla="*/ 5376863 w 6612638"/>
                  <a:gd name="connsiteY131" fmla="*/ 957263 h 1976438"/>
                  <a:gd name="connsiteX132" fmla="*/ 5395913 w 6612638"/>
                  <a:gd name="connsiteY132" fmla="*/ 947738 h 1976438"/>
                  <a:gd name="connsiteX133" fmla="*/ 5462588 w 6612638"/>
                  <a:gd name="connsiteY133" fmla="*/ 909638 h 1976438"/>
                  <a:gd name="connsiteX134" fmla="*/ 5486400 w 6612638"/>
                  <a:gd name="connsiteY134" fmla="*/ 895350 h 1976438"/>
                  <a:gd name="connsiteX135" fmla="*/ 5529263 w 6612638"/>
                  <a:gd name="connsiteY135" fmla="*/ 876300 h 1976438"/>
                  <a:gd name="connsiteX136" fmla="*/ 5567363 w 6612638"/>
                  <a:gd name="connsiteY136" fmla="*/ 862013 h 1976438"/>
                  <a:gd name="connsiteX137" fmla="*/ 5610225 w 6612638"/>
                  <a:gd name="connsiteY137" fmla="*/ 838200 h 1976438"/>
                  <a:gd name="connsiteX138" fmla="*/ 5672138 w 6612638"/>
                  <a:gd name="connsiteY138" fmla="*/ 809625 h 1976438"/>
                  <a:gd name="connsiteX139" fmla="*/ 5719763 w 6612638"/>
                  <a:gd name="connsiteY139" fmla="*/ 795338 h 1976438"/>
                  <a:gd name="connsiteX140" fmla="*/ 5810250 w 6612638"/>
                  <a:gd name="connsiteY140" fmla="*/ 781050 h 1976438"/>
                  <a:gd name="connsiteX141" fmla="*/ 5824538 w 6612638"/>
                  <a:gd name="connsiteY141" fmla="*/ 776288 h 1976438"/>
                  <a:gd name="connsiteX142" fmla="*/ 5891213 w 6612638"/>
                  <a:gd name="connsiteY142" fmla="*/ 742950 h 1976438"/>
                  <a:gd name="connsiteX143" fmla="*/ 5910263 w 6612638"/>
                  <a:gd name="connsiteY143" fmla="*/ 733425 h 1976438"/>
                  <a:gd name="connsiteX144" fmla="*/ 5948363 w 6612638"/>
                  <a:gd name="connsiteY144" fmla="*/ 719138 h 1976438"/>
                  <a:gd name="connsiteX145" fmla="*/ 5962650 w 6612638"/>
                  <a:gd name="connsiteY145" fmla="*/ 704850 h 1976438"/>
                  <a:gd name="connsiteX146" fmla="*/ 5976938 w 6612638"/>
                  <a:gd name="connsiteY146" fmla="*/ 685800 h 1976438"/>
                  <a:gd name="connsiteX147" fmla="*/ 5991225 w 6612638"/>
                  <a:gd name="connsiteY147" fmla="*/ 681038 h 1976438"/>
                  <a:gd name="connsiteX148" fmla="*/ 6015038 w 6612638"/>
                  <a:gd name="connsiteY148" fmla="*/ 657225 h 1976438"/>
                  <a:gd name="connsiteX149" fmla="*/ 6053138 w 6612638"/>
                  <a:gd name="connsiteY149" fmla="*/ 619125 h 1976438"/>
                  <a:gd name="connsiteX150" fmla="*/ 6119813 w 6612638"/>
                  <a:gd name="connsiteY150" fmla="*/ 576263 h 1976438"/>
                  <a:gd name="connsiteX151" fmla="*/ 6157913 w 6612638"/>
                  <a:gd name="connsiteY151" fmla="*/ 547688 h 1976438"/>
                  <a:gd name="connsiteX152" fmla="*/ 6172200 w 6612638"/>
                  <a:gd name="connsiteY152" fmla="*/ 542925 h 1976438"/>
                  <a:gd name="connsiteX153" fmla="*/ 6229350 w 6612638"/>
                  <a:gd name="connsiteY153" fmla="*/ 519113 h 1976438"/>
                  <a:gd name="connsiteX154" fmla="*/ 6253163 w 6612638"/>
                  <a:gd name="connsiteY154" fmla="*/ 504825 h 1976438"/>
                  <a:gd name="connsiteX155" fmla="*/ 6281738 w 6612638"/>
                  <a:gd name="connsiteY155" fmla="*/ 485775 h 1976438"/>
                  <a:gd name="connsiteX156" fmla="*/ 6329363 w 6612638"/>
                  <a:gd name="connsiteY156" fmla="*/ 471488 h 1976438"/>
                  <a:gd name="connsiteX157" fmla="*/ 6353175 w 6612638"/>
                  <a:gd name="connsiteY157" fmla="*/ 457200 h 1976438"/>
                  <a:gd name="connsiteX158" fmla="*/ 6372225 w 6612638"/>
                  <a:gd name="connsiteY158" fmla="*/ 447675 h 1976438"/>
                  <a:gd name="connsiteX159" fmla="*/ 6400800 w 6612638"/>
                  <a:gd name="connsiteY159" fmla="*/ 423863 h 1976438"/>
                  <a:gd name="connsiteX160" fmla="*/ 6429375 w 6612638"/>
                  <a:gd name="connsiteY160" fmla="*/ 395288 h 1976438"/>
                  <a:gd name="connsiteX161" fmla="*/ 6448425 w 6612638"/>
                  <a:gd name="connsiteY161" fmla="*/ 361950 h 1976438"/>
                  <a:gd name="connsiteX162" fmla="*/ 6462713 w 6612638"/>
                  <a:gd name="connsiteY162" fmla="*/ 352425 h 1976438"/>
                  <a:gd name="connsiteX163" fmla="*/ 6524625 w 6612638"/>
                  <a:gd name="connsiteY163" fmla="*/ 319088 h 1976438"/>
                  <a:gd name="connsiteX164" fmla="*/ 6538913 w 6612638"/>
                  <a:gd name="connsiteY164" fmla="*/ 304800 h 1976438"/>
                  <a:gd name="connsiteX165" fmla="*/ 6567488 w 6612638"/>
                  <a:gd name="connsiteY165" fmla="*/ 280988 h 1976438"/>
                  <a:gd name="connsiteX166" fmla="*/ 6581775 w 6612638"/>
                  <a:gd name="connsiteY166" fmla="*/ 247650 h 1976438"/>
                  <a:gd name="connsiteX167" fmla="*/ 6600825 w 6612638"/>
                  <a:gd name="connsiteY167" fmla="*/ 180975 h 1976438"/>
                  <a:gd name="connsiteX168" fmla="*/ 6610350 w 6612638"/>
                  <a:gd name="connsiteY168" fmla="*/ 166688 h 1976438"/>
                  <a:gd name="connsiteX169" fmla="*/ 6610351 w 6612638"/>
                  <a:gd name="connsiteY16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14475 w 6612638"/>
                  <a:gd name="connsiteY57" fmla="*/ 1328738 h 1976438"/>
                  <a:gd name="connsiteX58" fmla="*/ 1528763 w 6612638"/>
                  <a:gd name="connsiteY58" fmla="*/ 1338263 h 1976438"/>
                  <a:gd name="connsiteX59" fmla="*/ 1557338 w 6612638"/>
                  <a:gd name="connsiteY59" fmla="*/ 1347788 h 1976438"/>
                  <a:gd name="connsiteX60" fmla="*/ 1571625 w 6612638"/>
                  <a:gd name="connsiteY60" fmla="*/ 1352550 h 1976438"/>
                  <a:gd name="connsiteX61" fmla="*/ 1666875 w 6612638"/>
                  <a:gd name="connsiteY61" fmla="*/ 1347788 h 1976438"/>
                  <a:gd name="connsiteX62" fmla="*/ 1695450 w 6612638"/>
                  <a:gd name="connsiteY62" fmla="*/ 1338263 h 1976438"/>
                  <a:gd name="connsiteX63" fmla="*/ 1714500 w 6612638"/>
                  <a:gd name="connsiteY63" fmla="*/ 1333500 h 1976438"/>
                  <a:gd name="connsiteX64" fmla="*/ 1809750 w 6612638"/>
                  <a:gd name="connsiteY64" fmla="*/ 1338263 h 1976438"/>
                  <a:gd name="connsiteX65" fmla="*/ 1843088 w 6612638"/>
                  <a:gd name="connsiteY65" fmla="*/ 1352550 h 1976438"/>
                  <a:gd name="connsiteX66" fmla="*/ 1857375 w 6612638"/>
                  <a:gd name="connsiteY66" fmla="*/ 1357313 h 1976438"/>
                  <a:gd name="connsiteX67" fmla="*/ 1895475 w 6612638"/>
                  <a:gd name="connsiteY67" fmla="*/ 1352550 h 1976438"/>
                  <a:gd name="connsiteX68" fmla="*/ 1924050 w 6612638"/>
                  <a:gd name="connsiteY68" fmla="*/ 1338263 h 1976438"/>
                  <a:gd name="connsiteX69" fmla="*/ 1938338 w 6612638"/>
                  <a:gd name="connsiteY69" fmla="*/ 1333500 h 1976438"/>
                  <a:gd name="connsiteX70" fmla="*/ 1952625 w 6612638"/>
                  <a:gd name="connsiteY70" fmla="*/ 1319213 h 1976438"/>
                  <a:gd name="connsiteX71" fmla="*/ 1966913 w 6612638"/>
                  <a:gd name="connsiteY71" fmla="*/ 1314450 h 1976438"/>
                  <a:gd name="connsiteX72" fmla="*/ 1981200 w 6612638"/>
                  <a:gd name="connsiteY72" fmla="*/ 1304925 h 1976438"/>
                  <a:gd name="connsiteX73" fmla="*/ 2071688 w 6612638"/>
                  <a:gd name="connsiteY73" fmla="*/ 1314450 h 1976438"/>
                  <a:gd name="connsiteX74" fmla="*/ 2085975 w 6612638"/>
                  <a:gd name="connsiteY74" fmla="*/ 1323975 h 1976438"/>
                  <a:gd name="connsiteX75" fmla="*/ 2095500 w 6612638"/>
                  <a:gd name="connsiteY75" fmla="*/ 1338263 h 1976438"/>
                  <a:gd name="connsiteX76" fmla="*/ 2124075 w 6612638"/>
                  <a:gd name="connsiteY76" fmla="*/ 1352550 h 1976438"/>
                  <a:gd name="connsiteX77" fmla="*/ 2162175 w 6612638"/>
                  <a:gd name="connsiteY77" fmla="*/ 1347788 h 1976438"/>
                  <a:gd name="connsiteX78" fmla="*/ 2190750 w 6612638"/>
                  <a:gd name="connsiteY78" fmla="*/ 1338263 h 1976438"/>
                  <a:gd name="connsiteX79" fmla="*/ 2219325 w 6612638"/>
                  <a:gd name="connsiteY79" fmla="*/ 1319213 h 1976438"/>
                  <a:gd name="connsiteX80" fmla="*/ 2247900 w 6612638"/>
                  <a:gd name="connsiteY80" fmla="*/ 1300163 h 1976438"/>
                  <a:gd name="connsiteX81" fmla="*/ 2262188 w 6612638"/>
                  <a:gd name="connsiteY81" fmla="*/ 1290638 h 1976438"/>
                  <a:gd name="connsiteX82" fmla="*/ 2281238 w 6612638"/>
                  <a:gd name="connsiteY82" fmla="*/ 1281113 h 1976438"/>
                  <a:gd name="connsiteX83" fmla="*/ 2295525 w 6612638"/>
                  <a:gd name="connsiteY83" fmla="*/ 1262063 h 1976438"/>
                  <a:gd name="connsiteX84" fmla="*/ 2305050 w 6612638"/>
                  <a:gd name="connsiteY84" fmla="*/ 1228725 h 1976438"/>
                  <a:gd name="connsiteX85" fmla="*/ 2308714 w 6612638"/>
                  <a:gd name="connsiteY85" fmla="*/ 1188061 h 1976438"/>
                  <a:gd name="connsiteX86" fmla="*/ 2390775 w 6612638"/>
                  <a:gd name="connsiteY86" fmla="*/ 1095742 h 1976438"/>
                  <a:gd name="connsiteX87" fmla="*/ 2424113 w 6612638"/>
                  <a:gd name="connsiteY87" fmla="*/ 1066800 h 1976438"/>
                  <a:gd name="connsiteX88" fmla="*/ 2466975 w 6612638"/>
                  <a:gd name="connsiteY88" fmla="*/ 1019908 h 1976438"/>
                  <a:gd name="connsiteX89" fmla="*/ 2519363 w 6612638"/>
                  <a:gd name="connsiteY89" fmla="*/ 966788 h 1976438"/>
                  <a:gd name="connsiteX90" fmla="*/ 2533650 w 6612638"/>
                  <a:gd name="connsiteY90" fmla="*/ 952500 h 1976438"/>
                  <a:gd name="connsiteX91" fmla="*/ 2622305 w 6612638"/>
                  <a:gd name="connsiteY91" fmla="*/ 933084 h 1976438"/>
                  <a:gd name="connsiteX92" fmla="*/ 2752725 w 6612638"/>
                  <a:gd name="connsiteY92" fmla="*/ 957263 h 1976438"/>
                  <a:gd name="connsiteX93" fmla="*/ 2767013 w 6612638"/>
                  <a:gd name="connsiteY93" fmla="*/ 966788 h 1976438"/>
                  <a:gd name="connsiteX94" fmla="*/ 2771775 w 6612638"/>
                  <a:gd name="connsiteY94" fmla="*/ 981075 h 1976438"/>
                  <a:gd name="connsiteX95" fmla="*/ 2800350 w 6612638"/>
                  <a:gd name="connsiteY95" fmla="*/ 1000125 h 1976438"/>
                  <a:gd name="connsiteX96" fmla="*/ 2819400 w 6612638"/>
                  <a:gd name="connsiteY96" fmla="*/ 1014413 h 1976438"/>
                  <a:gd name="connsiteX97" fmla="*/ 2833688 w 6612638"/>
                  <a:gd name="connsiteY97" fmla="*/ 1019175 h 1976438"/>
                  <a:gd name="connsiteX98" fmla="*/ 2852738 w 6612638"/>
                  <a:gd name="connsiteY98" fmla="*/ 1033463 h 1976438"/>
                  <a:gd name="connsiteX99" fmla="*/ 2881313 w 6612638"/>
                  <a:gd name="connsiteY99" fmla="*/ 1052513 h 1976438"/>
                  <a:gd name="connsiteX100" fmla="*/ 2914650 w 6612638"/>
                  <a:gd name="connsiteY100" fmla="*/ 1095375 h 1976438"/>
                  <a:gd name="connsiteX101" fmla="*/ 2919413 w 6612638"/>
                  <a:gd name="connsiteY101" fmla="*/ 1109663 h 1976438"/>
                  <a:gd name="connsiteX102" fmla="*/ 2943225 w 6612638"/>
                  <a:gd name="connsiteY102" fmla="*/ 1138238 h 1976438"/>
                  <a:gd name="connsiteX103" fmla="*/ 2947988 w 6612638"/>
                  <a:gd name="connsiteY103" fmla="*/ 1152525 h 1976438"/>
                  <a:gd name="connsiteX104" fmla="*/ 2962275 w 6612638"/>
                  <a:gd name="connsiteY104" fmla="*/ 1162050 h 1976438"/>
                  <a:gd name="connsiteX105" fmla="*/ 2986088 w 6612638"/>
                  <a:gd name="connsiteY105" fmla="*/ 1176338 h 1976438"/>
                  <a:gd name="connsiteX106" fmla="*/ 3000375 w 6612638"/>
                  <a:gd name="connsiteY106" fmla="*/ 1190625 h 1976438"/>
                  <a:gd name="connsiteX107" fmla="*/ 3014663 w 6612638"/>
                  <a:gd name="connsiteY107" fmla="*/ 1200150 h 1976438"/>
                  <a:gd name="connsiteX108" fmla="*/ 3043238 w 6612638"/>
                  <a:gd name="connsiteY108" fmla="*/ 1209675 h 1976438"/>
                  <a:gd name="connsiteX109" fmla="*/ 3057525 w 6612638"/>
                  <a:gd name="connsiteY109" fmla="*/ 1219200 h 1976438"/>
                  <a:gd name="connsiteX110" fmla="*/ 3076575 w 6612638"/>
                  <a:gd name="connsiteY110" fmla="*/ 1223963 h 1976438"/>
                  <a:gd name="connsiteX111" fmla="*/ 3119438 w 6612638"/>
                  <a:gd name="connsiteY111" fmla="*/ 1243013 h 1976438"/>
                  <a:gd name="connsiteX112" fmla="*/ 3249857 w 6612638"/>
                  <a:gd name="connsiteY112" fmla="*/ 1256934 h 1976438"/>
                  <a:gd name="connsiteX113" fmla="*/ 3527181 w 6612638"/>
                  <a:gd name="connsiteY113" fmla="*/ 1220665 h 1976438"/>
                  <a:gd name="connsiteX114" fmla="*/ 4016986 w 6612638"/>
                  <a:gd name="connsiteY114" fmla="*/ 1164248 h 1976438"/>
                  <a:gd name="connsiteX115" fmla="*/ 4276725 w 6612638"/>
                  <a:gd name="connsiteY115" fmla="*/ 1143000 h 1976438"/>
                  <a:gd name="connsiteX116" fmla="*/ 4518880 w 6612638"/>
                  <a:gd name="connsiteY116" fmla="*/ 1125782 h 1976438"/>
                  <a:gd name="connsiteX117" fmla="*/ 4819650 w 6612638"/>
                  <a:gd name="connsiteY117" fmla="*/ 1105266 h 1976438"/>
                  <a:gd name="connsiteX118" fmla="*/ 4967288 w 6612638"/>
                  <a:gd name="connsiteY118" fmla="*/ 1090613 h 1976438"/>
                  <a:gd name="connsiteX119" fmla="*/ 5019675 w 6612638"/>
                  <a:gd name="connsiteY119" fmla="*/ 1076325 h 1976438"/>
                  <a:gd name="connsiteX120" fmla="*/ 5033963 w 6612638"/>
                  <a:gd name="connsiteY120" fmla="*/ 1071563 h 1976438"/>
                  <a:gd name="connsiteX121" fmla="*/ 5053013 w 6612638"/>
                  <a:gd name="connsiteY121" fmla="*/ 1062038 h 1976438"/>
                  <a:gd name="connsiteX122" fmla="*/ 5110163 w 6612638"/>
                  <a:gd name="connsiteY122" fmla="*/ 1057275 h 1976438"/>
                  <a:gd name="connsiteX123" fmla="*/ 5124450 w 6612638"/>
                  <a:gd name="connsiteY123" fmla="*/ 1052513 h 1976438"/>
                  <a:gd name="connsiteX124" fmla="*/ 5176838 w 6612638"/>
                  <a:gd name="connsiteY124" fmla="*/ 1042988 h 1976438"/>
                  <a:gd name="connsiteX125" fmla="*/ 5214938 w 6612638"/>
                  <a:gd name="connsiteY125" fmla="*/ 1038225 h 1976438"/>
                  <a:gd name="connsiteX126" fmla="*/ 5267325 w 6612638"/>
                  <a:gd name="connsiteY126" fmla="*/ 1023938 h 1976438"/>
                  <a:gd name="connsiteX127" fmla="*/ 5300663 w 6612638"/>
                  <a:gd name="connsiteY127" fmla="*/ 1014413 h 1976438"/>
                  <a:gd name="connsiteX128" fmla="*/ 5314950 w 6612638"/>
                  <a:gd name="connsiteY128" fmla="*/ 1009650 h 1976438"/>
                  <a:gd name="connsiteX129" fmla="*/ 5353050 w 6612638"/>
                  <a:gd name="connsiteY129" fmla="*/ 976313 h 1976438"/>
                  <a:gd name="connsiteX130" fmla="*/ 5376863 w 6612638"/>
                  <a:gd name="connsiteY130" fmla="*/ 957263 h 1976438"/>
                  <a:gd name="connsiteX131" fmla="*/ 5395913 w 6612638"/>
                  <a:gd name="connsiteY131" fmla="*/ 947738 h 1976438"/>
                  <a:gd name="connsiteX132" fmla="*/ 5462588 w 6612638"/>
                  <a:gd name="connsiteY132" fmla="*/ 909638 h 1976438"/>
                  <a:gd name="connsiteX133" fmla="*/ 5486400 w 6612638"/>
                  <a:gd name="connsiteY133" fmla="*/ 895350 h 1976438"/>
                  <a:gd name="connsiteX134" fmla="*/ 5529263 w 6612638"/>
                  <a:gd name="connsiteY134" fmla="*/ 876300 h 1976438"/>
                  <a:gd name="connsiteX135" fmla="*/ 5567363 w 6612638"/>
                  <a:gd name="connsiteY135" fmla="*/ 862013 h 1976438"/>
                  <a:gd name="connsiteX136" fmla="*/ 5610225 w 6612638"/>
                  <a:gd name="connsiteY136" fmla="*/ 838200 h 1976438"/>
                  <a:gd name="connsiteX137" fmla="*/ 5672138 w 6612638"/>
                  <a:gd name="connsiteY137" fmla="*/ 809625 h 1976438"/>
                  <a:gd name="connsiteX138" fmla="*/ 5719763 w 6612638"/>
                  <a:gd name="connsiteY138" fmla="*/ 795338 h 1976438"/>
                  <a:gd name="connsiteX139" fmla="*/ 5810250 w 6612638"/>
                  <a:gd name="connsiteY139" fmla="*/ 781050 h 1976438"/>
                  <a:gd name="connsiteX140" fmla="*/ 5824538 w 6612638"/>
                  <a:gd name="connsiteY140" fmla="*/ 776288 h 1976438"/>
                  <a:gd name="connsiteX141" fmla="*/ 5891213 w 6612638"/>
                  <a:gd name="connsiteY141" fmla="*/ 742950 h 1976438"/>
                  <a:gd name="connsiteX142" fmla="*/ 5910263 w 6612638"/>
                  <a:gd name="connsiteY142" fmla="*/ 733425 h 1976438"/>
                  <a:gd name="connsiteX143" fmla="*/ 5948363 w 6612638"/>
                  <a:gd name="connsiteY143" fmla="*/ 719138 h 1976438"/>
                  <a:gd name="connsiteX144" fmla="*/ 5962650 w 6612638"/>
                  <a:gd name="connsiteY144" fmla="*/ 704850 h 1976438"/>
                  <a:gd name="connsiteX145" fmla="*/ 5976938 w 6612638"/>
                  <a:gd name="connsiteY145" fmla="*/ 685800 h 1976438"/>
                  <a:gd name="connsiteX146" fmla="*/ 5991225 w 6612638"/>
                  <a:gd name="connsiteY146" fmla="*/ 681038 h 1976438"/>
                  <a:gd name="connsiteX147" fmla="*/ 6015038 w 6612638"/>
                  <a:gd name="connsiteY147" fmla="*/ 657225 h 1976438"/>
                  <a:gd name="connsiteX148" fmla="*/ 6053138 w 6612638"/>
                  <a:gd name="connsiteY148" fmla="*/ 619125 h 1976438"/>
                  <a:gd name="connsiteX149" fmla="*/ 6119813 w 6612638"/>
                  <a:gd name="connsiteY149" fmla="*/ 576263 h 1976438"/>
                  <a:gd name="connsiteX150" fmla="*/ 6157913 w 6612638"/>
                  <a:gd name="connsiteY150" fmla="*/ 547688 h 1976438"/>
                  <a:gd name="connsiteX151" fmla="*/ 6172200 w 6612638"/>
                  <a:gd name="connsiteY151" fmla="*/ 542925 h 1976438"/>
                  <a:gd name="connsiteX152" fmla="*/ 6229350 w 6612638"/>
                  <a:gd name="connsiteY152" fmla="*/ 519113 h 1976438"/>
                  <a:gd name="connsiteX153" fmla="*/ 6253163 w 6612638"/>
                  <a:gd name="connsiteY153" fmla="*/ 504825 h 1976438"/>
                  <a:gd name="connsiteX154" fmla="*/ 6281738 w 6612638"/>
                  <a:gd name="connsiteY154" fmla="*/ 485775 h 1976438"/>
                  <a:gd name="connsiteX155" fmla="*/ 6329363 w 6612638"/>
                  <a:gd name="connsiteY155" fmla="*/ 471488 h 1976438"/>
                  <a:gd name="connsiteX156" fmla="*/ 6353175 w 6612638"/>
                  <a:gd name="connsiteY156" fmla="*/ 457200 h 1976438"/>
                  <a:gd name="connsiteX157" fmla="*/ 6372225 w 6612638"/>
                  <a:gd name="connsiteY157" fmla="*/ 447675 h 1976438"/>
                  <a:gd name="connsiteX158" fmla="*/ 6400800 w 6612638"/>
                  <a:gd name="connsiteY158" fmla="*/ 423863 h 1976438"/>
                  <a:gd name="connsiteX159" fmla="*/ 6429375 w 6612638"/>
                  <a:gd name="connsiteY159" fmla="*/ 395288 h 1976438"/>
                  <a:gd name="connsiteX160" fmla="*/ 6448425 w 6612638"/>
                  <a:gd name="connsiteY160" fmla="*/ 361950 h 1976438"/>
                  <a:gd name="connsiteX161" fmla="*/ 6462713 w 6612638"/>
                  <a:gd name="connsiteY161" fmla="*/ 352425 h 1976438"/>
                  <a:gd name="connsiteX162" fmla="*/ 6524625 w 6612638"/>
                  <a:gd name="connsiteY162" fmla="*/ 319088 h 1976438"/>
                  <a:gd name="connsiteX163" fmla="*/ 6538913 w 6612638"/>
                  <a:gd name="connsiteY163" fmla="*/ 304800 h 1976438"/>
                  <a:gd name="connsiteX164" fmla="*/ 6567488 w 6612638"/>
                  <a:gd name="connsiteY164" fmla="*/ 280988 h 1976438"/>
                  <a:gd name="connsiteX165" fmla="*/ 6581775 w 6612638"/>
                  <a:gd name="connsiteY165" fmla="*/ 247650 h 1976438"/>
                  <a:gd name="connsiteX166" fmla="*/ 6600825 w 6612638"/>
                  <a:gd name="connsiteY166" fmla="*/ 180975 h 1976438"/>
                  <a:gd name="connsiteX167" fmla="*/ 6610350 w 6612638"/>
                  <a:gd name="connsiteY167" fmla="*/ 166688 h 1976438"/>
                  <a:gd name="connsiteX168" fmla="*/ 6610351 w 6612638"/>
                  <a:gd name="connsiteY16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14475 w 6612638"/>
                  <a:gd name="connsiteY57" fmla="*/ 1328738 h 1976438"/>
                  <a:gd name="connsiteX58" fmla="*/ 1557338 w 6612638"/>
                  <a:gd name="connsiteY58" fmla="*/ 1347788 h 1976438"/>
                  <a:gd name="connsiteX59" fmla="*/ 1571625 w 6612638"/>
                  <a:gd name="connsiteY59" fmla="*/ 1352550 h 1976438"/>
                  <a:gd name="connsiteX60" fmla="*/ 1666875 w 6612638"/>
                  <a:gd name="connsiteY60" fmla="*/ 1347788 h 1976438"/>
                  <a:gd name="connsiteX61" fmla="*/ 1695450 w 6612638"/>
                  <a:gd name="connsiteY61" fmla="*/ 1338263 h 1976438"/>
                  <a:gd name="connsiteX62" fmla="*/ 1714500 w 6612638"/>
                  <a:gd name="connsiteY62" fmla="*/ 1333500 h 1976438"/>
                  <a:gd name="connsiteX63" fmla="*/ 1809750 w 6612638"/>
                  <a:gd name="connsiteY63" fmla="*/ 1338263 h 1976438"/>
                  <a:gd name="connsiteX64" fmla="*/ 1843088 w 6612638"/>
                  <a:gd name="connsiteY64" fmla="*/ 1352550 h 1976438"/>
                  <a:gd name="connsiteX65" fmla="*/ 1857375 w 6612638"/>
                  <a:gd name="connsiteY65" fmla="*/ 1357313 h 1976438"/>
                  <a:gd name="connsiteX66" fmla="*/ 1895475 w 6612638"/>
                  <a:gd name="connsiteY66" fmla="*/ 1352550 h 1976438"/>
                  <a:gd name="connsiteX67" fmla="*/ 1924050 w 6612638"/>
                  <a:gd name="connsiteY67" fmla="*/ 1338263 h 1976438"/>
                  <a:gd name="connsiteX68" fmla="*/ 1938338 w 6612638"/>
                  <a:gd name="connsiteY68" fmla="*/ 1333500 h 1976438"/>
                  <a:gd name="connsiteX69" fmla="*/ 1952625 w 6612638"/>
                  <a:gd name="connsiteY69" fmla="*/ 1319213 h 1976438"/>
                  <a:gd name="connsiteX70" fmla="*/ 1966913 w 6612638"/>
                  <a:gd name="connsiteY70" fmla="*/ 1314450 h 1976438"/>
                  <a:gd name="connsiteX71" fmla="*/ 1981200 w 6612638"/>
                  <a:gd name="connsiteY71" fmla="*/ 1304925 h 1976438"/>
                  <a:gd name="connsiteX72" fmla="*/ 2071688 w 6612638"/>
                  <a:gd name="connsiteY72" fmla="*/ 1314450 h 1976438"/>
                  <a:gd name="connsiteX73" fmla="*/ 2085975 w 6612638"/>
                  <a:gd name="connsiteY73" fmla="*/ 1323975 h 1976438"/>
                  <a:gd name="connsiteX74" fmla="*/ 2095500 w 6612638"/>
                  <a:gd name="connsiteY74" fmla="*/ 1338263 h 1976438"/>
                  <a:gd name="connsiteX75" fmla="*/ 2124075 w 6612638"/>
                  <a:gd name="connsiteY75" fmla="*/ 1352550 h 1976438"/>
                  <a:gd name="connsiteX76" fmla="*/ 2162175 w 6612638"/>
                  <a:gd name="connsiteY76" fmla="*/ 1347788 h 1976438"/>
                  <a:gd name="connsiteX77" fmla="*/ 2190750 w 6612638"/>
                  <a:gd name="connsiteY77" fmla="*/ 1338263 h 1976438"/>
                  <a:gd name="connsiteX78" fmla="*/ 2219325 w 6612638"/>
                  <a:gd name="connsiteY78" fmla="*/ 1319213 h 1976438"/>
                  <a:gd name="connsiteX79" fmla="*/ 2247900 w 6612638"/>
                  <a:gd name="connsiteY79" fmla="*/ 1300163 h 1976438"/>
                  <a:gd name="connsiteX80" fmla="*/ 2262188 w 6612638"/>
                  <a:gd name="connsiteY80" fmla="*/ 1290638 h 1976438"/>
                  <a:gd name="connsiteX81" fmla="*/ 2281238 w 6612638"/>
                  <a:gd name="connsiteY81" fmla="*/ 1281113 h 1976438"/>
                  <a:gd name="connsiteX82" fmla="*/ 2295525 w 6612638"/>
                  <a:gd name="connsiteY82" fmla="*/ 1262063 h 1976438"/>
                  <a:gd name="connsiteX83" fmla="*/ 2305050 w 6612638"/>
                  <a:gd name="connsiteY83" fmla="*/ 1228725 h 1976438"/>
                  <a:gd name="connsiteX84" fmla="*/ 2308714 w 6612638"/>
                  <a:gd name="connsiteY84" fmla="*/ 1188061 h 1976438"/>
                  <a:gd name="connsiteX85" fmla="*/ 2390775 w 6612638"/>
                  <a:gd name="connsiteY85" fmla="*/ 1095742 h 1976438"/>
                  <a:gd name="connsiteX86" fmla="*/ 2424113 w 6612638"/>
                  <a:gd name="connsiteY86" fmla="*/ 1066800 h 1976438"/>
                  <a:gd name="connsiteX87" fmla="*/ 2466975 w 6612638"/>
                  <a:gd name="connsiteY87" fmla="*/ 1019908 h 1976438"/>
                  <a:gd name="connsiteX88" fmla="*/ 2519363 w 6612638"/>
                  <a:gd name="connsiteY88" fmla="*/ 966788 h 1976438"/>
                  <a:gd name="connsiteX89" fmla="*/ 2533650 w 6612638"/>
                  <a:gd name="connsiteY89" fmla="*/ 952500 h 1976438"/>
                  <a:gd name="connsiteX90" fmla="*/ 2622305 w 6612638"/>
                  <a:gd name="connsiteY90" fmla="*/ 933084 h 1976438"/>
                  <a:gd name="connsiteX91" fmla="*/ 2752725 w 6612638"/>
                  <a:gd name="connsiteY91" fmla="*/ 957263 h 1976438"/>
                  <a:gd name="connsiteX92" fmla="*/ 2767013 w 6612638"/>
                  <a:gd name="connsiteY92" fmla="*/ 966788 h 1976438"/>
                  <a:gd name="connsiteX93" fmla="*/ 2771775 w 6612638"/>
                  <a:gd name="connsiteY93" fmla="*/ 981075 h 1976438"/>
                  <a:gd name="connsiteX94" fmla="*/ 2800350 w 6612638"/>
                  <a:gd name="connsiteY94" fmla="*/ 1000125 h 1976438"/>
                  <a:gd name="connsiteX95" fmla="*/ 2819400 w 6612638"/>
                  <a:gd name="connsiteY95" fmla="*/ 1014413 h 1976438"/>
                  <a:gd name="connsiteX96" fmla="*/ 2833688 w 6612638"/>
                  <a:gd name="connsiteY96" fmla="*/ 1019175 h 1976438"/>
                  <a:gd name="connsiteX97" fmla="*/ 2852738 w 6612638"/>
                  <a:gd name="connsiteY97" fmla="*/ 1033463 h 1976438"/>
                  <a:gd name="connsiteX98" fmla="*/ 2881313 w 6612638"/>
                  <a:gd name="connsiteY98" fmla="*/ 1052513 h 1976438"/>
                  <a:gd name="connsiteX99" fmla="*/ 2914650 w 6612638"/>
                  <a:gd name="connsiteY99" fmla="*/ 1095375 h 1976438"/>
                  <a:gd name="connsiteX100" fmla="*/ 2919413 w 6612638"/>
                  <a:gd name="connsiteY100" fmla="*/ 1109663 h 1976438"/>
                  <a:gd name="connsiteX101" fmla="*/ 2943225 w 6612638"/>
                  <a:gd name="connsiteY101" fmla="*/ 1138238 h 1976438"/>
                  <a:gd name="connsiteX102" fmla="*/ 2947988 w 6612638"/>
                  <a:gd name="connsiteY102" fmla="*/ 1152525 h 1976438"/>
                  <a:gd name="connsiteX103" fmla="*/ 2962275 w 6612638"/>
                  <a:gd name="connsiteY103" fmla="*/ 1162050 h 1976438"/>
                  <a:gd name="connsiteX104" fmla="*/ 2986088 w 6612638"/>
                  <a:gd name="connsiteY104" fmla="*/ 1176338 h 1976438"/>
                  <a:gd name="connsiteX105" fmla="*/ 3000375 w 6612638"/>
                  <a:gd name="connsiteY105" fmla="*/ 1190625 h 1976438"/>
                  <a:gd name="connsiteX106" fmla="*/ 3014663 w 6612638"/>
                  <a:gd name="connsiteY106" fmla="*/ 1200150 h 1976438"/>
                  <a:gd name="connsiteX107" fmla="*/ 3043238 w 6612638"/>
                  <a:gd name="connsiteY107" fmla="*/ 1209675 h 1976438"/>
                  <a:gd name="connsiteX108" fmla="*/ 3057525 w 6612638"/>
                  <a:gd name="connsiteY108" fmla="*/ 1219200 h 1976438"/>
                  <a:gd name="connsiteX109" fmla="*/ 3076575 w 6612638"/>
                  <a:gd name="connsiteY109" fmla="*/ 1223963 h 1976438"/>
                  <a:gd name="connsiteX110" fmla="*/ 3119438 w 6612638"/>
                  <a:gd name="connsiteY110" fmla="*/ 1243013 h 1976438"/>
                  <a:gd name="connsiteX111" fmla="*/ 3249857 w 6612638"/>
                  <a:gd name="connsiteY111" fmla="*/ 1256934 h 1976438"/>
                  <a:gd name="connsiteX112" fmla="*/ 3527181 w 6612638"/>
                  <a:gd name="connsiteY112" fmla="*/ 1220665 h 1976438"/>
                  <a:gd name="connsiteX113" fmla="*/ 4016986 w 6612638"/>
                  <a:gd name="connsiteY113" fmla="*/ 1164248 h 1976438"/>
                  <a:gd name="connsiteX114" fmla="*/ 4276725 w 6612638"/>
                  <a:gd name="connsiteY114" fmla="*/ 1143000 h 1976438"/>
                  <a:gd name="connsiteX115" fmla="*/ 4518880 w 6612638"/>
                  <a:gd name="connsiteY115" fmla="*/ 1125782 h 1976438"/>
                  <a:gd name="connsiteX116" fmla="*/ 4819650 w 6612638"/>
                  <a:gd name="connsiteY116" fmla="*/ 1105266 h 1976438"/>
                  <a:gd name="connsiteX117" fmla="*/ 4967288 w 6612638"/>
                  <a:gd name="connsiteY117" fmla="*/ 1090613 h 1976438"/>
                  <a:gd name="connsiteX118" fmla="*/ 5019675 w 6612638"/>
                  <a:gd name="connsiteY118" fmla="*/ 1076325 h 1976438"/>
                  <a:gd name="connsiteX119" fmla="*/ 5033963 w 6612638"/>
                  <a:gd name="connsiteY119" fmla="*/ 1071563 h 1976438"/>
                  <a:gd name="connsiteX120" fmla="*/ 5053013 w 6612638"/>
                  <a:gd name="connsiteY120" fmla="*/ 1062038 h 1976438"/>
                  <a:gd name="connsiteX121" fmla="*/ 5110163 w 6612638"/>
                  <a:gd name="connsiteY121" fmla="*/ 1057275 h 1976438"/>
                  <a:gd name="connsiteX122" fmla="*/ 5124450 w 6612638"/>
                  <a:gd name="connsiteY122" fmla="*/ 1052513 h 1976438"/>
                  <a:gd name="connsiteX123" fmla="*/ 5176838 w 6612638"/>
                  <a:gd name="connsiteY123" fmla="*/ 1042988 h 1976438"/>
                  <a:gd name="connsiteX124" fmla="*/ 5214938 w 6612638"/>
                  <a:gd name="connsiteY124" fmla="*/ 1038225 h 1976438"/>
                  <a:gd name="connsiteX125" fmla="*/ 5267325 w 6612638"/>
                  <a:gd name="connsiteY125" fmla="*/ 1023938 h 1976438"/>
                  <a:gd name="connsiteX126" fmla="*/ 5300663 w 6612638"/>
                  <a:gd name="connsiteY126" fmla="*/ 1014413 h 1976438"/>
                  <a:gd name="connsiteX127" fmla="*/ 5314950 w 6612638"/>
                  <a:gd name="connsiteY127" fmla="*/ 1009650 h 1976438"/>
                  <a:gd name="connsiteX128" fmla="*/ 5353050 w 6612638"/>
                  <a:gd name="connsiteY128" fmla="*/ 976313 h 1976438"/>
                  <a:gd name="connsiteX129" fmla="*/ 5376863 w 6612638"/>
                  <a:gd name="connsiteY129" fmla="*/ 957263 h 1976438"/>
                  <a:gd name="connsiteX130" fmla="*/ 5395913 w 6612638"/>
                  <a:gd name="connsiteY130" fmla="*/ 947738 h 1976438"/>
                  <a:gd name="connsiteX131" fmla="*/ 5462588 w 6612638"/>
                  <a:gd name="connsiteY131" fmla="*/ 909638 h 1976438"/>
                  <a:gd name="connsiteX132" fmla="*/ 5486400 w 6612638"/>
                  <a:gd name="connsiteY132" fmla="*/ 895350 h 1976438"/>
                  <a:gd name="connsiteX133" fmla="*/ 5529263 w 6612638"/>
                  <a:gd name="connsiteY133" fmla="*/ 876300 h 1976438"/>
                  <a:gd name="connsiteX134" fmla="*/ 5567363 w 6612638"/>
                  <a:gd name="connsiteY134" fmla="*/ 862013 h 1976438"/>
                  <a:gd name="connsiteX135" fmla="*/ 5610225 w 6612638"/>
                  <a:gd name="connsiteY135" fmla="*/ 838200 h 1976438"/>
                  <a:gd name="connsiteX136" fmla="*/ 5672138 w 6612638"/>
                  <a:gd name="connsiteY136" fmla="*/ 809625 h 1976438"/>
                  <a:gd name="connsiteX137" fmla="*/ 5719763 w 6612638"/>
                  <a:gd name="connsiteY137" fmla="*/ 795338 h 1976438"/>
                  <a:gd name="connsiteX138" fmla="*/ 5810250 w 6612638"/>
                  <a:gd name="connsiteY138" fmla="*/ 781050 h 1976438"/>
                  <a:gd name="connsiteX139" fmla="*/ 5824538 w 6612638"/>
                  <a:gd name="connsiteY139" fmla="*/ 776288 h 1976438"/>
                  <a:gd name="connsiteX140" fmla="*/ 5891213 w 6612638"/>
                  <a:gd name="connsiteY140" fmla="*/ 742950 h 1976438"/>
                  <a:gd name="connsiteX141" fmla="*/ 5910263 w 6612638"/>
                  <a:gd name="connsiteY141" fmla="*/ 733425 h 1976438"/>
                  <a:gd name="connsiteX142" fmla="*/ 5948363 w 6612638"/>
                  <a:gd name="connsiteY142" fmla="*/ 719138 h 1976438"/>
                  <a:gd name="connsiteX143" fmla="*/ 5962650 w 6612638"/>
                  <a:gd name="connsiteY143" fmla="*/ 704850 h 1976438"/>
                  <a:gd name="connsiteX144" fmla="*/ 5976938 w 6612638"/>
                  <a:gd name="connsiteY144" fmla="*/ 685800 h 1976438"/>
                  <a:gd name="connsiteX145" fmla="*/ 5991225 w 6612638"/>
                  <a:gd name="connsiteY145" fmla="*/ 681038 h 1976438"/>
                  <a:gd name="connsiteX146" fmla="*/ 6015038 w 6612638"/>
                  <a:gd name="connsiteY146" fmla="*/ 657225 h 1976438"/>
                  <a:gd name="connsiteX147" fmla="*/ 6053138 w 6612638"/>
                  <a:gd name="connsiteY147" fmla="*/ 619125 h 1976438"/>
                  <a:gd name="connsiteX148" fmla="*/ 6119813 w 6612638"/>
                  <a:gd name="connsiteY148" fmla="*/ 576263 h 1976438"/>
                  <a:gd name="connsiteX149" fmla="*/ 6157913 w 6612638"/>
                  <a:gd name="connsiteY149" fmla="*/ 547688 h 1976438"/>
                  <a:gd name="connsiteX150" fmla="*/ 6172200 w 6612638"/>
                  <a:gd name="connsiteY150" fmla="*/ 542925 h 1976438"/>
                  <a:gd name="connsiteX151" fmla="*/ 6229350 w 6612638"/>
                  <a:gd name="connsiteY151" fmla="*/ 519113 h 1976438"/>
                  <a:gd name="connsiteX152" fmla="*/ 6253163 w 6612638"/>
                  <a:gd name="connsiteY152" fmla="*/ 504825 h 1976438"/>
                  <a:gd name="connsiteX153" fmla="*/ 6281738 w 6612638"/>
                  <a:gd name="connsiteY153" fmla="*/ 485775 h 1976438"/>
                  <a:gd name="connsiteX154" fmla="*/ 6329363 w 6612638"/>
                  <a:gd name="connsiteY154" fmla="*/ 471488 h 1976438"/>
                  <a:gd name="connsiteX155" fmla="*/ 6353175 w 6612638"/>
                  <a:gd name="connsiteY155" fmla="*/ 457200 h 1976438"/>
                  <a:gd name="connsiteX156" fmla="*/ 6372225 w 6612638"/>
                  <a:gd name="connsiteY156" fmla="*/ 447675 h 1976438"/>
                  <a:gd name="connsiteX157" fmla="*/ 6400800 w 6612638"/>
                  <a:gd name="connsiteY157" fmla="*/ 423863 h 1976438"/>
                  <a:gd name="connsiteX158" fmla="*/ 6429375 w 6612638"/>
                  <a:gd name="connsiteY158" fmla="*/ 395288 h 1976438"/>
                  <a:gd name="connsiteX159" fmla="*/ 6448425 w 6612638"/>
                  <a:gd name="connsiteY159" fmla="*/ 361950 h 1976438"/>
                  <a:gd name="connsiteX160" fmla="*/ 6462713 w 6612638"/>
                  <a:gd name="connsiteY160" fmla="*/ 352425 h 1976438"/>
                  <a:gd name="connsiteX161" fmla="*/ 6524625 w 6612638"/>
                  <a:gd name="connsiteY161" fmla="*/ 319088 h 1976438"/>
                  <a:gd name="connsiteX162" fmla="*/ 6538913 w 6612638"/>
                  <a:gd name="connsiteY162" fmla="*/ 304800 h 1976438"/>
                  <a:gd name="connsiteX163" fmla="*/ 6567488 w 6612638"/>
                  <a:gd name="connsiteY163" fmla="*/ 280988 h 1976438"/>
                  <a:gd name="connsiteX164" fmla="*/ 6581775 w 6612638"/>
                  <a:gd name="connsiteY164" fmla="*/ 247650 h 1976438"/>
                  <a:gd name="connsiteX165" fmla="*/ 6600825 w 6612638"/>
                  <a:gd name="connsiteY165" fmla="*/ 180975 h 1976438"/>
                  <a:gd name="connsiteX166" fmla="*/ 6610350 w 6612638"/>
                  <a:gd name="connsiteY166" fmla="*/ 166688 h 1976438"/>
                  <a:gd name="connsiteX167" fmla="*/ 6610351 w 6612638"/>
                  <a:gd name="connsiteY167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14475 w 6612638"/>
                  <a:gd name="connsiteY57" fmla="*/ 1328738 h 1976438"/>
                  <a:gd name="connsiteX58" fmla="*/ 1557338 w 6612638"/>
                  <a:gd name="connsiteY58" fmla="*/ 1347788 h 1976438"/>
                  <a:gd name="connsiteX59" fmla="*/ 1571625 w 6612638"/>
                  <a:gd name="connsiteY59" fmla="*/ 1352550 h 1976438"/>
                  <a:gd name="connsiteX60" fmla="*/ 1666875 w 6612638"/>
                  <a:gd name="connsiteY60" fmla="*/ 1347788 h 1976438"/>
                  <a:gd name="connsiteX61" fmla="*/ 1695450 w 6612638"/>
                  <a:gd name="connsiteY61" fmla="*/ 1338263 h 1976438"/>
                  <a:gd name="connsiteX62" fmla="*/ 1714500 w 6612638"/>
                  <a:gd name="connsiteY62" fmla="*/ 1333500 h 1976438"/>
                  <a:gd name="connsiteX63" fmla="*/ 1809750 w 6612638"/>
                  <a:gd name="connsiteY63" fmla="*/ 1338263 h 1976438"/>
                  <a:gd name="connsiteX64" fmla="*/ 1843088 w 6612638"/>
                  <a:gd name="connsiteY64" fmla="*/ 1352550 h 1976438"/>
                  <a:gd name="connsiteX65" fmla="*/ 1857375 w 6612638"/>
                  <a:gd name="connsiteY65" fmla="*/ 1357313 h 1976438"/>
                  <a:gd name="connsiteX66" fmla="*/ 1895475 w 6612638"/>
                  <a:gd name="connsiteY66" fmla="*/ 1352550 h 1976438"/>
                  <a:gd name="connsiteX67" fmla="*/ 1924050 w 6612638"/>
                  <a:gd name="connsiteY67" fmla="*/ 1338263 h 1976438"/>
                  <a:gd name="connsiteX68" fmla="*/ 1938338 w 6612638"/>
                  <a:gd name="connsiteY68" fmla="*/ 1333500 h 1976438"/>
                  <a:gd name="connsiteX69" fmla="*/ 1952625 w 6612638"/>
                  <a:gd name="connsiteY69" fmla="*/ 1319213 h 1976438"/>
                  <a:gd name="connsiteX70" fmla="*/ 1966913 w 6612638"/>
                  <a:gd name="connsiteY70" fmla="*/ 1314450 h 1976438"/>
                  <a:gd name="connsiteX71" fmla="*/ 1981200 w 6612638"/>
                  <a:gd name="connsiteY71" fmla="*/ 1304925 h 1976438"/>
                  <a:gd name="connsiteX72" fmla="*/ 2071688 w 6612638"/>
                  <a:gd name="connsiteY72" fmla="*/ 1314450 h 1976438"/>
                  <a:gd name="connsiteX73" fmla="*/ 2085975 w 6612638"/>
                  <a:gd name="connsiteY73" fmla="*/ 1323975 h 1976438"/>
                  <a:gd name="connsiteX74" fmla="*/ 2095500 w 6612638"/>
                  <a:gd name="connsiteY74" fmla="*/ 1338263 h 1976438"/>
                  <a:gd name="connsiteX75" fmla="*/ 2124075 w 6612638"/>
                  <a:gd name="connsiteY75" fmla="*/ 1352550 h 1976438"/>
                  <a:gd name="connsiteX76" fmla="*/ 2162175 w 6612638"/>
                  <a:gd name="connsiteY76" fmla="*/ 1347788 h 1976438"/>
                  <a:gd name="connsiteX77" fmla="*/ 2190750 w 6612638"/>
                  <a:gd name="connsiteY77" fmla="*/ 1338263 h 1976438"/>
                  <a:gd name="connsiteX78" fmla="*/ 2219325 w 6612638"/>
                  <a:gd name="connsiteY78" fmla="*/ 1319213 h 1976438"/>
                  <a:gd name="connsiteX79" fmla="*/ 2247900 w 6612638"/>
                  <a:gd name="connsiteY79" fmla="*/ 1300163 h 1976438"/>
                  <a:gd name="connsiteX80" fmla="*/ 2262188 w 6612638"/>
                  <a:gd name="connsiteY80" fmla="*/ 1290638 h 1976438"/>
                  <a:gd name="connsiteX81" fmla="*/ 2281238 w 6612638"/>
                  <a:gd name="connsiteY81" fmla="*/ 1281113 h 1976438"/>
                  <a:gd name="connsiteX82" fmla="*/ 2295525 w 6612638"/>
                  <a:gd name="connsiteY82" fmla="*/ 1262063 h 1976438"/>
                  <a:gd name="connsiteX83" fmla="*/ 2305050 w 6612638"/>
                  <a:gd name="connsiteY83" fmla="*/ 1228725 h 1976438"/>
                  <a:gd name="connsiteX84" fmla="*/ 2308714 w 6612638"/>
                  <a:gd name="connsiteY84" fmla="*/ 1188061 h 1976438"/>
                  <a:gd name="connsiteX85" fmla="*/ 2390775 w 6612638"/>
                  <a:gd name="connsiteY85" fmla="*/ 1095742 h 1976438"/>
                  <a:gd name="connsiteX86" fmla="*/ 2424113 w 6612638"/>
                  <a:gd name="connsiteY86" fmla="*/ 1066800 h 1976438"/>
                  <a:gd name="connsiteX87" fmla="*/ 2466975 w 6612638"/>
                  <a:gd name="connsiteY87" fmla="*/ 1019908 h 1976438"/>
                  <a:gd name="connsiteX88" fmla="*/ 2519363 w 6612638"/>
                  <a:gd name="connsiteY88" fmla="*/ 966788 h 1976438"/>
                  <a:gd name="connsiteX89" fmla="*/ 2533650 w 6612638"/>
                  <a:gd name="connsiteY89" fmla="*/ 952500 h 1976438"/>
                  <a:gd name="connsiteX90" fmla="*/ 2622305 w 6612638"/>
                  <a:gd name="connsiteY90" fmla="*/ 933084 h 1976438"/>
                  <a:gd name="connsiteX91" fmla="*/ 2752725 w 6612638"/>
                  <a:gd name="connsiteY91" fmla="*/ 957263 h 1976438"/>
                  <a:gd name="connsiteX92" fmla="*/ 2767013 w 6612638"/>
                  <a:gd name="connsiteY92" fmla="*/ 966788 h 1976438"/>
                  <a:gd name="connsiteX93" fmla="*/ 2771775 w 6612638"/>
                  <a:gd name="connsiteY93" fmla="*/ 981075 h 1976438"/>
                  <a:gd name="connsiteX94" fmla="*/ 2800350 w 6612638"/>
                  <a:gd name="connsiteY94" fmla="*/ 1000125 h 1976438"/>
                  <a:gd name="connsiteX95" fmla="*/ 2819400 w 6612638"/>
                  <a:gd name="connsiteY95" fmla="*/ 1014413 h 1976438"/>
                  <a:gd name="connsiteX96" fmla="*/ 2833688 w 6612638"/>
                  <a:gd name="connsiteY96" fmla="*/ 1019175 h 1976438"/>
                  <a:gd name="connsiteX97" fmla="*/ 2852738 w 6612638"/>
                  <a:gd name="connsiteY97" fmla="*/ 1033463 h 1976438"/>
                  <a:gd name="connsiteX98" fmla="*/ 2881313 w 6612638"/>
                  <a:gd name="connsiteY98" fmla="*/ 1052513 h 1976438"/>
                  <a:gd name="connsiteX99" fmla="*/ 2914650 w 6612638"/>
                  <a:gd name="connsiteY99" fmla="*/ 1095375 h 1976438"/>
                  <a:gd name="connsiteX100" fmla="*/ 2919413 w 6612638"/>
                  <a:gd name="connsiteY100" fmla="*/ 1109663 h 1976438"/>
                  <a:gd name="connsiteX101" fmla="*/ 2943225 w 6612638"/>
                  <a:gd name="connsiteY101" fmla="*/ 1138238 h 1976438"/>
                  <a:gd name="connsiteX102" fmla="*/ 2947988 w 6612638"/>
                  <a:gd name="connsiteY102" fmla="*/ 1152525 h 1976438"/>
                  <a:gd name="connsiteX103" fmla="*/ 2962275 w 6612638"/>
                  <a:gd name="connsiteY103" fmla="*/ 1162050 h 1976438"/>
                  <a:gd name="connsiteX104" fmla="*/ 2986088 w 6612638"/>
                  <a:gd name="connsiteY104" fmla="*/ 1176338 h 1976438"/>
                  <a:gd name="connsiteX105" fmla="*/ 3000375 w 6612638"/>
                  <a:gd name="connsiteY105" fmla="*/ 1190625 h 1976438"/>
                  <a:gd name="connsiteX106" fmla="*/ 3014663 w 6612638"/>
                  <a:gd name="connsiteY106" fmla="*/ 1200150 h 1976438"/>
                  <a:gd name="connsiteX107" fmla="*/ 3043238 w 6612638"/>
                  <a:gd name="connsiteY107" fmla="*/ 1209675 h 1976438"/>
                  <a:gd name="connsiteX108" fmla="*/ 3057525 w 6612638"/>
                  <a:gd name="connsiteY108" fmla="*/ 1219200 h 1976438"/>
                  <a:gd name="connsiteX109" fmla="*/ 3076575 w 6612638"/>
                  <a:gd name="connsiteY109" fmla="*/ 1223963 h 1976438"/>
                  <a:gd name="connsiteX110" fmla="*/ 3119438 w 6612638"/>
                  <a:gd name="connsiteY110" fmla="*/ 1243013 h 1976438"/>
                  <a:gd name="connsiteX111" fmla="*/ 3249857 w 6612638"/>
                  <a:gd name="connsiteY111" fmla="*/ 1256934 h 1976438"/>
                  <a:gd name="connsiteX112" fmla="*/ 3527181 w 6612638"/>
                  <a:gd name="connsiteY112" fmla="*/ 1220665 h 1976438"/>
                  <a:gd name="connsiteX113" fmla="*/ 4016986 w 6612638"/>
                  <a:gd name="connsiteY113" fmla="*/ 1164248 h 1976438"/>
                  <a:gd name="connsiteX114" fmla="*/ 4276725 w 6612638"/>
                  <a:gd name="connsiteY114" fmla="*/ 1143000 h 1976438"/>
                  <a:gd name="connsiteX115" fmla="*/ 4518880 w 6612638"/>
                  <a:gd name="connsiteY115" fmla="*/ 1125782 h 1976438"/>
                  <a:gd name="connsiteX116" fmla="*/ 4819650 w 6612638"/>
                  <a:gd name="connsiteY116" fmla="*/ 1105266 h 1976438"/>
                  <a:gd name="connsiteX117" fmla="*/ 4967288 w 6612638"/>
                  <a:gd name="connsiteY117" fmla="*/ 1090613 h 1976438"/>
                  <a:gd name="connsiteX118" fmla="*/ 5019675 w 6612638"/>
                  <a:gd name="connsiteY118" fmla="*/ 1076325 h 1976438"/>
                  <a:gd name="connsiteX119" fmla="*/ 5033963 w 6612638"/>
                  <a:gd name="connsiteY119" fmla="*/ 1071563 h 1976438"/>
                  <a:gd name="connsiteX120" fmla="*/ 5053013 w 6612638"/>
                  <a:gd name="connsiteY120" fmla="*/ 1062038 h 1976438"/>
                  <a:gd name="connsiteX121" fmla="*/ 5110163 w 6612638"/>
                  <a:gd name="connsiteY121" fmla="*/ 1057275 h 1976438"/>
                  <a:gd name="connsiteX122" fmla="*/ 5124450 w 6612638"/>
                  <a:gd name="connsiteY122" fmla="*/ 1052513 h 1976438"/>
                  <a:gd name="connsiteX123" fmla="*/ 5176838 w 6612638"/>
                  <a:gd name="connsiteY123" fmla="*/ 1042988 h 1976438"/>
                  <a:gd name="connsiteX124" fmla="*/ 5214938 w 6612638"/>
                  <a:gd name="connsiteY124" fmla="*/ 1038225 h 1976438"/>
                  <a:gd name="connsiteX125" fmla="*/ 5267325 w 6612638"/>
                  <a:gd name="connsiteY125" fmla="*/ 1023938 h 1976438"/>
                  <a:gd name="connsiteX126" fmla="*/ 5300663 w 6612638"/>
                  <a:gd name="connsiteY126" fmla="*/ 1014413 h 1976438"/>
                  <a:gd name="connsiteX127" fmla="*/ 5314950 w 6612638"/>
                  <a:gd name="connsiteY127" fmla="*/ 1009650 h 1976438"/>
                  <a:gd name="connsiteX128" fmla="*/ 5353050 w 6612638"/>
                  <a:gd name="connsiteY128" fmla="*/ 976313 h 1976438"/>
                  <a:gd name="connsiteX129" fmla="*/ 5376863 w 6612638"/>
                  <a:gd name="connsiteY129" fmla="*/ 957263 h 1976438"/>
                  <a:gd name="connsiteX130" fmla="*/ 5395913 w 6612638"/>
                  <a:gd name="connsiteY130" fmla="*/ 947738 h 1976438"/>
                  <a:gd name="connsiteX131" fmla="*/ 5462588 w 6612638"/>
                  <a:gd name="connsiteY131" fmla="*/ 909638 h 1976438"/>
                  <a:gd name="connsiteX132" fmla="*/ 5486400 w 6612638"/>
                  <a:gd name="connsiteY132" fmla="*/ 895350 h 1976438"/>
                  <a:gd name="connsiteX133" fmla="*/ 5529263 w 6612638"/>
                  <a:gd name="connsiteY133" fmla="*/ 876300 h 1976438"/>
                  <a:gd name="connsiteX134" fmla="*/ 5567363 w 6612638"/>
                  <a:gd name="connsiteY134" fmla="*/ 862013 h 1976438"/>
                  <a:gd name="connsiteX135" fmla="*/ 5610225 w 6612638"/>
                  <a:gd name="connsiteY135" fmla="*/ 838200 h 1976438"/>
                  <a:gd name="connsiteX136" fmla="*/ 5672138 w 6612638"/>
                  <a:gd name="connsiteY136" fmla="*/ 809625 h 1976438"/>
                  <a:gd name="connsiteX137" fmla="*/ 5719763 w 6612638"/>
                  <a:gd name="connsiteY137" fmla="*/ 795338 h 1976438"/>
                  <a:gd name="connsiteX138" fmla="*/ 5810250 w 6612638"/>
                  <a:gd name="connsiteY138" fmla="*/ 781050 h 1976438"/>
                  <a:gd name="connsiteX139" fmla="*/ 5824538 w 6612638"/>
                  <a:gd name="connsiteY139" fmla="*/ 776288 h 1976438"/>
                  <a:gd name="connsiteX140" fmla="*/ 5891213 w 6612638"/>
                  <a:gd name="connsiteY140" fmla="*/ 742950 h 1976438"/>
                  <a:gd name="connsiteX141" fmla="*/ 5910263 w 6612638"/>
                  <a:gd name="connsiteY141" fmla="*/ 733425 h 1976438"/>
                  <a:gd name="connsiteX142" fmla="*/ 5948363 w 6612638"/>
                  <a:gd name="connsiteY142" fmla="*/ 719138 h 1976438"/>
                  <a:gd name="connsiteX143" fmla="*/ 5962650 w 6612638"/>
                  <a:gd name="connsiteY143" fmla="*/ 704850 h 1976438"/>
                  <a:gd name="connsiteX144" fmla="*/ 5976938 w 6612638"/>
                  <a:gd name="connsiteY144" fmla="*/ 685800 h 1976438"/>
                  <a:gd name="connsiteX145" fmla="*/ 5991225 w 6612638"/>
                  <a:gd name="connsiteY145" fmla="*/ 681038 h 1976438"/>
                  <a:gd name="connsiteX146" fmla="*/ 6015038 w 6612638"/>
                  <a:gd name="connsiteY146" fmla="*/ 657225 h 1976438"/>
                  <a:gd name="connsiteX147" fmla="*/ 6053138 w 6612638"/>
                  <a:gd name="connsiteY147" fmla="*/ 619125 h 1976438"/>
                  <a:gd name="connsiteX148" fmla="*/ 6119813 w 6612638"/>
                  <a:gd name="connsiteY148" fmla="*/ 576263 h 1976438"/>
                  <a:gd name="connsiteX149" fmla="*/ 6157913 w 6612638"/>
                  <a:gd name="connsiteY149" fmla="*/ 547688 h 1976438"/>
                  <a:gd name="connsiteX150" fmla="*/ 6172200 w 6612638"/>
                  <a:gd name="connsiteY150" fmla="*/ 542925 h 1976438"/>
                  <a:gd name="connsiteX151" fmla="*/ 6229350 w 6612638"/>
                  <a:gd name="connsiteY151" fmla="*/ 519113 h 1976438"/>
                  <a:gd name="connsiteX152" fmla="*/ 6253163 w 6612638"/>
                  <a:gd name="connsiteY152" fmla="*/ 504825 h 1976438"/>
                  <a:gd name="connsiteX153" fmla="*/ 6281738 w 6612638"/>
                  <a:gd name="connsiteY153" fmla="*/ 485775 h 1976438"/>
                  <a:gd name="connsiteX154" fmla="*/ 6329363 w 6612638"/>
                  <a:gd name="connsiteY154" fmla="*/ 471488 h 1976438"/>
                  <a:gd name="connsiteX155" fmla="*/ 6353175 w 6612638"/>
                  <a:gd name="connsiteY155" fmla="*/ 457200 h 1976438"/>
                  <a:gd name="connsiteX156" fmla="*/ 6372225 w 6612638"/>
                  <a:gd name="connsiteY156" fmla="*/ 447675 h 1976438"/>
                  <a:gd name="connsiteX157" fmla="*/ 6400800 w 6612638"/>
                  <a:gd name="connsiteY157" fmla="*/ 423863 h 1976438"/>
                  <a:gd name="connsiteX158" fmla="*/ 6429375 w 6612638"/>
                  <a:gd name="connsiteY158" fmla="*/ 395288 h 1976438"/>
                  <a:gd name="connsiteX159" fmla="*/ 6448425 w 6612638"/>
                  <a:gd name="connsiteY159" fmla="*/ 361950 h 1976438"/>
                  <a:gd name="connsiteX160" fmla="*/ 6462713 w 6612638"/>
                  <a:gd name="connsiteY160" fmla="*/ 352425 h 1976438"/>
                  <a:gd name="connsiteX161" fmla="*/ 6524625 w 6612638"/>
                  <a:gd name="connsiteY161" fmla="*/ 319088 h 1976438"/>
                  <a:gd name="connsiteX162" fmla="*/ 6538913 w 6612638"/>
                  <a:gd name="connsiteY162" fmla="*/ 304800 h 1976438"/>
                  <a:gd name="connsiteX163" fmla="*/ 6567488 w 6612638"/>
                  <a:gd name="connsiteY163" fmla="*/ 280988 h 1976438"/>
                  <a:gd name="connsiteX164" fmla="*/ 6581775 w 6612638"/>
                  <a:gd name="connsiteY164" fmla="*/ 247650 h 1976438"/>
                  <a:gd name="connsiteX165" fmla="*/ 6600825 w 6612638"/>
                  <a:gd name="connsiteY165" fmla="*/ 180975 h 1976438"/>
                  <a:gd name="connsiteX166" fmla="*/ 6610350 w 6612638"/>
                  <a:gd name="connsiteY166" fmla="*/ 166688 h 1976438"/>
                  <a:gd name="connsiteX167" fmla="*/ 6610351 w 6612638"/>
                  <a:gd name="connsiteY167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71613 w 6612638"/>
                  <a:gd name="connsiteY56" fmla="*/ 1314450 h 1976438"/>
                  <a:gd name="connsiteX57" fmla="*/ 1557338 w 6612638"/>
                  <a:gd name="connsiteY57" fmla="*/ 1347788 h 1976438"/>
                  <a:gd name="connsiteX58" fmla="*/ 1571625 w 6612638"/>
                  <a:gd name="connsiteY58" fmla="*/ 1352550 h 1976438"/>
                  <a:gd name="connsiteX59" fmla="*/ 1666875 w 6612638"/>
                  <a:gd name="connsiteY59" fmla="*/ 1347788 h 1976438"/>
                  <a:gd name="connsiteX60" fmla="*/ 1695450 w 6612638"/>
                  <a:gd name="connsiteY60" fmla="*/ 1338263 h 1976438"/>
                  <a:gd name="connsiteX61" fmla="*/ 1714500 w 6612638"/>
                  <a:gd name="connsiteY61" fmla="*/ 1333500 h 1976438"/>
                  <a:gd name="connsiteX62" fmla="*/ 1809750 w 6612638"/>
                  <a:gd name="connsiteY62" fmla="*/ 1338263 h 1976438"/>
                  <a:gd name="connsiteX63" fmla="*/ 1843088 w 6612638"/>
                  <a:gd name="connsiteY63" fmla="*/ 1352550 h 1976438"/>
                  <a:gd name="connsiteX64" fmla="*/ 1857375 w 6612638"/>
                  <a:gd name="connsiteY64" fmla="*/ 1357313 h 1976438"/>
                  <a:gd name="connsiteX65" fmla="*/ 1895475 w 6612638"/>
                  <a:gd name="connsiteY65" fmla="*/ 1352550 h 1976438"/>
                  <a:gd name="connsiteX66" fmla="*/ 1924050 w 6612638"/>
                  <a:gd name="connsiteY66" fmla="*/ 1338263 h 1976438"/>
                  <a:gd name="connsiteX67" fmla="*/ 1938338 w 6612638"/>
                  <a:gd name="connsiteY67" fmla="*/ 1333500 h 1976438"/>
                  <a:gd name="connsiteX68" fmla="*/ 1952625 w 6612638"/>
                  <a:gd name="connsiteY68" fmla="*/ 1319213 h 1976438"/>
                  <a:gd name="connsiteX69" fmla="*/ 1966913 w 6612638"/>
                  <a:gd name="connsiteY69" fmla="*/ 1314450 h 1976438"/>
                  <a:gd name="connsiteX70" fmla="*/ 1981200 w 6612638"/>
                  <a:gd name="connsiteY70" fmla="*/ 1304925 h 1976438"/>
                  <a:gd name="connsiteX71" fmla="*/ 2071688 w 6612638"/>
                  <a:gd name="connsiteY71" fmla="*/ 1314450 h 1976438"/>
                  <a:gd name="connsiteX72" fmla="*/ 2085975 w 6612638"/>
                  <a:gd name="connsiteY72" fmla="*/ 1323975 h 1976438"/>
                  <a:gd name="connsiteX73" fmla="*/ 2095500 w 6612638"/>
                  <a:gd name="connsiteY73" fmla="*/ 1338263 h 1976438"/>
                  <a:gd name="connsiteX74" fmla="*/ 2124075 w 6612638"/>
                  <a:gd name="connsiteY74" fmla="*/ 1352550 h 1976438"/>
                  <a:gd name="connsiteX75" fmla="*/ 2162175 w 6612638"/>
                  <a:gd name="connsiteY75" fmla="*/ 1347788 h 1976438"/>
                  <a:gd name="connsiteX76" fmla="*/ 2190750 w 6612638"/>
                  <a:gd name="connsiteY76" fmla="*/ 1338263 h 1976438"/>
                  <a:gd name="connsiteX77" fmla="*/ 2219325 w 6612638"/>
                  <a:gd name="connsiteY77" fmla="*/ 1319213 h 1976438"/>
                  <a:gd name="connsiteX78" fmla="*/ 2247900 w 6612638"/>
                  <a:gd name="connsiteY78" fmla="*/ 1300163 h 1976438"/>
                  <a:gd name="connsiteX79" fmla="*/ 2262188 w 6612638"/>
                  <a:gd name="connsiteY79" fmla="*/ 1290638 h 1976438"/>
                  <a:gd name="connsiteX80" fmla="*/ 2281238 w 6612638"/>
                  <a:gd name="connsiteY80" fmla="*/ 1281113 h 1976438"/>
                  <a:gd name="connsiteX81" fmla="*/ 2295525 w 6612638"/>
                  <a:gd name="connsiteY81" fmla="*/ 1262063 h 1976438"/>
                  <a:gd name="connsiteX82" fmla="*/ 2305050 w 6612638"/>
                  <a:gd name="connsiteY82" fmla="*/ 1228725 h 1976438"/>
                  <a:gd name="connsiteX83" fmla="*/ 2308714 w 6612638"/>
                  <a:gd name="connsiteY83" fmla="*/ 1188061 h 1976438"/>
                  <a:gd name="connsiteX84" fmla="*/ 2390775 w 6612638"/>
                  <a:gd name="connsiteY84" fmla="*/ 1095742 h 1976438"/>
                  <a:gd name="connsiteX85" fmla="*/ 2424113 w 6612638"/>
                  <a:gd name="connsiteY85" fmla="*/ 1066800 h 1976438"/>
                  <a:gd name="connsiteX86" fmla="*/ 2466975 w 6612638"/>
                  <a:gd name="connsiteY86" fmla="*/ 1019908 h 1976438"/>
                  <a:gd name="connsiteX87" fmla="*/ 2519363 w 6612638"/>
                  <a:gd name="connsiteY87" fmla="*/ 966788 h 1976438"/>
                  <a:gd name="connsiteX88" fmla="*/ 2533650 w 6612638"/>
                  <a:gd name="connsiteY88" fmla="*/ 952500 h 1976438"/>
                  <a:gd name="connsiteX89" fmla="*/ 2622305 w 6612638"/>
                  <a:gd name="connsiteY89" fmla="*/ 933084 h 1976438"/>
                  <a:gd name="connsiteX90" fmla="*/ 2752725 w 6612638"/>
                  <a:gd name="connsiteY90" fmla="*/ 957263 h 1976438"/>
                  <a:gd name="connsiteX91" fmla="*/ 2767013 w 6612638"/>
                  <a:gd name="connsiteY91" fmla="*/ 966788 h 1976438"/>
                  <a:gd name="connsiteX92" fmla="*/ 2771775 w 6612638"/>
                  <a:gd name="connsiteY92" fmla="*/ 981075 h 1976438"/>
                  <a:gd name="connsiteX93" fmla="*/ 2800350 w 6612638"/>
                  <a:gd name="connsiteY93" fmla="*/ 1000125 h 1976438"/>
                  <a:gd name="connsiteX94" fmla="*/ 2819400 w 6612638"/>
                  <a:gd name="connsiteY94" fmla="*/ 1014413 h 1976438"/>
                  <a:gd name="connsiteX95" fmla="*/ 2833688 w 6612638"/>
                  <a:gd name="connsiteY95" fmla="*/ 1019175 h 1976438"/>
                  <a:gd name="connsiteX96" fmla="*/ 2852738 w 6612638"/>
                  <a:gd name="connsiteY96" fmla="*/ 1033463 h 1976438"/>
                  <a:gd name="connsiteX97" fmla="*/ 2881313 w 6612638"/>
                  <a:gd name="connsiteY97" fmla="*/ 1052513 h 1976438"/>
                  <a:gd name="connsiteX98" fmla="*/ 2914650 w 6612638"/>
                  <a:gd name="connsiteY98" fmla="*/ 1095375 h 1976438"/>
                  <a:gd name="connsiteX99" fmla="*/ 2919413 w 6612638"/>
                  <a:gd name="connsiteY99" fmla="*/ 1109663 h 1976438"/>
                  <a:gd name="connsiteX100" fmla="*/ 2943225 w 6612638"/>
                  <a:gd name="connsiteY100" fmla="*/ 1138238 h 1976438"/>
                  <a:gd name="connsiteX101" fmla="*/ 2947988 w 6612638"/>
                  <a:gd name="connsiteY101" fmla="*/ 1152525 h 1976438"/>
                  <a:gd name="connsiteX102" fmla="*/ 2962275 w 6612638"/>
                  <a:gd name="connsiteY102" fmla="*/ 1162050 h 1976438"/>
                  <a:gd name="connsiteX103" fmla="*/ 2986088 w 6612638"/>
                  <a:gd name="connsiteY103" fmla="*/ 1176338 h 1976438"/>
                  <a:gd name="connsiteX104" fmla="*/ 3000375 w 6612638"/>
                  <a:gd name="connsiteY104" fmla="*/ 1190625 h 1976438"/>
                  <a:gd name="connsiteX105" fmla="*/ 3014663 w 6612638"/>
                  <a:gd name="connsiteY105" fmla="*/ 1200150 h 1976438"/>
                  <a:gd name="connsiteX106" fmla="*/ 3043238 w 6612638"/>
                  <a:gd name="connsiteY106" fmla="*/ 1209675 h 1976438"/>
                  <a:gd name="connsiteX107" fmla="*/ 3057525 w 6612638"/>
                  <a:gd name="connsiteY107" fmla="*/ 1219200 h 1976438"/>
                  <a:gd name="connsiteX108" fmla="*/ 3076575 w 6612638"/>
                  <a:gd name="connsiteY108" fmla="*/ 1223963 h 1976438"/>
                  <a:gd name="connsiteX109" fmla="*/ 3119438 w 6612638"/>
                  <a:gd name="connsiteY109" fmla="*/ 1243013 h 1976438"/>
                  <a:gd name="connsiteX110" fmla="*/ 3249857 w 6612638"/>
                  <a:gd name="connsiteY110" fmla="*/ 1256934 h 1976438"/>
                  <a:gd name="connsiteX111" fmla="*/ 3527181 w 6612638"/>
                  <a:gd name="connsiteY111" fmla="*/ 1220665 h 1976438"/>
                  <a:gd name="connsiteX112" fmla="*/ 4016986 w 6612638"/>
                  <a:gd name="connsiteY112" fmla="*/ 1164248 h 1976438"/>
                  <a:gd name="connsiteX113" fmla="*/ 4276725 w 6612638"/>
                  <a:gd name="connsiteY113" fmla="*/ 1143000 h 1976438"/>
                  <a:gd name="connsiteX114" fmla="*/ 4518880 w 6612638"/>
                  <a:gd name="connsiteY114" fmla="*/ 1125782 h 1976438"/>
                  <a:gd name="connsiteX115" fmla="*/ 4819650 w 6612638"/>
                  <a:gd name="connsiteY115" fmla="*/ 1105266 h 1976438"/>
                  <a:gd name="connsiteX116" fmla="*/ 4967288 w 6612638"/>
                  <a:gd name="connsiteY116" fmla="*/ 1090613 h 1976438"/>
                  <a:gd name="connsiteX117" fmla="*/ 5019675 w 6612638"/>
                  <a:gd name="connsiteY117" fmla="*/ 1076325 h 1976438"/>
                  <a:gd name="connsiteX118" fmla="*/ 5033963 w 6612638"/>
                  <a:gd name="connsiteY118" fmla="*/ 1071563 h 1976438"/>
                  <a:gd name="connsiteX119" fmla="*/ 5053013 w 6612638"/>
                  <a:gd name="connsiteY119" fmla="*/ 1062038 h 1976438"/>
                  <a:gd name="connsiteX120" fmla="*/ 5110163 w 6612638"/>
                  <a:gd name="connsiteY120" fmla="*/ 1057275 h 1976438"/>
                  <a:gd name="connsiteX121" fmla="*/ 5124450 w 6612638"/>
                  <a:gd name="connsiteY121" fmla="*/ 1052513 h 1976438"/>
                  <a:gd name="connsiteX122" fmla="*/ 5176838 w 6612638"/>
                  <a:gd name="connsiteY122" fmla="*/ 1042988 h 1976438"/>
                  <a:gd name="connsiteX123" fmla="*/ 5214938 w 6612638"/>
                  <a:gd name="connsiteY123" fmla="*/ 1038225 h 1976438"/>
                  <a:gd name="connsiteX124" fmla="*/ 5267325 w 6612638"/>
                  <a:gd name="connsiteY124" fmla="*/ 1023938 h 1976438"/>
                  <a:gd name="connsiteX125" fmla="*/ 5300663 w 6612638"/>
                  <a:gd name="connsiteY125" fmla="*/ 1014413 h 1976438"/>
                  <a:gd name="connsiteX126" fmla="*/ 5314950 w 6612638"/>
                  <a:gd name="connsiteY126" fmla="*/ 1009650 h 1976438"/>
                  <a:gd name="connsiteX127" fmla="*/ 5353050 w 6612638"/>
                  <a:gd name="connsiteY127" fmla="*/ 976313 h 1976438"/>
                  <a:gd name="connsiteX128" fmla="*/ 5376863 w 6612638"/>
                  <a:gd name="connsiteY128" fmla="*/ 957263 h 1976438"/>
                  <a:gd name="connsiteX129" fmla="*/ 5395913 w 6612638"/>
                  <a:gd name="connsiteY129" fmla="*/ 947738 h 1976438"/>
                  <a:gd name="connsiteX130" fmla="*/ 5462588 w 6612638"/>
                  <a:gd name="connsiteY130" fmla="*/ 909638 h 1976438"/>
                  <a:gd name="connsiteX131" fmla="*/ 5486400 w 6612638"/>
                  <a:gd name="connsiteY131" fmla="*/ 895350 h 1976438"/>
                  <a:gd name="connsiteX132" fmla="*/ 5529263 w 6612638"/>
                  <a:gd name="connsiteY132" fmla="*/ 876300 h 1976438"/>
                  <a:gd name="connsiteX133" fmla="*/ 5567363 w 6612638"/>
                  <a:gd name="connsiteY133" fmla="*/ 862013 h 1976438"/>
                  <a:gd name="connsiteX134" fmla="*/ 5610225 w 6612638"/>
                  <a:gd name="connsiteY134" fmla="*/ 838200 h 1976438"/>
                  <a:gd name="connsiteX135" fmla="*/ 5672138 w 6612638"/>
                  <a:gd name="connsiteY135" fmla="*/ 809625 h 1976438"/>
                  <a:gd name="connsiteX136" fmla="*/ 5719763 w 6612638"/>
                  <a:gd name="connsiteY136" fmla="*/ 795338 h 1976438"/>
                  <a:gd name="connsiteX137" fmla="*/ 5810250 w 6612638"/>
                  <a:gd name="connsiteY137" fmla="*/ 781050 h 1976438"/>
                  <a:gd name="connsiteX138" fmla="*/ 5824538 w 6612638"/>
                  <a:gd name="connsiteY138" fmla="*/ 776288 h 1976438"/>
                  <a:gd name="connsiteX139" fmla="*/ 5891213 w 6612638"/>
                  <a:gd name="connsiteY139" fmla="*/ 742950 h 1976438"/>
                  <a:gd name="connsiteX140" fmla="*/ 5910263 w 6612638"/>
                  <a:gd name="connsiteY140" fmla="*/ 733425 h 1976438"/>
                  <a:gd name="connsiteX141" fmla="*/ 5948363 w 6612638"/>
                  <a:gd name="connsiteY141" fmla="*/ 719138 h 1976438"/>
                  <a:gd name="connsiteX142" fmla="*/ 5962650 w 6612638"/>
                  <a:gd name="connsiteY142" fmla="*/ 704850 h 1976438"/>
                  <a:gd name="connsiteX143" fmla="*/ 5976938 w 6612638"/>
                  <a:gd name="connsiteY143" fmla="*/ 685800 h 1976438"/>
                  <a:gd name="connsiteX144" fmla="*/ 5991225 w 6612638"/>
                  <a:gd name="connsiteY144" fmla="*/ 681038 h 1976438"/>
                  <a:gd name="connsiteX145" fmla="*/ 6015038 w 6612638"/>
                  <a:gd name="connsiteY145" fmla="*/ 657225 h 1976438"/>
                  <a:gd name="connsiteX146" fmla="*/ 6053138 w 6612638"/>
                  <a:gd name="connsiteY146" fmla="*/ 619125 h 1976438"/>
                  <a:gd name="connsiteX147" fmla="*/ 6119813 w 6612638"/>
                  <a:gd name="connsiteY147" fmla="*/ 576263 h 1976438"/>
                  <a:gd name="connsiteX148" fmla="*/ 6157913 w 6612638"/>
                  <a:gd name="connsiteY148" fmla="*/ 547688 h 1976438"/>
                  <a:gd name="connsiteX149" fmla="*/ 6172200 w 6612638"/>
                  <a:gd name="connsiteY149" fmla="*/ 542925 h 1976438"/>
                  <a:gd name="connsiteX150" fmla="*/ 6229350 w 6612638"/>
                  <a:gd name="connsiteY150" fmla="*/ 519113 h 1976438"/>
                  <a:gd name="connsiteX151" fmla="*/ 6253163 w 6612638"/>
                  <a:gd name="connsiteY151" fmla="*/ 504825 h 1976438"/>
                  <a:gd name="connsiteX152" fmla="*/ 6281738 w 6612638"/>
                  <a:gd name="connsiteY152" fmla="*/ 485775 h 1976438"/>
                  <a:gd name="connsiteX153" fmla="*/ 6329363 w 6612638"/>
                  <a:gd name="connsiteY153" fmla="*/ 471488 h 1976438"/>
                  <a:gd name="connsiteX154" fmla="*/ 6353175 w 6612638"/>
                  <a:gd name="connsiteY154" fmla="*/ 457200 h 1976438"/>
                  <a:gd name="connsiteX155" fmla="*/ 6372225 w 6612638"/>
                  <a:gd name="connsiteY155" fmla="*/ 447675 h 1976438"/>
                  <a:gd name="connsiteX156" fmla="*/ 6400800 w 6612638"/>
                  <a:gd name="connsiteY156" fmla="*/ 423863 h 1976438"/>
                  <a:gd name="connsiteX157" fmla="*/ 6429375 w 6612638"/>
                  <a:gd name="connsiteY157" fmla="*/ 395288 h 1976438"/>
                  <a:gd name="connsiteX158" fmla="*/ 6448425 w 6612638"/>
                  <a:gd name="connsiteY158" fmla="*/ 361950 h 1976438"/>
                  <a:gd name="connsiteX159" fmla="*/ 6462713 w 6612638"/>
                  <a:gd name="connsiteY159" fmla="*/ 352425 h 1976438"/>
                  <a:gd name="connsiteX160" fmla="*/ 6524625 w 6612638"/>
                  <a:gd name="connsiteY160" fmla="*/ 319088 h 1976438"/>
                  <a:gd name="connsiteX161" fmla="*/ 6538913 w 6612638"/>
                  <a:gd name="connsiteY161" fmla="*/ 304800 h 1976438"/>
                  <a:gd name="connsiteX162" fmla="*/ 6567488 w 6612638"/>
                  <a:gd name="connsiteY162" fmla="*/ 280988 h 1976438"/>
                  <a:gd name="connsiteX163" fmla="*/ 6581775 w 6612638"/>
                  <a:gd name="connsiteY163" fmla="*/ 247650 h 1976438"/>
                  <a:gd name="connsiteX164" fmla="*/ 6600825 w 6612638"/>
                  <a:gd name="connsiteY164" fmla="*/ 180975 h 1976438"/>
                  <a:gd name="connsiteX165" fmla="*/ 6610350 w 6612638"/>
                  <a:gd name="connsiteY165" fmla="*/ 166688 h 1976438"/>
                  <a:gd name="connsiteX166" fmla="*/ 6610351 w 6612638"/>
                  <a:gd name="connsiteY16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80405 w 6612638"/>
                  <a:gd name="connsiteY56" fmla="*/ 1329104 h 1976438"/>
                  <a:gd name="connsiteX57" fmla="*/ 1557338 w 6612638"/>
                  <a:gd name="connsiteY57" fmla="*/ 1347788 h 1976438"/>
                  <a:gd name="connsiteX58" fmla="*/ 1571625 w 6612638"/>
                  <a:gd name="connsiteY58" fmla="*/ 1352550 h 1976438"/>
                  <a:gd name="connsiteX59" fmla="*/ 1666875 w 6612638"/>
                  <a:gd name="connsiteY59" fmla="*/ 1347788 h 1976438"/>
                  <a:gd name="connsiteX60" fmla="*/ 1695450 w 6612638"/>
                  <a:gd name="connsiteY60" fmla="*/ 1338263 h 1976438"/>
                  <a:gd name="connsiteX61" fmla="*/ 1714500 w 6612638"/>
                  <a:gd name="connsiteY61" fmla="*/ 1333500 h 1976438"/>
                  <a:gd name="connsiteX62" fmla="*/ 1809750 w 6612638"/>
                  <a:gd name="connsiteY62" fmla="*/ 1338263 h 1976438"/>
                  <a:gd name="connsiteX63" fmla="*/ 1843088 w 6612638"/>
                  <a:gd name="connsiteY63" fmla="*/ 1352550 h 1976438"/>
                  <a:gd name="connsiteX64" fmla="*/ 1857375 w 6612638"/>
                  <a:gd name="connsiteY64" fmla="*/ 1357313 h 1976438"/>
                  <a:gd name="connsiteX65" fmla="*/ 1895475 w 6612638"/>
                  <a:gd name="connsiteY65" fmla="*/ 1352550 h 1976438"/>
                  <a:gd name="connsiteX66" fmla="*/ 1924050 w 6612638"/>
                  <a:gd name="connsiteY66" fmla="*/ 1338263 h 1976438"/>
                  <a:gd name="connsiteX67" fmla="*/ 1938338 w 6612638"/>
                  <a:gd name="connsiteY67" fmla="*/ 1333500 h 1976438"/>
                  <a:gd name="connsiteX68" fmla="*/ 1952625 w 6612638"/>
                  <a:gd name="connsiteY68" fmla="*/ 1319213 h 1976438"/>
                  <a:gd name="connsiteX69" fmla="*/ 1966913 w 6612638"/>
                  <a:gd name="connsiteY69" fmla="*/ 1314450 h 1976438"/>
                  <a:gd name="connsiteX70" fmla="*/ 1981200 w 6612638"/>
                  <a:gd name="connsiteY70" fmla="*/ 1304925 h 1976438"/>
                  <a:gd name="connsiteX71" fmla="*/ 2071688 w 6612638"/>
                  <a:gd name="connsiteY71" fmla="*/ 1314450 h 1976438"/>
                  <a:gd name="connsiteX72" fmla="*/ 2085975 w 6612638"/>
                  <a:gd name="connsiteY72" fmla="*/ 1323975 h 1976438"/>
                  <a:gd name="connsiteX73" fmla="*/ 2095500 w 6612638"/>
                  <a:gd name="connsiteY73" fmla="*/ 1338263 h 1976438"/>
                  <a:gd name="connsiteX74" fmla="*/ 2124075 w 6612638"/>
                  <a:gd name="connsiteY74" fmla="*/ 1352550 h 1976438"/>
                  <a:gd name="connsiteX75" fmla="*/ 2162175 w 6612638"/>
                  <a:gd name="connsiteY75" fmla="*/ 1347788 h 1976438"/>
                  <a:gd name="connsiteX76" fmla="*/ 2190750 w 6612638"/>
                  <a:gd name="connsiteY76" fmla="*/ 1338263 h 1976438"/>
                  <a:gd name="connsiteX77" fmla="*/ 2219325 w 6612638"/>
                  <a:gd name="connsiteY77" fmla="*/ 1319213 h 1976438"/>
                  <a:gd name="connsiteX78" fmla="*/ 2247900 w 6612638"/>
                  <a:gd name="connsiteY78" fmla="*/ 1300163 h 1976438"/>
                  <a:gd name="connsiteX79" fmla="*/ 2262188 w 6612638"/>
                  <a:gd name="connsiteY79" fmla="*/ 1290638 h 1976438"/>
                  <a:gd name="connsiteX80" fmla="*/ 2281238 w 6612638"/>
                  <a:gd name="connsiteY80" fmla="*/ 1281113 h 1976438"/>
                  <a:gd name="connsiteX81" fmla="*/ 2295525 w 6612638"/>
                  <a:gd name="connsiteY81" fmla="*/ 1262063 h 1976438"/>
                  <a:gd name="connsiteX82" fmla="*/ 2305050 w 6612638"/>
                  <a:gd name="connsiteY82" fmla="*/ 1228725 h 1976438"/>
                  <a:gd name="connsiteX83" fmla="*/ 2308714 w 6612638"/>
                  <a:gd name="connsiteY83" fmla="*/ 1188061 h 1976438"/>
                  <a:gd name="connsiteX84" fmla="*/ 2390775 w 6612638"/>
                  <a:gd name="connsiteY84" fmla="*/ 1095742 h 1976438"/>
                  <a:gd name="connsiteX85" fmla="*/ 2424113 w 6612638"/>
                  <a:gd name="connsiteY85" fmla="*/ 1066800 h 1976438"/>
                  <a:gd name="connsiteX86" fmla="*/ 2466975 w 6612638"/>
                  <a:gd name="connsiteY86" fmla="*/ 1019908 h 1976438"/>
                  <a:gd name="connsiteX87" fmla="*/ 2519363 w 6612638"/>
                  <a:gd name="connsiteY87" fmla="*/ 966788 h 1976438"/>
                  <a:gd name="connsiteX88" fmla="*/ 2533650 w 6612638"/>
                  <a:gd name="connsiteY88" fmla="*/ 952500 h 1976438"/>
                  <a:gd name="connsiteX89" fmla="*/ 2622305 w 6612638"/>
                  <a:gd name="connsiteY89" fmla="*/ 933084 h 1976438"/>
                  <a:gd name="connsiteX90" fmla="*/ 2752725 w 6612638"/>
                  <a:gd name="connsiteY90" fmla="*/ 957263 h 1976438"/>
                  <a:gd name="connsiteX91" fmla="*/ 2767013 w 6612638"/>
                  <a:gd name="connsiteY91" fmla="*/ 966788 h 1976438"/>
                  <a:gd name="connsiteX92" fmla="*/ 2771775 w 6612638"/>
                  <a:gd name="connsiteY92" fmla="*/ 981075 h 1976438"/>
                  <a:gd name="connsiteX93" fmla="*/ 2800350 w 6612638"/>
                  <a:gd name="connsiteY93" fmla="*/ 1000125 h 1976438"/>
                  <a:gd name="connsiteX94" fmla="*/ 2819400 w 6612638"/>
                  <a:gd name="connsiteY94" fmla="*/ 1014413 h 1976438"/>
                  <a:gd name="connsiteX95" fmla="*/ 2833688 w 6612638"/>
                  <a:gd name="connsiteY95" fmla="*/ 1019175 h 1976438"/>
                  <a:gd name="connsiteX96" fmla="*/ 2852738 w 6612638"/>
                  <a:gd name="connsiteY96" fmla="*/ 1033463 h 1976438"/>
                  <a:gd name="connsiteX97" fmla="*/ 2881313 w 6612638"/>
                  <a:gd name="connsiteY97" fmla="*/ 1052513 h 1976438"/>
                  <a:gd name="connsiteX98" fmla="*/ 2914650 w 6612638"/>
                  <a:gd name="connsiteY98" fmla="*/ 1095375 h 1976438"/>
                  <a:gd name="connsiteX99" fmla="*/ 2919413 w 6612638"/>
                  <a:gd name="connsiteY99" fmla="*/ 1109663 h 1976438"/>
                  <a:gd name="connsiteX100" fmla="*/ 2943225 w 6612638"/>
                  <a:gd name="connsiteY100" fmla="*/ 1138238 h 1976438"/>
                  <a:gd name="connsiteX101" fmla="*/ 2947988 w 6612638"/>
                  <a:gd name="connsiteY101" fmla="*/ 1152525 h 1976438"/>
                  <a:gd name="connsiteX102" fmla="*/ 2962275 w 6612638"/>
                  <a:gd name="connsiteY102" fmla="*/ 1162050 h 1976438"/>
                  <a:gd name="connsiteX103" fmla="*/ 2986088 w 6612638"/>
                  <a:gd name="connsiteY103" fmla="*/ 1176338 h 1976438"/>
                  <a:gd name="connsiteX104" fmla="*/ 3000375 w 6612638"/>
                  <a:gd name="connsiteY104" fmla="*/ 1190625 h 1976438"/>
                  <a:gd name="connsiteX105" fmla="*/ 3014663 w 6612638"/>
                  <a:gd name="connsiteY105" fmla="*/ 1200150 h 1976438"/>
                  <a:gd name="connsiteX106" fmla="*/ 3043238 w 6612638"/>
                  <a:gd name="connsiteY106" fmla="*/ 1209675 h 1976438"/>
                  <a:gd name="connsiteX107" fmla="*/ 3057525 w 6612638"/>
                  <a:gd name="connsiteY107" fmla="*/ 1219200 h 1976438"/>
                  <a:gd name="connsiteX108" fmla="*/ 3076575 w 6612638"/>
                  <a:gd name="connsiteY108" fmla="*/ 1223963 h 1976438"/>
                  <a:gd name="connsiteX109" fmla="*/ 3119438 w 6612638"/>
                  <a:gd name="connsiteY109" fmla="*/ 1243013 h 1976438"/>
                  <a:gd name="connsiteX110" fmla="*/ 3249857 w 6612638"/>
                  <a:gd name="connsiteY110" fmla="*/ 1256934 h 1976438"/>
                  <a:gd name="connsiteX111" fmla="*/ 3527181 w 6612638"/>
                  <a:gd name="connsiteY111" fmla="*/ 1220665 h 1976438"/>
                  <a:gd name="connsiteX112" fmla="*/ 4016986 w 6612638"/>
                  <a:gd name="connsiteY112" fmla="*/ 1164248 h 1976438"/>
                  <a:gd name="connsiteX113" fmla="*/ 4276725 w 6612638"/>
                  <a:gd name="connsiteY113" fmla="*/ 1143000 h 1976438"/>
                  <a:gd name="connsiteX114" fmla="*/ 4518880 w 6612638"/>
                  <a:gd name="connsiteY114" fmla="*/ 1125782 h 1976438"/>
                  <a:gd name="connsiteX115" fmla="*/ 4819650 w 6612638"/>
                  <a:gd name="connsiteY115" fmla="*/ 1105266 h 1976438"/>
                  <a:gd name="connsiteX116" fmla="*/ 4967288 w 6612638"/>
                  <a:gd name="connsiteY116" fmla="*/ 1090613 h 1976438"/>
                  <a:gd name="connsiteX117" fmla="*/ 5019675 w 6612638"/>
                  <a:gd name="connsiteY117" fmla="*/ 1076325 h 1976438"/>
                  <a:gd name="connsiteX118" fmla="*/ 5033963 w 6612638"/>
                  <a:gd name="connsiteY118" fmla="*/ 1071563 h 1976438"/>
                  <a:gd name="connsiteX119" fmla="*/ 5053013 w 6612638"/>
                  <a:gd name="connsiteY119" fmla="*/ 1062038 h 1976438"/>
                  <a:gd name="connsiteX120" fmla="*/ 5110163 w 6612638"/>
                  <a:gd name="connsiteY120" fmla="*/ 1057275 h 1976438"/>
                  <a:gd name="connsiteX121" fmla="*/ 5124450 w 6612638"/>
                  <a:gd name="connsiteY121" fmla="*/ 1052513 h 1976438"/>
                  <a:gd name="connsiteX122" fmla="*/ 5176838 w 6612638"/>
                  <a:gd name="connsiteY122" fmla="*/ 1042988 h 1976438"/>
                  <a:gd name="connsiteX123" fmla="*/ 5214938 w 6612638"/>
                  <a:gd name="connsiteY123" fmla="*/ 1038225 h 1976438"/>
                  <a:gd name="connsiteX124" fmla="*/ 5267325 w 6612638"/>
                  <a:gd name="connsiteY124" fmla="*/ 1023938 h 1976438"/>
                  <a:gd name="connsiteX125" fmla="*/ 5300663 w 6612638"/>
                  <a:gd name="connsiteY125" fmla="*/ 1014413 h 1976438"/>
                  <a:gd name="connsiteX126" fmla="*/ 5314950 w 6612638"/>
                  <a:gd name="connsiteY126" fmla="*/ 1009650 h 1976438"/>
                  <a:gd name="connsiteX127" fmla="*/ 5353050 w 6612638"/>
                  <a:gd name="connsiteY127" fmla="*/ 976313 h 1976438"/>
                  <a:gd name="connsiteX128" fmla="*/ 5376863 w 6612638"/>
                  <a:gd name="connsiteY128" fmla="*/ 957263 h 1976438"/>
                  <a:gd name="connsiteX129" fmla="*/ 5395913 w 6612638"/>
                  <a:gd name="connsiteY129" fmla="*/ 947738 h 1976438"/>
                  <a:gd name="connsiteX130" fmla="*/ 5462588 w 6612638"/>
                  <a:gd name="connsiteY130" fmla="*/ 909638 h 1976438"/>
                  <a:gd name="connsiteX131" fmla="*/ 5486400 w 6612638"/>
                  <a:gd name="connsiteY131" fmla="*/ 895350 h 1976438"/>
                  <a:gd name="connsiteX132" fmla="*/ 5529263 w 6612638"/>
                  <a:gd name="connsiteY132" fmla="*/ 876300 h 1976438"/>
                  <a:gd name="connsiteX133" fmla="*/ 5567363 w 6612638"/>
                  <a:gd name="connsiteY133" fmla="*/ 862013 h 1976438"/>
                  <a:gd name="connsiteX134" fmla="*/ 5610225 w 6612638"/>
                  <a:gd name="connsiteY134" fmla="*/ 838200 h 1976438"/>
                  <a:gd name="connsiteX135" fmla="*/ 5672138 w 6612638"/>
                  <a:gd name="connsiteY135" fmla="*/ 809625 h 1976438"/>
                  <a:gd name="connsiteX136" fmla="*/ 5719763 w 6612638"/>
                  <a:gd name="connsiteY136" fmla="*/ 795338 h 1976438"/>
                  <a:gd name="connsiteX137" fmla="*/ 5810250 w 6612638"/>
                  <a:gd name="connsiteY137" fmla="*/ 781050 h 1976438"/>
                  <a:gd name="connsiteX138" fmla="*/ 5824538 w 6612638"/>
                  <a:gd name="connsiteY138" fmla="*/ 776288 h 1976438"/>
                  <a:gd name="connsiteX139" fmla="*/ 5891213 w 6612638"/>
                  <a:gd name="connsiteY139" fmla="*/ 742950 h 1976438"/>
                  <a:gd name="connsiteX140" fmla="*/ 5910263 w 6612638"/>
                  <a:gd name="connsiteY140" fmla="*/ 733425 h 1976438"/>
                  <a:gd name="connsiteX141" fmla="*/ 5948363 w 6612638"/>
                  <a:gd name="connsiteY141" fmla="*/ 719138 h 1976438"/>
                  <a:gd name="connsiteX142" fmla="*/ 5962650 w 6612638"/>
                  <a:gd name="connsiteY142" fmla="*/ 704850 h 1976438"/>
                  <a:gd name="connsiteX143" fmla="*/ 5976938 w 6612638"/>
                  <a:gd name="connsiteY143" fmla="*/ 685800 h 1976438"/>
                  <a:gd name="connsiteX144" fmla="*/ 5991225 w 6612638"/>
                  <a:gd name="connsiteY144" fmla="*/ 681038 h 1976438"/>
                  <a:gd name="connsiteX145" fmla="*/ 6015038 w 6612638"/>
                  <a:gd name="connsiteY145" fmla="*/ 657225 h 1976438"/>
                  <a:gd name="connsiteX146" fmla="*/ 6053138 w 6612638"/>
                  <a:gd name="connsiteY146" fmla="*/ 619125 h 1976438"/>
                  <a:gd name="connsiteX147" fmla="*/ 6119813 w 6612638"/>
                  <a:gd name="connsiteY147" fmla="*/ 576263 h 1976438"/>
                  <a:gd name="connsiteX148" fmla="*/ 6157913 w 6612638"/>
                  <a:gd name="connsiteY148" fmla="*/ 547688 h 1976438"/>
                  <a:gd name="connsiteX149" fmla="*/ 6172200 w 6612638"/>
                  <a:gd name="connsiteY149" fmla="*/ 542925 h 1976438"/>
                  <a:gd name="connsiteX150" fmla="*/ 6229350 w 6612638"/>
                  <a:gd name="connsiteY150" fmla="*/ 519113 h 1976438"/>
                  <a:gd name="connsiteX151" fmla="*/ 6253163 w 6612638"/>
                  <a:gd name="connsiteY151" fmla="*/ 504825 h 1976438"/>
                  <a:gd name="connsiteX152" fmla="*/ 6281738 w 6612638"/>
                  <a:gd name="connsiteY152" fmla="*/ 485775 h 1976438"/>
                  <a:gd name="connsiteX153" fmla="*/ 6329363 w 6612638"/>
                  <a:gd name="connsiteY153" fmla="*/ 471488 h 1976438"/>
                  <a:gd name="connsiteX154" fmla="*/ 6353175 w 6612638"/>
                  <a:gd name="connsiteY154" fmla="*/ 457200 h 1976438"/>
                  <a:gd name="connsiteX155" fmla="*/ 6372225 w 6612638"/>
                  <a:gd name="connsiteY155" fmla="*/ 447675 h 1976438"/>
                  <a:gd name="connsiteX156" fmla="*/ 6400800 w 6612638"/>
                  <a:gd name="connsiteY156" fmla="*/ 423863 h 1976438"/>
                  <a:gd name="connsiteX157" fmla="*/ 6429375 w 6612638"/>
                  <a:gd name="connsiteY157" fmla="*/ 395288 h 1976438"/>
                  <a:gd name="connsiteX158" fmla="*/ 6448425 w 6612638"/>
                  <a:gd name="connsiteY158" fmla="*/ 361950 h 1976438"/>
                  <a:gd name="connsiteX159" fmla="*/ 6462713 w 6612638"/>
                  <a:gd name="connsiteY159" fmla="*/ 352425 h 1976438"/>
                  <a:gd name="connsiteX160" fmla="*/ 6524625 w 6612638"/>
                  <a:gd name="connsiteY160" fmla="*/ 319088 h 1976438"/>
                  <a:gd name="connsiteX161" fmla="*/ 6538913 w 6612638"/>
                  <a:gd name="connsiteY161" fmla="*/ 304800 h 1976438"/>
                  <a:gd name="connsiteX162" fmla="*/ 6567488 w 6612638"/>
                  <a:gd name="connsiteY162" fmla="*/ 280988 h 1976438"/>
                  <a:gd name="connsiteX163" fmla="*/ 6581775 w 6612638"/>
                  <a:gd name="connsiteY163" fmla="*/ 247650 h 1976438"/>
                  <a:gd name="connsiteX164" fmla="*/ 6600825 w 6612638"/>
                  <a:gd name="connsiteY164" fmla="*/ 180975 h 1976438"/>
                  <a:gd name="connsiteX165" fmla="*/ 6610350 w 6612638"/>
                  <a:gd name="connsiteY165" fmla="*/ 166688 h 1976438"/>
                  <a:gd name="connsiteX166" fmla="*/ 6610351 w 6612638"/>
                  <a:gd name="connsiteY16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80405 w 6612638"/>
                  <a:gd name="connsiteY56" fmla="*/ 1329104 h 1976438"/>
                  <a:gd name="connsiteX57" fmla="*/ 1557338 w 6612638"/>
                  <a:gd name="connsiteY57" fmla="*/ 1347788 h 1976438"/>
                  <a:gd name="connsiteX58" fmla="*/ 1571625 w 6612638"/>
                  <a:gd name="connsiteY58" fmla="*/ 1352550 h 1976438"/>
                  <a:gd name="connsiteX59" fmla="*/ 1666875 w 6612638"/>
                  <a:gd name="connsiteY59" fmla="*/ 1347788 h 1976438"/>
                  <a:gd name="connsiteX60" fmla="*/ 1695450 w 6612638"/>
                  <a:gd name="connsiteY60" fmla="*/ 1338263 h 1976438"/>
                  <a:gd name="connsiteX61" fmla="*/ 1714500 w 6612638"/>
                  <a:gd name="connsiteY61" fmla="*/ 1333500 h 1976438"/>
                  <a:gd name="connsiteX62" fmla="*/ 1809750 w 6612638"/>
                  <a:gd name="connsiteY62" fmla="*/ 1338263 h 1976438"/>
                  <a:gd name="connsiteX63" fmla="*/ 1843088 w 6612638"/>
                  <a:gd name="connsiteY63" fmla="*/ 1352550 h 1976438"/>
                  <a:gd name="connsiteX64" fmla="*/ 1857375 w 6612638"/>
                  <a:gd name="connsiteY64" fmla="*/ 1357313 h 1976438"/>
                  <a:gd name="connsiteX65" fmla="*/ 1895475 w 6612638"/>
                  <a:gd name="connsiteY65" fmla="*/ 1352550 h 1976438"/>
                  <a:gd name="connsiteX66" fmla="*/ 1924050 w 6612638"/>
                  <a:gd name="connsiteY66" fmla="*/ 1338263 h 1976438"/>
                  <a:gd name="connsiteX67" fmla="*/ 1938338 w 6612638"/>
                  <a:gd name="connsiteY67" fmla="*/ 1333500 h 1976438"/>
                  <a:gd name="connsiteX68" fmla="*/ 1952625 w 6612638"/>
                  <a:gd name="connsiteY68" fmla="*/ 1319213 h 1976438"/>
                  <a:gd name="connsiteX69" fmla="*/ 1966913 w 6612638"/>
                  <a:gd name="connsiteY69" fmla="*/ 1314450 h 1976438"/>
                  <a:gd name="connsiteX70" fmla="*/ 1981200 w 6612638"/>
                  <a:gd name="connsiteY70" fmla="*/ 1304925 h 1976438"/>
                  <a:gd name="connsiteX71" fmla="*/ 2071688 w 6612638"/>
                  <a:gd name="connsiteY71" fmla="*/ 1314450 h 1976438"/>
                  <a:gd name="connsiteX72" fmla="*/ 2036152 w 6612638"/>
                  <a:gd name="connsiteY72" fmla="*/ 1335698 h 1976438"/>
                  <a:gd name="connsiteX73" fmla="*/ 2095500 w 6612638"/>
                  <a:gd name="connsiteY73" fmla="*/ 1338263 h 1976438"/>
                  <a:gd name="connsiteX74" fmla="*/ 2124075 w 6612638"/>
                  <a:gd name="connsiteY74" fmla="*/ 1352550 h 1976438"/>
                  <a:gd name="connsiteX75" fmla="*/ 2162175 w 6612638"/>
                  <a:gd name="connsiteY75" fmla="*/ 1347788 h 1976438"/>
                  <a:gd name="connsiteX76" fmla="*/ 2190750 w 6612638"/>
                  <a:gd name="connsiteY76" fmla="*/ 1338263 h 1976438"/>
                  <a:gd name="connsiteX77" fmla="*/ 2219325 w 6612638"/>
                  <a:gd name="connsiteY77" fmla="*/ 1319213 h 1976438"/>
                  <a:gd name="connsiteX78" fmla="*/ 2247900 w 6612638"/>
                  <a:gd name="connsiteY78" fmla="*/ 1300163 h 1976438"/>
                  <a:gd name="connsiteX79" fmla="*/ 2262188 w 6612638"/>
                  <a:gd name="connsiteY79" fmla="*/ 1290638 h 1976438"/>
                  <a:gd name="connsiteX80" fmla="*/ 2281238 w 6612638"/>
                  <a:gd name="connsiteY80" fmla="*/ 1281113 h 1976438"/>
                  <a:gd name="connsiteX81" fmla="*/ 2295525 w 6612638"/>
                  <a:gd name="connsiteY81" fmla="*/ 1262063 h 1976438"/>
                  <a:gd name="connsiteX82" fmla="*/ 2305050 w 6612638"/>
                  <a:gd name="connsiteY82" fmla="*/ 1228725 h 1976438"/>
                  <a:gd name="connsiteX83" fmla="*/ 2308714 w 6612638"/>
                  <a:gd name="connsiteY83" fmla="*/ 1188061 h 1976438"/>
                  <a:gd name="connsiteX84" fmla="*/ 2390775 w 6612638"/>
                  <a:gd name="connsiteY84" fmla="*/ 1095742 h 1976438"/>
                  <a:gd name="connsiteX85" fmla="*/ 2424113 w 6612638"/>
                  <a:gd name="connsiteY85" fmla="*/ 1066800 h 1976438"/>
                  <a:gd name="connsiteX86" fmla="*/ 2466975 w 6612638"/>
                  <a:gd name="connsiteY86" fmla="*/ 1019908 h 1976438"/>
                  <a:gd name="connsiteX87" fmla="*/ 2519363 w 6612638"/>
                  <a:gd name="connsiteY87" fmla="*/ 966788 h 1976438"/>
                  <a:gd name="connsiteX88" fmla="*/ 2533650 w 6612638"/>
                  <a:gd name="connsiteY88" fmla="*/ 952500 h 1976438"/>
                  <a:gd name="connsiteX89" fmla="*/ 2622305 w 6612638"/>
                  <a:gd name="connsiteY89" fmla="*/ 933084 h 1976438"/>
                  <a:gd name="connsiteX90" fmla="*/ 2752725 w 6612638"/>
                  <a:gd name="connsiteY90" fmla="*/ 957263 h 1976438"/>
                  <a:gd name="connsiteX91" fmla="*/ 2767013 w 6612638"/>
                  <a:gd name="connsiteY91" fmla="*/ 966788 h 1976438"/>
                  <a:gd name="connsiteX92" fmla="*/ 2771775 w 6612638"/>
                  <a:gd name="connsiteY92" fmla="*/ 981075 h 1976438"/>
                  <a:gd name="connsiteX93" fmla="*/ 2800350 w 6612638"/>
                  <a:gd name="connsiteY93" fmla="*/ 1000125 h 1976438"/>
                  <a:gd name="connsiteX94" fmla="*/ 2819400 w 6612638"/>
                  <a:gd name="connsiteY94" fmla="*/ 1014413 h 1976438"/>
                  <a:gd name="connsiteX95" fmla="*/ 2833688 w 6612638"/>
                  <a:gd name="connsiteY95" fmla="*/ 1019175 h 1976438"/>
                  <a:gd name="connsiteX96" fmla="*/ 2852738 w 6612638"/>
                  <a:gd name="connsiteY96" fmla="*/ 1033463 h 1976438"/>
                  <a:gd name="connsiteX97" fmla="*/ 2881313 w 6612638"/>
                  <a:gd name="connsiteY97" fmla="*/ 1052513 h 1976438"/>
                  <a:gd name="connsiteX98" fmla="*/ 2914650 w 6612638"/>
                  <a:gd name="connsiteY98" fmla="*/ 1095375 h 1976438"/>
                  <a:gd name="connsiteX99" fmla="*/ 2919413 w 6612638"/>
                  <a:gd name="connsiteY99" fmla="*/ 1109663 h 1976438"/>
                  <a:gd name="connsiteX100" fmla="*/ 2943225 w 6612638"/>
                  <a:gd name="connsiteY100" fmla="*/ 1138238 h 1976438"/>
                  <a:gd name="connsiteX101" fmla="*/ 2947988 w 6612638"/>
                  <a:gd name="connsiteY101" fmla="*/ 1152525 h 1976438"/>
                  <a:gd name="connsiteX102" fmla="*/ 2962275 w 6612638"/>
                  <a:gd name="connsiteY102" fmla="*/ 1162050 h 1976438"/>
                  <a:gd name="connsiteX103" fmla="*/ 2986088 w 6612638"/>
                  <a:gd name="connsiteY103" fmla="*/ 1176338 h 1976438"/>
                  <a:gd name="connsiteX104" fmla="*/ 3000375 w 6612638"/>
                  <a:gd name="connsiteY104" fmla="*/ 1190625 h 1976438"/>
                  <a:gd name="connsiteX105" fmla="*/ 3014663 w 6612638"/>
                  <a:gd name="connsiteY105" fmla="*/ 1200150 h 1976438"/>
                  <a:gd name="connsiteX106" fmla="*/ 3043238 w 6612638"/>
                  <a:gd name="connsiteY106" fmla="*/ 1209675 h 1976438"/>
                  <a:gd name="connsiteX107" fmla="*/ 3057525 w 6612638"/>
                  <a:gd name="connsiteY107" fmla="*/ 1219200 h 1976438"/>
                  <a:gd name="connsiteX108" fmla="*/ 3076575 w 6612638"/>
                  <a:gd name="connsiteY108" fmla="*/ 1223963 h 1976438"/>
                  <a:gd name="connsiteX109" fmla="*/ 3119438 w 6612638"/>
                  <a:gd name="connsiteY109" fmla="*/ 1243013 h 1976438"/>
                  <a:gd name="connsiteX110" fmla="*/ 3249857 w 6612638"/>
                  <a:gd name="connsiteY110" fmla="*/ 1256934 h 1976438"/>
                  <a:gd name="connsiteX111" fmla="*/ 3527181 w 6612638"/>
                  <a:gd name="connsiteY111" fmla="*/ 1220665 h 1976438"/>
                  <a:gd name="connsiteX112" fmla="*/ 4016986 w 6612638"/>
                  <a:gd name="connsiteY112" fmla="*/ 1164248 h 1976438"/>
                  <a:gd name="connsiteX113" fmla="*/ 4276725 w 6612638"/>
                  <a:gd name="connsiteY113" fmla="*/ 1143000 h 1976438"/>
                  <a:gd name="connsiteX114" fmla="*/ 4518880 w 6612638"/>
                  <a:gd name="connsiteY114" fmla="*/ 1125782 h 1976438"/>
                  <a:gd name="connsiteX115" fmla="*/ 4819650 w 6612638"/>
                  <a:gd name="connsiteY115" fmla="*/ 1105266 h 1976438"/>
                  <a:gd name="connsiteX116" fmla="*/ 4967288 w 6612638"/>
                  <a:gd name="connsiteY116" fmla="*/ 1090613 h 1976438"/>
                  <a:gd name="connsiteX117" fmla="*/ 5019675 w 6612638"/>
                  <a:gd name="connsiteY117" fmla="*/ 1076325 h 1976438"/>
                  <a:gd name="connsiteX118" fmla="*/ 5033963 w 6612638"/>
                  <a:gd name="connsiteY118" fmla="*/ 1071563 h 1976438"/>
                  <a:gd name="connsiteX119" fmla="*/ 5053013 w 6612638"/>
                  <a:gd name="connsiteY119" fmla="*/ 1062038 h 1976438"/>
                  <a:gd name="connsiteX120" fmla="*/ 5110163 w 6612638"/>
                  <a:gd name="connsiteY120" fmla="*/ 1057275 h 1976438"/>
                  <a:gd name="connsiteX121" fmla="*/ 5124450 w 6612638"/>
                  <a:gd name="connsiteY121" fmla="*/ 1052513 h 1976438"/>
                  <a:gd name="connsiteX122" fmla="*/ 5176838 w 6612638"/>
                  <a:gd name="connsiteY122" fmla="*/ 1042988 h 1976438"/>
                  <a:gd name="connsiteX123" fmla="*/ 5214938 w 6612638"/>
                  <a:gd name="connsiteY123" fmla="*/ 1038225 h 1976438"/>
                  <a:gd name="connsiteX124" fmla="*/ 5267325 w 6612638"/>
                  <a:gd name="connsiteY124" fmla="*/ 1023938 h 1976438"/>
                  <a:gd name="connsiteX125" fmla="*/ 5300663 w 6612638"/>
                  <a:gd name="connsiteY125" fmla="*/ 1014413 h 1976438"/>
                  <a:gd name="connsiteX126" fmla="*/ 5314950 w 6612638"/>
                  <a:gd name="connsiteY126" fmla="*/ 1009650 h 1976438"/>
                  <a:gd name="connsiteX127" fmla="*/ 5353050 w 6612638"/>
                  <a:gd name="connsiteY127" fmla="*/ 976313 h 1976438"/>
                  <a:gd name="connsiteX128" fmla="*/ 5376863 w 6612638"/>
                  <a:gd name="connsiteY128" fmla="*/ 957263 h 1976438"/>
                  <a:gd name="connsiteX129" fmla="*/ 5395913 w 6612638"/>
                  <a:gd name="connsiteY129" fmla="*/ 947738 h 1976438"/>
                  <a:gd name="connsiteX130" fmla="*/ 5462588 w 6612638"/>
                  <a:gd name="connsiteY130" fmla="*/ 909638 h 1976438"/>
                  <a:gd name="connsiteX131" fmla="*/ 5486400 w 6612638"/>
                  <a:gd name="connsiteY131" fmla="*/ 895350 h 1976438"/>
                  <a:gd name="connsiteX132" fmla="*/ 5529263 w 6612638"/>
                  <a:gd name="connsiteY132" fmla="*/ 876300 h 1976438"/>
                  <a:gd name="connsiteX133" fmla="*/ 5567363 w 6612638"/>
                  <a:gd name="connsiteY133" fmla="*/ 862013 h 1976438"/>
                  <a:gd name="connsiteX134" fmla="*/ 5610225 w 6612638"/>
                  <a:gd name="connsiteY134" fmla="*/ 838200 h 1976438"/>
                  <a:gd name="connsiteX135" fmla="*/ 5672138 w 6612638"/>
                  <a:gd name="connsiteY135" fmla="*/ 809625 h 1976438"/>
                  <a:gd name="connsiteX136" fmla="*/ 5719763 w 6612638"/>
                  <a:gd name="connsiteY136" fmla="*/ 795338 h 1976438"/>
                  <a:gd name="connsiteX137" fmla="*/ 5810250 w 6612638"/>
                  <a:gd name="connsiteY137" fmla="*/ 781050 h 1976438"/>
                  <a:gd name="connsiteX138" fmla="*/ 5824538 w 6612638"/>
                  <a:gd name="connsiteY138" fmla="*/ 776288 h 1976438"/>
                  <a:gd name="connsiteX139" fmla="*/ 5891213 w 6612638"/>
                  <a:gd name="connsiteY139" fmla="*/ 742950 h 1976438"/>
                  <a:gd name="connsiteX140" fmla="*/ 5910263 w 6612638"/>
                  <a:gd name="connsiteY140" fmla="*/ 733425 h 1976438"/>
                  <a:gd name="connsiteX141" fmla="*/ 5948363 w 6612638"/>
                  <a:gd name="connsiteY141" fmla="*/ 719138 h 1976438"/>
                  <a:gd name="connsiteX142" fmla="*/ 5962650 w 6612638"/>
                  <a:gd name="connsiteY142" fmla="*/ 704850 h 1976438"/>
                  <a:gd name="connsiteX143" fmla="*/ 5976938 w 6612638"/>
                  <a:gd name="connsiteY143" fmla="*/ 685800 h 1976438"/>
                  <a:gd name="connsiteX144" fmla="*/ 5991225 w 6612638"/>
                  <a:gd name="connsiteY144" fmla="*/ 681038 h 1976438"/>
                  <a:gd name="connsiteX145" fmla="*/ 6015038 w 6612638"/>
                  <a:gd name="connsiteY145" fmla="*/ 657225 h 1976438"/>
                  <a:gd name="connsiteX146" fmla="*/ 6053138 w 6612638"/>
                  <a:gd name="connsiteY146" fmla="*/ 619125 h 1976438"/>
                  <a:gd name="connsiteX147" fmla="*/ 6119813 w 6612638"/>
                  <a:gd name="connsiteY147" fmla="*/ 576263 h 1976438"/>
                  <a:gd name="connsiteX148" fmla="*/ 6157913 w 6612638"/>
                  <a:gd name="connsiteY148" fmla="*/ 547688 h 1976438"/>
                  <a:gd name="connsiteX149" fmla="*/ 6172200 w 6612638"/>
                  <a:gd name="connsiteY149" fmla="*/ 542925 h 1976438"/>
                  <a:gd name="connsiteX150" fmla="*/ 6229350 w 6612638"/>
                  <a:gd name="connsiteY150" fmla="*/ 519113 h 1976438"/>
                  <a:gd name="connsiteX151" fmla="*/ 6253163 w 6612638"/>
                  <a:gd name="connsiteY151" fmla="*/ 504825 h 1976438"/>
                  <a:gd name="connsiteX152" fmla="*/ 6281738 w 6612638"/>
                  <a:gd name="connsiteY152" fmla="*/ 485775 h 1976438"/>
                  <a:gd name="connsiteX153" fmla="*/ 6329363 w 6612638"/>
                  <a:gd name="connsiteY153" fmla="*/ 471488 h 1976438"/>
                  <a:gd name="connsiteX154" fmla="*/ 6353175 w 6612638"/>
                  <a:gd name="connsiteY154" fmla="*/ 457200 h 1976438"/>
                  <a:gd name="connsiteX155" fmla="*/ 6372225 w 6612638"/>
                  <a:gd name="connsiteY155" fmla="*/ 447675 h 1976438"/>
                  <a:gd name="connsiteX156" fmla="*/ 6400800 w 6612638"/>
                  <a:gd name="connsiteY156" fmla="*/ 423863 h 1976438"/>
                  <a:gd name="connsiteX157" fmla="*/ 6429375 w 6612638"/>
                  <a:gd name="connsiteY157" fmla="*/ 395288 h 1976438"/>
                  <a:gd name="connsiteX158" fmla="*/ 6448425 w 6612638"/>
                  <a:gd name="connsiteY158" fmla="*/ 361950 h 1976438"/>
                  <a:gd name="connsiteX159" fmla="*/ 6462713 w 6612638"/>
                  <a:gd name="connsiteY159" fmla="*/ 352425 h 1976438"/>
                  <a:gd name="connsiteX160" fmla="*/ 6524625 w 6612638"/>
                  <a:gd name="connsiteY160" fmla="*/ 319088 h 1976438"/>
                  <a:gd name="connsiteX161" fmla="*/ 6538913 w 6612638"/>
                  <a:gd name="connsiteY161" fmla="*/ 304800 h 1976438"/>
                  <a:gd name="connsiteX162" fmla="*/ 6567488 w 6612638"/>
                  <a:gd name="connsiteY162" fmla="*/ 280988 h 1976438"/>
                  <a:gd name="connsiteX163" fmla="*/ 6581775 w 6612638"/>
                  <a:gd name="connsiteY163" fmla="*/ 247650 h 1976438"/>
                  <a:gd name="connsiteX164" fmla="*/ 6600825 w 6612638"/>
                  <a:gd name="connsiteY164" fmla="*/ 180975 h 1976438"/>
                  <a:gd name="connsiteX165" fmla="*/ 6610350 w 6612638"/>
                  <a:gd name="connsiteY165" fmla="*/ 166688 h 1976438"/>
                  <a:gd name="connsiteX166" fmla="*/ 6610351 w 6612638"/>
                  <a:gd name="connsiteY16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80405 w 6612638"/>
                  <a:gd name="connsiteY56" fmla="*/ 1329104 h 1976438"/>
                  <a:gd name="connsiteX57" fmla="*/ 1557338 w 6612638"/>
                  <a:gd name="connsiteY57" fmla="*/ 1347788 h 1976438"/>
                  <a:gd name="connsiteX58" fmla="*/ 1571625 w 6612638"/>
                  <a:gd name="connsiteY58" fmla="*/ 1352550 h 1976438"/>
                  <a:gd name="connsiteX59" fmla="*/ 1666875 w 6612638"/>
                  <a:gd name="connsiteY59" fmla="*/ 1347788 h 1976438"/>
                  <a:gd name="connsiteX60" fmla="*/ 1695450 w 6612638"/>
                  <a:gd name="connsiteY60" fmla="*/ 1338263 h 1976438"/>
                  <a:gd name="connsiteX61" fmla="*/ 1714500 w 6612638"/>
                  <a:gd name="connsiteY61" fmla="*/ 1333500 h 1976438"/>
                  <a:gd name="connsiteX62" fmla="*/ 1809750 w 6612638"/>
                  <a:gd name="connsiteY62" fmla="*/ 1338263 h 1976438"/>
                  <a:gd name="connsiteX63" fmla="*/ 1843088 w 6612638"/>
                  <a:gd name="connsiteY63" fmla="*/ 1352550 h 1976438"/>
                  <a:gd name="connsiteX64" fmla="*/ 1857375 w 6612638"/>
                  <a:gd name="connsiteY64" fmla="*/ 1357313 h 1976438"/>
                  <a:gd name="connsiteX65" fmla="*/ 1895475 w 6612638"/>
                  <a:gd name="connsiteY65" fmla="*/ 1352550 h 1976438"/>
                  <a:gd name="connsiteX66" fmla="*/ 1924050 w 6612638"/>
                  <a:gd name="connsiteY66" fmla="*/ 1338263 h 1976438"/>
                  <a:gd name="connsiteX67" fmla="*/ 1938338 w 6612638"/>
                  <a:gd name="connsiteY67" fmla="*/ 1333500 h 1976438"/>
                  <a:gd name="connsiteX68" fmla="*/ 1952625 w 6612638"/>
                  <a:gd name="connsiteY68" fmla="*/ 1319213 h 1976438"/>
                  <a:gd name="connsiteX69" fmla="*/ 1966913 w 6612638"/>
                  <a:gd name="connsiteY69" fmla="*/ 1314450 h 1976438"/>
                  <a:gd name="connsiteX70" fmla="*/ 1981200 w 6612638"/>
                  <a:gd name="connsiteY70" fmla="*/ 1304925 h 1976438"/>
                  <a:gd name="connsiteX71" fmla="*/ 2036152 w 6612638"/>
                  <a:gd name="connsiteY71" fmla="*/ 1335698 h 1976438"/>
                  <a:gd name="connsiteX72" fmla="*/ 2095500 w 6612638"/>
                  <a:gd name="connsiteY72" fmla="*/ 1338263 h 1976438"/>
                  <a:gd name="connsiteX73" fmla="*/ 2124075 w 6612638"/>
                  <a:gd name="connsiteY73" fmla="*/ 1352550 h 1976438"/>
                  <a:gd name="connsiteX74" fmla="*/ 2162175 w 6612638"/>
                  <a:gd name="connsiteY74" fmla="*/ 1347788 h 1976438"/>
                  <a:gd name="connsiteX75" fmla="*/ 2190750 w 6612638"/>
                  <a:gd name="connsiteY75" fmla="*/ 1338263 h 1976438"/>
                  <a:gd name="connsiteX76" fmla="*/ 2219325 w 6612638"/>
                  <a:gd name="connsiteY76" fmla="*/ 1319213 h 1976438"/>
                  <a:gd name="connsiteX77" fmla="*/ 2247900 w 6612638"/>
                  <a:gd name="connsiteY77" fmla="*/ 1300163 h 1976438"/>
                  <a:gd name="connsiteX78" fmla="*/ 2262188 w 6612638"/>
                  <a:gd name="connsiteY78" fmla="*/ 1290638 h 1976438"/>
                  <a:gd name="connsiteX79" fmla="*/ 2281238 w 6612638"/>
                  <a:gd name="connsiteY79" fmla="*/ 1281113 h 1976438"/>
                  <a:gd name="connsiteX80" fmla="*/ 2295525 w 6612638"/>
                  <a:gd name="connsiteY80" fmla="*/ 1262063 h 1976438"/>
                  <a:gd name="connsiteX81" fmla="*/ 2305050 w 6612638"/>
                  <a:gd name="connsiteY81" fmla="*/ 1228725 h 1976438"/>
                  <a:gd name="connsiteX82" fmla="*/ 2308714 w 6612638"/>
                  <a:gd name="connsiteY82" fmla="*/ 1188061 h 1976438"/>
                  <a:gd name="connsiteX83" fmla="*/ 2390775 w 6612638"/>
                  <a:gd name="connsiteY83" fmla="*/ 1095742 h 1976438"/>
                  <a:gd name="connsiteX84" fmla="*/ 2424113 w 6612638"/>
                  <a:gd name="connsiteY84" fmla="*/ 1066800 h 1976438"/>
                  <a:gd name="connsiteX85" fmla="*/ 2466975 w 6612638"/>
                  <a:gd name="connsiteY85" fmla="*/ 1019908 h 1976438"/>
                  <a:gd name="connsiteX86" fmla="*/ 2519363 w 6612638"/>
                  <a:gd name="connsiteY86" fmla="*/ 966788 h 1976438"/>
                  <a:gd name="connsiteX87" fmla="*/ 2533650 w 6612638"/>
                  <a:gd name="connsiteY87" fmla="*/ 952500 h 1976438"/>
                  <a:gd name="connsiteX88" fmla="*/ 2622305 w 6612638"/>
                  <a:gd name="connsiteY88" fmla="*/ 933084 h 1976438"/>
                  <a:gd name="connsiteX89" fmla="*/ 2752725 w 6612638"/>
                  <a:gd name="connsiteY89" fmla="*/ 957263 h 1976438"/>
                  <a:gd name="connsiteX90" fmla="*/ 2767013 w 6612638"/>
                  <a:gd name="connsiteY90" fmla="*/ 966788 h 1976438"/>
                  <a:gd name="connsiteX91" fmla="*/ 2771775 w 6612638"/>
                  <a:gd name="connsiteY91" fmla="*/ 981075 h 1976438"/>
                  <a:gd name="connsiteX92" fmla="*/ 2800350 w 6612638"/>
                  <a:gd name="connsiteY92" fmla="*/ 1000125 h 1976438"/>
                  <a:gd name="connsiteX93" fmla="*/ 2819400 w 6612638"/>
                  <a:gd name="connsiteY93" fmla="*/ 1014413 h 1976438"/>
                  <a:gd name="connsiteX94" fmla="*/ 2833688 w 6612638"/>
                  <a:gd name="connsiteY94" fmla="*/ 1019175 h 1976438"/>
                  <a:gd name="connsiteX95" fmla="*/ 2852738 w 6612638"/>
                  <a:gd name="connsiteY95" fmla="*/ 1033463 h 1976438"/>
                  <a:gd name="connsiteX96" fmla="*/ 2881313 w 6612638"/>
                  <a:gd name="connsiteY96" fmla="*/ 1052513 h 1976438"/>
                  <a:gd name="connsiteX97" fmla="*/ 2914650 w 6612638"/>
                  <a:gd name="connsiteY97" fmla="*/ 1095375 h 1976438"/>
                  <a:gd name="connsiteX98" fmla="*/ 2919413 w 6612638"/>
                  <a:gd name="connsiteY98" fmla="*/ 1109663 h 1976438"/>
                  <a:gd name="connsiteX99" fmla="*/ 2943225 w 6612638"/>
                  <a:gd name="connsiteY99" fmla="*/ 1138238 h 1976438"/>
                  <a:gd name="connsiteX100" fmla="*/ 2947988 w 6612638"/>
                  <a:gd name="connsiteY100" fmla="*/ 1152525 h 1976438"/>
                  <a:gd name="connsiteX101" fmla="*/ 2962275 w 6612638"/>
                  <a:gd name="connsiteY101" fmla="*/ 1162050 h 1976438"/>
                  <a:gd name="connsiteX102" fmla="*/ 2986088 w 6612638"/>
                  <a:gd name="connsiteY102" fmla="*/ 1176338 h 1976438"/>
                  <a:gd name="connsiteX103" fmla="*/ 3000375 w 6612638"/>
                  <a:gd name="connsiteY103" fmla="*/ 1190625 h 1976438"/>
                  <a:gd name="connsiteX104" fmla="*/ 3014663 w 6612638"/>
                  <a:gd name="connsiteY104" fmla="*/ 1200150 h 1976438"/>
                  <a:gd name="connsiteX105" fmla="*/ 3043238 w 6612638"/>
                  <a:gd name="connsiteY105" fmla="*/ 1209675 h 1976438"/>
                  <a:gd name="connsiteX106" fmla="*/ 3057525 w 6612638"/>
                  <a:gd name="connsiteY106" fmla="*/ 1219200 h 1976438"/>
                  <a:gd name="connsiteX107" fmla="*/ 3076575 w 6612638"/>
                  <a:gd name="connsiteY107" fmla="*/ 1223963 h 1976438"/>
                  <a:gd name="connsiteX108" fmla="*/ 3119438 w 6612638"/>
                  <a:gd name="connsiteY108" fmla="*/ 1243013 h 1976438"/>
                  <a:gd name="connsiteX109" fmla="*/ 3249857 w 6612638"/>
                  <a:gd name="connsiteY109" fmla="*/ 1256934 h 1976438"/>
                  <a:gd name="connsiteX110" fmla="*/ 3527181 w 6612638"/>
                  <a:gd name="connsiteY110" fmla="*/ 1220665 h 1976438"/>
                  <a:gd name="connsiteX111" fmla="*/ 4016986 w 6612638"/>
                  <a:gd name="connsiteY111" fmla="*/ 1164248 h 1976438"/>
                  <a:gd name="connsiteX112" fmla="*/ 4276725 w 6612638"/>
                  <a:gd name="connsiteY112" fmla="*/ 1143000 h 1976438"/>
                  <a:gd name="connsiteX113" fmla="*/ 4518880 w 6612638"/>
                  <a:gd name="connsiteY113" fmla="*/ 1125782 h 1976438"/>
                  <a:gd name="connsiteX114" fmla="*/ 4819650 w 6612638"/>
                  <a:gd name="connsiteY114" fmla="*/ 1105266 h 1976438"/>
                  <a:gd name="connsiteX115" fmla="*/ 4967288 w 6612638"/>
                  <a:gd name="connsiteY115" fmla="*/ 1090613 h 1976438"/>
                  <a:gd name="connsiteX116" fmla="*/ 5019675 w 6612638"/>
                  <a:gd name="connsiteY116" fmla="*/ 1076325 h 1976438"/>
                  <a:gd name="connsiteX117" fmla="*/ 5033963 w 6612638"/>
                  <a:gd name="connsiteY117" fmla="*/ 1071563 h 1976438"/>
                  <a:gd name="connsiteX118" fmla="*/ 5053013 w 6612638"/>
                  <a:gd name="connsiteY118" fmla="*/ 1062038 h 1976438"/>
                  <a:gd name="connsiteX119" fmla="*/ 5110163 w 6612638"/>
                  <a:gd name="connsiteY119" fmla="*/ 1057275 h 1976438"/>
                  <a:gd name="connsiteX120" fmla="*/ 5124450 w 6612638"/>
                  <a:gd name="connsiteY120" fmla="*/ 1052513 h 1976438"/>
                  <a:gd name="connsiteX121" fmla="*/ 5176838 w 6612638"/>
                  <a:gd name="connsiteY121" fmla="*/ 1042988 h 1976438"/>
                  <a:gd name="connsiteX122" fmla="*/ 5214938 w 6612638"/>
                  <a:gd name="connsiteY122" fmla="*/ 1038225 h 1976438"/>
                  <a:gd name="connsiteX123" fmla="*/ 5267325 w 6612638"/>
                  <a:gd name="connsiteY123" fmla="*/ 1023938 h 1976438"/>
                  <a:gd name="connsiteX124" fmla="*/ 5300663 w 6612638"/>
                  <a:gd name="connsiteY124" fmla="*/ 1014413 h 1976438"/>
                  <a:gd name="connsiteX125" fmla="*/ 5314950 w 6612638"/>
                  <a:gd name="connsiteY125" fmla="*/ 1009650 h 1976438"/>
                  <a:gd name="connsiteX126" fmla="*/ 5353050 w 6612638"/>
                  <a:gd name="connsiteY126" fmla="*/ 976313 h 1976438"/>
                  <a:gd name="connsiteX127" fmla="*/ 5376863 w 6612638"/>
                  <a:gd name="connsiteY127" fmla="*/ 957263 h 1976438"/>
                  <a:gd name="connsiteX128" fmla="*/ 5395913 w 6612638"/>
                  <a:gd name="connsiteY128" fmla="*/ 947738 h 1976438"/>
                  <a:gd name="connsiteX129" fmla="*/ 5462588 w 6612638"/>
                  <a:gd name="connsiteY129" fmla="*/ 909638 h 1976438"/>
                  <a:gd name="connsiteX130" fmla="*/ 5486400 w 6612638"/>
                  <a:gd name="connsiteY130" fmla="*/ 895350 h 1976438"/>
                  <a:gd name="connsiteX131" fmla="*/ 5529263 w 6612638"/>
                  <a:gd name="connsiteY131" fmla="*/ 876300 h 1976438"/>
                  <a:gd name="connsiteX132" fmla="*/ 5567363 w 6612638"/>
                  <a:gd name="connsiteY132" fmla="*/ 862013 h 1976438"/>
                  <a:gd name="connsiteX133" fmla="*/ 5610225 w 6612638"/>
                  <a:gd name="connsiteY133" fmla="*/ 838200 h 1976438"/>
                  <a:gd name="connsiteX134" fmla="*/ 5672138 w 6612638"/>
                  <a:gd name="connsiteY134" fmla="*/ 809625 h 1976438"/>
                  <a:gd name="connsiteX135" fmla="*/ 5719763 w 6612638"/>
                  <a:gd name="connsiteY135" fmla="*/ 795338 h 1976438"/>
                  <a:gd name="connsiteX136" fmla="*/ 5810250 w 6612638"/>
                  <a:gd name="connsiteY136" fmla="*/ 781050 h 1976438"/>
                  <a:gd name="connsiteX137" fmla="*/ 5824538 w 6612638"/>
                  <a:gd name="connsiteY137" fmla="*/ 776288 h 1976438"/>
                  <a:gd name="connsiteX138" fmla="*/ 5891213 w 6612638"/>
                  <a:gd name="connsiteY138" fmla="*/ 742950 h 1976438"/>
                  <a:gd name="connsiteX139" fmla="*/ 5910263 w 6612638"/>
                  <a:gd name="connsiteY139" fmla="*/ 733425 h 1976438"/>
                  <a:gd name="connsiteX140" fmla="*/ 5948363 w 6612638"/>
                  <a:gd name="connsiteY140" fmla="*/ 719138 h 1976438"/>
                  <a:gd name="connsiteX141" fmla="*/ 5962650 w 6612638"/>
                  <a:gd name="connsiteY141" fmla="*/ 704850 h 1976438"/>
                  <a:gd name="connsiteX142" fmla="*/ 5976938 w 6612638"/>
                  <a:gd name="connsiteY142" fmla="*/ 685800 h 1976438"/>
                  <a:gd name="connsiteX143" fmla="*/ 5991225 w 6612638"/>
                  <a:gd name="connsiteY143" fmla="*/ 681038 h 1976438"/>
                  <a:gd name="connsiteX144" fmla="*/ 6015038 w 6612638"/>
                  <a:gd name="connsiteY144" fmla="*/ 657225 h 1976438"/>
                  <a:gd name="connsiteX145" fmla="*/ 6053138 w 6612638"/>
                  <a:gd name="connsiteY145" fmla="*/ 619125 h 1976438"/>
                  <a:gd name="connsiteX146" fmla="*/ 6119813 w 6612638"/>
                  <a:gd name="connsiteY146" fmla="*/ 576263 h 1976438"/>
                  <a:gd name="connsiteX147" fmla="*/ 6157913 w 6612638"/>
                  <a:gd name="connsiteY147" fmla="*/ 547688 h 1976438"/>
                  <a:gd name="connsiteX148" fmla="*/ 6172200 w 6612638"/>
                  <a:gd name="connsiteY148" fmla="*/ 542925 h 1976438"/>
                  <a:gd name="connsiteX149" fmla="*/ 6229350 w 6612638"/>
                  <a:gd name="connsiteY149" fmla="*/ 519113 h 1976438"/>
                  <a:gd name="connsiteX150" fmla="*/ 6253163 w 6612638"/>
                  <a:gd name="connsiteY150" fmla="*/ 504825 h 1976438"/>
                  <a:gd name="connsiteX151" fmla="*/ 6281738 w 6612638"/>
                  <a:gd name="connsiteY151" fmla="*/ 485775 h 1976438"/>
                  <a:gd name="connsiteX152" fmla="*/ 6329363 w 6612638"/>
                  <a:gd name="connsiteY152" fmla="*/ 471488 h 1976438"/>
                  <a:gd name="connsiteX153" fmla="*/ 6353175 w 6612638"/>
                  <a:gd name="connsiteY153" fmla="*/ 457200 h 1976438"/>
                  <a:gd name="connsiteX154" fmla="*/ 6372225 w 6612638"/>
                  <a:gd name="connsiteY154" fmla="*/ 447675 h 1976438"/>
                  <a:gd name="connsiteX155" fmla="*/ 6400800 w 6612638"/>
                  <a:gd name="connsiteY155" fmla="*/ 423863 h 1976438"/>
                  <a:gd name="connsiteX156" fmla="*/ 6429375 w 6612638"/>
                  <a:gd name="connsiteY156" fmla="*/ 395288 h 1976438"/>
                  <a:gd name="connsiteX157" fmla="*/ 6448425 w 6612638"/>
                  <a:gd name="connsiteY157" fmla="*/ 361950 h 1976438"/>
                  <a:gd name="connsiteX158" fmla="*/ 6462713 w 6612638"/>
                  <a:gd name="connsiteY158" fmla="*/ 352425 h 1976438"/>
                  <a:gd name="connsiteX159" fmla="*/ 6524625 w 6612638"/>
                  <a:gd name="connsiteY159" fmla="*/ 319088 h 1976438"/>
                  <a:gd name="connsiteX160" fmla="*/ 6538913 w 6612638"/>
                  <a:gd name="connsiteY160" fmla="*/ 304800 h 1976438"/>
                  <a:gd name="connsiteX161" fmla="*/ 6567488 w 6612638"/>
                  <a:gd name="connsiteY161" fmla="*/ 280988 h 1976438"/>
                  <a:gd name="connsiteX162" fmla="*/ 6581775 w 6612638"/>
                  <a:gd name="connsiteY162" fmla="*/ 247650 h 1976438"/>
                  <a:gd name="connsiteX163" fmla="*/ 6600825 w 6612638"/>
                  <a:gd name="connsiteY163" fmla="*/ 180975 h 1976438"/>
                  <a:gd name="connsiteX164" fmla="*/ 6610350 w 6612638"/>
                  <a:gd name="connsiteY164" fmla="*/ 166688 h 1976438"/>
                  <a:gd name="connsiteX165" fmla="*/ 6610351 w 6612638"/>
                  <a:gd name="connsiteY16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14400 w 6612638"/>
                  <a:gd name="connsiteY39" fmla="*/ 1347788 h 1976438"/>
                  <a:gd name="connsiteX40" fmla="*/ 952500 w 6612638"/>
                  <a:gd name="connsiteY40" fmla="*/ 1333500 h 1976438"/>
                  <a:gd name="connsiteX41" fmla="*/ 966788 w 6612638"/>
                  <a:gd name="connsiteY41" fmla="*/ 1323975 h 1976438"/>
                  <a:gd name="connsiteX42" fmla="*/ 995363 w 6612638"/>
                  <a:gd name="connsiteY42" fmla="*/ 1314450 h 1976438"/>
                  <a:gd name="connsiteX43" fmla="*/ 1004888 w 6612638"/>
                  <a:gd name="connsiteY43" fmla="*/ 1300163 h 1976438"/>
                  <a:gd name="connsiteX44" fmla="*/ 1023938 w 6612638"/>
                  <a:gd name="connsiteY44" fmla="*/ 1295400 h 1976438"/>
                  <a:gd name="connsiteX45" fmla="*/ 1038225 w 6612638"/>
                  <a:gd name="connsiteY45" fmla="*/ 1290638 h 1976438"/>
                  <a:gd name="connsiteX46" fmla="*/ 1047750 w 6612638"/>
                  <a:gd name="connsiteY46" fmla="*/ 1276350 h 1976438"/>
                  <a:gd name="connsiteX47" fmla="*/ 1062038 w 6612638"/>
                  <a:gd name="connsiteY47" fmla="*/ 1271588 h 1976438"/>
                  <a:gd name="connsiteX48" fmla="*/ 1090613 w 6612638"/>
                  <a:gd name="connsiteY48" fmla="*/ 1252538 h 1976438"/>
                  <a:gd name="connsiteX49" fmla="*/ 1119188 w 6612638"/>
                  <a:gd name="connsiteY49" fmla="*/ 1233488 h 1976438"/>
                  <a:gd name="connsiteX50" fmla="*/ 1133475 w 6612638"/>
                  <a:gd name="connsiteY50" fmla="*/ 1223963 h 1976438"/>
                  <a:gd name="connsiteX51" fmla="*/ 1152525 w 6612638"/>
                  <a:gd name="connsiteY51" fmla="*/ 1219200 h 1976438"/>
                  <a:gd name="connsiteX52" fmla="*/ 1166813 w 6612638"/>
                  <a:gd name="connsiteY52" fmla="*/ 1209675 h 1976438"/>
                  <a:gd name="connsiteX53" fmla="*/ 1211873 w 6612638"/>
                  <a:gd name="connsiteY53" fmla="*/ 1203814 h 1976438"/>
                  <a:gd name="connsiteX54" fmla="*/ 1269390 w 6612638"/>
                  <a:gd name="connsiteY54" fmla="*/ 1225428 h 1976438"/>
                  <a:gd name="connsiteX55" fmla="*/ 1371600 w 6612638"/>
                  <a:gd name="connsiteY55" fmla="*/ 1281113 h 1976438"/>
                  <a:gd name="connsiteX56" fmla="*/ 1480405 w 6612638"/>
                  <a:gd name="connsiteY56" fmla="*/ 1329104 h 1976438"/>
                  <a:gd name="connsiteX57" fmla="*/ 1557338 w 6612638"/>
                  <a:gd name="connsiteY57" fmla="*/ 1347788 h 1976438"/>
                  <a:gd name="connsiteX58" fmla="*/ 1571625 w 6612638"/>
                  <a:gd name="connsiteY58" fmla="*/ 1352550 h 1976438"/>
                  <a:gd name="connsiteX59" fmla="*/ 1666875 w 6612638"/>
                  <a:gd name="connsiteY59" fmla="*/ 1347788 h 1976438"/>
                  <a:gd name="connsiteX60" fmla="*/ 1695450 w 6612638"/>
                  <a:gd name="connsiteY60" fmla="*/ 1338263 h 1976438"/>
                  <a:gd name="connsiteX61" fmla="*/ 1714500 w 6612638"/>
                  <a:gd name="connsiteY61" fmla="*/ 1333500 h 1976438"/>
                  <a:gd name="connsiteX62" fmla="*/ 1809750 w 6612638"/>
                  <a:gd name="connsiteY62" fmla="*/ 1338263 h 1976438"/>
                  <a:gd name="connsiteX63" fmla="*/ 1843088 w 6612638"/>
                  <a:gd name="connsiteY63" fmla="*/ 1352550 h 1976438"/>
                  <a:gd name="connsiteX64" fmla="*/ 1857375 w 6612638"/>
                  <a:gd name="connsiteY64" fmla="*/ 1357313 h 1976438"/>
                  <a:gd name="connsiteX65" fmla="*/ 1895475 w 6612638"/>
                  <a:gd name="connsiteY65" fmla="*/ 1352550 h 1976438"/>
                  <a:gd name="connsiteX66" fmla="*/ 1924050 w 6612638"/>
                  <a:gd name="connsiteY66" fmla="*/ 1338263 h 1976438"/>
                  <a:gd name="connsiteX67" fmla="*/ 1938338 w 6612638"/>
                  <a:gd name="connsiteY67" fmla="*/ 1333500 h 1976438"/>
                  <a:gd name="connsiteX68" fmla="*/ 1952625 w 6612638"/>
                  <a:gd name="connsiteY68" fmla="*/ 1319213 h 1976438"/>
                  <a:gd name="connsiteX69" fmla="*/ 1966913 w 6612638"/>
                  <a:gd name="connsiteY69" fmla="*/ 1314450 h 1976438"/>
                  <a:gd name="connsiteX70" fmla="*/ 1981200 w 6612638"/>
                  <a:gd name="connsiteY70" fmla="*/ 1304925 h 1976438"/>
                  <a:gd name="connsiteX71" fmla="*/ 2036152 w 6612638"/>
                  <a:gd name="connsiteY71" fmla="*/ 1335698 h 1976438"/>
                  <a:gd name="connsiteX72" fmla="*/ 2089638 w 6612638"/>
                  <a:gd name="connsiteY72" fmla="*/ 1361709 h 1976438"/>
                  <a:gd name="connsiteX73" fmla="*/ 2124075 w 6612638"/>
                  <a:gd name="connsiteY73" fmla="*/ 1352550 h 1976438"/>
                  <a:gd name="connsiteX74" fmla="*/ 2162175 w 6612638"/>
                  <a:gd name="connsiteY74" fmla="*/ 1347788 h 1976438"/>
                  <a:gd name="connsiteX75" fmla="*/ 2190750 w 6612638"/>
                  <a:gd name="connsiteY75" fmla="*/ 1338263 h 1976438"/>
                  <a:gd name="connsiteX76" fmla="*/ 2219325 w 6612638"/>
                  <a:gd name="connsiteY76" fmla="*/ 1319213 h 1976438"/>
                  <a:gd name="connsiteX77" fmla="*/ 2247900 w 6612638"/>
                  <a:gd name="connsiteY77" fmla="*/ 1300163 h 1976438"/>
                  <a:gd name="connsiteX78" fmla="*/ 2262188 w 6612638"/>
                  <a:gd name="connsiteY78" fmla="*/ 1290638 h 1976438"/>
                  <a:gd name="connsiteX79" fmla="*/ 2281238 w 6612638"/>
                  <a:gd name="connsiteY79" fmla="*/ 1281113 h 1976438"/>
                  <a:gd name="connsiteX80" fmla="*/ 2295525 w 6612638"/>
                  <a:gd name="connsiteY80" fmla="*/ 1262063 h 1976438"/>
                  <a:gd name="connsiteX81" fmla="*/ 2305050 w 6612638"/>
                  <a:gd name="connsiteY81" fmla="*/ 1228725 h 1976438"/>
                  <a:gd name="connsiteX82" fmla="*/ 2308714 w 6612638"/>
                  <a:gd name="connsiteY82" fmla="*/ 1188061 h 1976438"/>
                  <a:gd name="connsiteX83" fmla="*/ 2390775 w 6612638"/>
                  <a:gd name="connsiteY83" fmla="*/ 1095742 h 1976438"/>
                  <a:gd name="connsiteX84" fmla="*/ 2424113 w 6612638"/>
                  <a:gd name="connsiteY84" fmla="*/ 1066800 h 1976438"/>
                  <a:gd name="connsiteX85" fmla="*/ 2466975 w 6612638"/>
                  <a:gd name="connsiteY85" fmla="*/ 1019908 h 1976438"/>
                  <a:gd name="connsiteX86" fmla="*/ 2519363 w 6612638"/>
                  <a:gd name="connsiteY86" fmla="*/ 966788 h 1976438"/>
                  <a:gd name="connsiteX87" fmla="*/ 2533650 w 6612638"/>
                  <a:gd name="connsiteY87" fmla="*/ 952500 h 1976438"/>
                  <a:gd name="connsiteX88" fmla="*/ 2622305 w 6612638"/>
                  <a:gd name="connsiteY88" fmla="*/ 933084 h 1976438"/>
                  <a:gd name="connsiteX89" fmla="*/ 2752725 w 6612638"/>
                  <a:gd name="connsiteY89" fmla="*/ 957263 h 1976438"/>
                  <a:gd name="connsiteX90" fmla="*/ 2767013 w 6612638"/>
                  <a:gd name="connsiteY90" fmla="*/ 966788 h 1976438"/>
                  <a:gd name="connsiteX91" fmla="*/ 2771775 w 6612638"/>
                  <a:gd name="connsiteY91" fmla="*/ 981075 h 1976438"/>
                  <a:gd name="connsiteX92" fmla="*/ 2800350 w 6612638"/>
                  <a:gd name="connsiteY92" fmla="*/ 1000125 h 1976438"/>
                  <a:gd name="connsiteX93" fmla="*/ 2819400 w 6612638"/>
                  <a:gd name="connsiteY93" fmla="*/ 1014413 h 1976438"/>
                  <a:gd name="connsiteX94" fmla="*/ 2833688 w 6612638"/>
                  <a:gd name="connsiteY94" fmla="*/ 1019175 h 1976438"/>
                  <a:gd name="connsiteX95" fmla="*/ 2852738 w 6612638"/>
                  <a:gd name="connsiteY95" fmla="*/ 1033463 h 1976438"/>
                  <a:gd name="connsiteX96" fmla="*/ 2881313 w 6612638"/>
                  <a:gd name="connsiteY96" fmla="*/ 1052513 h 1976438"/>
                  <a:gd name="connsiteX97" fmla="*/ 2914650 w 6612638"/>
                  <a:gd name="connsiteY97" fmla="*/ 1095375 h 1976438"/>
                  <a:gd name="connsiteX98" fmla="*/ 2919413 w 6612638"/>
                  <a:gd name="connsiteY98" fmla="*/ 1109663 h 1976438"/>
                  <a:gd name="connsiteX99" fmla="*/ 2943225 w 6612638"/>
                  <a:gd name="connsiteY99" fmla="*/ 1138238 h 1976438"/>
                  <a:gd name="connsiteX100" fmla="*/ 2947988 w 6612638"/>
                  <a:gd name="connsiteY100" fmla="*/ 1152525 h 1976438"/>
                  <a:gd name="connsiteX101" fmla="*/ 2962275 w 6612638"/>
                  <a:gd name="connsiteY101" fmla="*/ 1162050 h 1976438"/>
                  <a:gd name="connsiteX102" fmla="*/ 2986088 w 6612638"/>
                  <a:gd name="connsiteY102" fmla="*/ 1176338 h 1976438"/>
                  <a:gd name="connsiteX103" fmla="*/ 3000375 w 6612638"/>
                  <a:gd name="connsiteY103" fmla="*/ 1190625 h 1976438"/>
                  <a:gd name="connsiteX104" fmla="*/ 3014663 w 6612638"/>
                  <a:gd name="connsiteY104" fmla="*/ 1200150 h 1976438"/>
                  <a:gd name="connsiteX105" fmla="*/ 3043238 w 6612638"/>
                  <a:gd name="connsiteY105" fmla="*/ 1209675 h 1976438"/>
                  <a:gd name="connsiteX106" fmla="*/ 3057525 w 6612638"/>
                  <a:gd name="connsiteY106" fmla="*/ 1219200 h 1976438"/>
                  <a:gd name="connsiteX107" fmla="*/ 3076575 w 6612638"/>
                  <a:gd name="connsiteY107" fmla="*/ 1223963 h 1976438"/>
                  <a:gd name="connsiteX108" fmla="*/ 3119438 w 6612638"/>
                  <a:gd name="connsiteY108" fmla="*/ 1243013 h 1976438"/>
                  <a:gd name="connsiteX109" fmla="*/ 3249857 w 6612638"/>
                  <a:gd name="connsiteY109" fmla="*/ 1256934 h 1976438"/>
                  <a:gd name="connsiteX110" fmla="*/ 3527181 w 6612638"/>
                  <a:gd name="connsiteY110" fmla="*/ 1220665 h 1976438"/>
                  <a:gd name="connsiteX111" fmla="*/ 4016986 w 6612638"/>
                  <a:gd name="connsiteY111" fmla="*/ 1164248 h 1976438"/>
                  <a:gd name="connsiteX112" fmla="*/ 4276725 w 6612638"/>
                  <a:gd name="connsiteY112" fmla="*/ 1143000 h 1976438"/>
                  <a:gd name="connsiteX113" fmla="*/ 4518880 w 6612638"/>
                  <a:gd name="connsiteY113" fmla="*/ 1125782 h 1976438"/>
                  <a:gd name="connsiteX114" fmla="*/ 4819650 w 6612638"/>
                  <a:gd name="connsiteY114" fmla="*/ 1105266 h 1976438"/>
                  <a:gd name="connsiteX115" fmla="*/ 4967288 w 6612638"/>
                  <a:gd name="connsiteY115" fmla="*/ 1090613 h 1976438"/>
                  <a:gd name="connsiteX116" fmla="*/ 5019675 w 6612638"/>
                  <a:gd name="connsiteY116" fmla="*/ 1076325 h 1976438"/>
                  <a:gd name="connsiteX117" fmla="*/ 5033963 w 6612638"/>
                  <a:gd name="connsiteY117" fmla="*/ 1071563 h 1976438"/>
                  <a:gd name="connsiteX118" fmla="*/ 5053013 w 6612638"/>
                  <a:gd name="connsiteY118" fmla="*/ 1062038 h 1976438"/>
                  <a:gd name="connsiteX119" fmla="*/ 5110163 w 6612638"/>
                  <a:gd name="connsiteY119" fmla="*/ 1057275 h 1976438"/>
                  <a:gd name="connsiteX120" fmla="*/ 5124450 w 6612638"/>
                  <a:gd name="connsiteY120" fmla="*/ 1052513 h 1976438"/>
                  <a:gd name="connsiteX121" fmla="*/ 5176838 w 6612638"/>
                  <a:gd name="connsiteY121" fmla="*/ 1042988 h 1976438"/>
                  <a:gd name="connsiteX122" fmla="*/ 5214938 w 6612638"/>
                  <a:gd name="connsiteY122" fmla="*/ 1038225 h 1976438"/>
                  <a:gd name="connsiteX123" fmla="*/ 5267325 w 6612638"/>
                  <a:gd name="connsiteY123" fmla="*/ 1023938 h 1976438"/>
                  <a:gd name="connsiteX124" fmla="*/ 5300663 w 6612638"/>
                  <a:gd name="connsiteY124" fmla="*/ 1014413 h 1976438"/>
                  <a:gd name="connsiteX125" fmla="*/ 5314950 w 6612638"/>
                  <a:gd name="connsiteY125" fmla="*/ 1009650 h 1976438"/>
                  <a:gd name="connsiteX126" fmla="*/ 5353050 w 6612638"/>
                  <a:gd name="connsiteY126" fmla="*/ 976313 h 1976438"/>
                  <a:gd name="connsiteX127" fmla="*/ 5376863 w 6612638"/>
                  <a:gd name="connsiteY127" fmla="*/ 957263 h 1976438"/>
                  <a:gd name="connsiteX128" fmla="*/ 5395913 w 6612638"/>
                  <a:gd name="connsiteY128" fmla="*/ 947738 h 1976438"/>
                  <a:gd name="connsiteX129" fmla="*/ 5462588 w 6612638"/>
                  <a:gd name="connsiteY129" fmla="*/ 909638 h 1976438"/>
                  <a:gd name="connsiteX130" fmla="*/ 5486400 w 6612638"/>
                  <a:gd name="connsiteY130" fmla="*/ 895350 h 1976438"/>
                  <a:gd name="connsiteX131" fmla="*/ 5529263 w 6612638"/>
                  <a:gd name="connsiteY131" fmla="*/ 876300 h 1976438"/>
                  <a:gd name="connsiteX132" fmla="*/ 5567363 w 6612638"/>
                  <a:gd name="connsiteY132" fmla="*/ 862013 h 1976438"/>
                  <a:gd name="connsiteX133" fmla="*/ 5610225 w 6612638"/>
                  <a:gd name="connsiteY133" fmla="*/ 838200 h 1976438"/>
                  <a:gd name="connsiteX134" fmla="*/ 5672138 w 6612638"/>
                  <a:gd name="connsiteY134" fmla="*/ 809625 h 1976438"/>
                  <a:gd name="connsiteX135" fmla="*/ 5719763 w 6612638"/>
                  <a:gd name="connsiteY135" fmla="*/ 795338 h 1976438"/>
                  <a:gd name="connsiteX136" fmla="*/ 5810250 w 6612638"/>
                  <a:gd name="connsiteY136" fmla="*/ 781050 h 1976438"/>
                  <a:gd name="connsiteX137" fmla="*/ 5824538 w 6612638"/>
                  <a:gd name="connsiteY137" fmla="*/ 776288 h 1976438"/>
                  <a:gd name="connsiteX138" fmla="*/ 5891213 w 6612638"/>
                  <a:gd name="connsiteY138" fmla="*/ 742950 h 1976438"/>
                  <a:gd name="connsiteX139" fmla="*/ 5910263 w 6612638"/>
                  <a:gd name="connsiteY139" fmla="*/ 733425 h 1976438"/>
                  <a:gd name="connsiteX140" fmla="*/ 5948363 w 6612638"/>
                  <a:gd name="connsiteY140" fmla="*/ 719138 h 1976438"/>
                  <a:gd name="connsiteX141" fmla="*/ 5962650 w 6612638"/>
                  <a:gd name="connsiteY141" fmla="*/ 704850 h 1976438"/>
                  <a:gd name="connsiteX142" fmla="*/ 5976938 w 6612638"/>
                  <a:gd name="connsiteY142" fmla="*/ 685800 h 1976438"/>
                  <a:gd name="connsiteX143" fmla="*/ 5991225 w 6612638"/>
                  <a:gd name="connsiteY143" fmla="*/ 681038 h 1976438"/>
                  <a:gd name="connsiteX144" fmla="*/ 6015038 w 6612638"/>
                  <a:gd name="connsiteY144" fmla="*/ 657225 h 1976438"/>
                  <a:gd name="connsiteX145" fmla="*/ 6053138 w 6612638"/>
                  <a:gd name="connsiteY145" fmla="*/ 619125 h 1976438"/>
                  <a:gd name="connsiteX146" fmla="*/ 6119813 w 6612638"/>
                  <a:gd name="connsiteY146" fmla="*/ 576263 h 1976438"/>
                  <a:gd name="connsiteX147" fmla="*/ 6157913 w 6612638"/>
                  <a:gd name="connsiteY147" fmla="*/ 547688 h 1976438"/>
                  <a:gd name="connsiteX148" fmla="*/ 6172200 w 6612638"/>
                  <a:gd name="connsiteY148" fmla="*/ 542925 h 1976438"/>
                  <a:gd name="connsiteX149" fmla="*/ 6229350 w 6612638"/>
                  <a:gd name="connsiteY149" fmla="*/ 519113 h 1976438"/>
                  <a:gd name="connsiteX150" fmla="*/ 6253163 w 6612638"/>
                  <a:gd name="connsiteY150" fmla="*/ 504825 h 1976438"/>
                  <a:gd name="connsiteX151" fmla="*/ 6281738 w 6612638"/>
                  <a:gd name="connsiteY151" fmla="*/ 485775 h 1976438"/>
                  <a:gd name="connsiteX152" fmla="*/ 6329363 w 6612638"/>
                  <a:gd name="connsiteY152" fmla="*/ 471488 h 1976438"/>
                  <a:gd name="connsiteX153" fmla="*/ 6353175 w 6612638"/>
                  <a:gd name="connsiteY153" fmla="*/ 457200 h 1976438"/>
                  <a:gd name="connsiteX154" fmla="*/ 6372225 w 6612638"/>
                  <a:gd name="connsiteY154" fmla="*/ 447675 h 1976438"/>
                  <a:gd name="connsiteX155" fmla="*/ 6400800 w 6612638"/>
                  <a:gd name="connsiteY155" fmla="*/ 423863 h 1976438"/>
                  <a:gd name="connsiteX156" fmla="*/ 6429375 w 6612638"/>
                  <a:gd name="connsiteY156" fmla="*/ 395288 h 1976438"/>
                  <a:gd name="connsiteX157" fmla="*/ 6448425 w 6612638"/>
                  <a:gd name="connsiteY157" fmla="*/ 361950 h 1976438"/>
                  <a:gd name="connsiteX158" fmla="*/ 6462713 w 6612638"/>
                  <a:gd name="connsiteY158" fmla="*/ 352425 h 1976438"/>
                  <a:gd name="connsiteX159" fmla="*/ 6524625 w 6612638"/>
                  <a:gd name="connsiteY159" fmla="*/ 319088 h 1976438"/>
                  <a:gd name="connsiteX160" fmla="*/ 6538913 w 6612638"/>
                  <a:gd name="connsiteY160" fmla="*/ 304800 h 1976438"/>
                  <a:gd name="connsiteX161" fmla="*/ 6567488 w 6612638"/>
                  <a:gd name="connsiteY161" fmla="*/ 280988 h 1976438"/>
                  <a:gd name="connsiteX162" fmla="*/ 6581775 w 6612638"/>
                  <a:gd name="connsiteY162" fmla="*/ 247650 h 1976438"/>
                  <a:gd name="connsiteX163" fmla="*/ 6600825 w 6612638"/>
                  <a:gd name="connsiteY163" fmla="*/ 180975 h 1976438"/>
                  <a:gd name="connsiteX164" fmla="*/ 6610350 w 6612638"/>
                  <a:gd name="connsiteY164" fmla="*/ 166688 h 1976438"/>
                  <a:gd name="connsiteX165" fmla="*/ 6610351 w 6612638"/>
                  <a:gd name="connsiteY16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52500 w 6612638"/>
                  <a:gd name="connsiteY39" fmla="*/ 1333500 h 1976438"/>
                  <a:gd name="connsiteX40" fmla="*/ 966788 w 6612638"/>
                  <a:gd name="connsiteY40" fmla="*/ 1323975 h 1976438"/>
                  <a:gd name="connsiteX41" fmla="*/ 995363 w 6612638"/>
                  <a:gd name="connsiteY41" fmla="*/ 1314450 h 1976438"/>
                  <a:gd name="connsiteX42" fmla="*/ 1004888 w 6612638"/>
                  <a:gd name="connsiteY42" fmla="*/ 1300163 h 1976438"/>
                  <a:gd name="connsiteX43" fmla="*/ 1023938 w 6612638"/>
                  <a:gd name="connsiteY43" fmla="*/ 1295400 h 1976438"/>
                  <a:gd name="connsiteX44" fmla="*/ 1038225 w 6612638"/>
                  <a:gd name="connsiteY44" fmla="*/ 1290638 h 1976438"/>
                  <a:gd name="connsiteX45" fmla="*/ 1047750 w 6612638"/>
                  <a:gd name="connsiteY45" fmla="*/ 1276350 h 1976438"/>
                  <a:gd name="connsiteX46" fmla="*/ 1062038 w 6612638"/>
                  <a:gd name="connsiteY46" fmla="*/ 1271588 h 1976438"/>
                  <a:gd name="connsiteX47" fmla="*/ 1090613 w 6612638"/>
                  <a:gd name="connsiteY47" fmla="*/ 1252538 h 1976438"/>
                  <a:gd name="connsiteX48" fmla="*/ 1119188 w 6612638"/>
                  <a:gd name="connsiteY48" fmla="*/ 1233488 h 1976438"/>
                  <a:gd name="connsiteX49" fmla="*/ 1133475 w 6612638"/>
                  <a:gd name="connsiteY49" fmla="*/ 1223963 h 1976438"/>
                  <a:gd name="connsiteX50" fmla="*/ 1152525 w 6612638"/>
                  <a:gd name="connsiteY50" fmla="*/ 1219200 h 1976438"/>
                  <a:gd name="connsiteX51" fmla="*/ 1166813 w 6612638"/>
                  <a:gd name="connsiteY51" fmla="*/ 1209675 h 1976438"/>
                  <a:gd name="connsiteX52" fmla="*/ 1211873 w 6612638"/>
                  <a:gd name="connsiteY52" fmla="*/ 1203814 h 1976438"/>
                  <a:gd name="connsiteX53" fmla="*/ 1269390 w 6612638"/>
                  <a:gd name="connsiteY53" fmla="*/ 1225428 h 1976438"/>
                  <a:gd name="connsiteX54" fmla="*/ 1371600 w 6612638"/>
                  <a:gd name="connsiteY54" fmla="*/ 1281113 h 1976438"/>
                  <a:gd name="connsiteX55" fmla="*/ 1480405 w 6612638"/>
                  <a:gd name="connsiteY55" fmla="*/ 1329104 h 1976438"/>
                  <a:gd name="connsiteX56" fmla="*/ 1557338 w 6612638"/>
                  <a:gd name="connsiteY56" fmla="*/ 1347788 h 1976438"/>
                  <a:gd name="connsiteX57" fmla="*/ 1571625 w 6612638"/>
                  <a:gd name="connsiteY57" fmla="*/ 1352550 h 1976438"/>
                  <a:gd name="connsiteX58" fmla="*/ 1666875 w 6612638"/>
                  <a:gd name="connsiteY58" fmla="*/ 1347788 h 1976438"/>
                  <a:gd name="connsiteX59" fmla="*/ 1695450 w 6612638"/>
                  <a:gd name="connsiteY59" fmla="*/ 1338263 h 1976438"/>
                  <a:gd name="connsiteX60" fmla="*/ 1714500 w 6612638"/>
                  <a:gd name="connsiteY60" fmla="*/ 1333500 h 1976438"/>
                  <a:gd name="connsiteX61" fmla="*/ 1809750 w 6612638"/>
                  <a:gd name="connsiteY61" fmla="*/ 1338263 h 1976438"/>
                  <a:gd name="connsiteX62" fmla="*/ 1843088 w 6612638"/>
                  <a:gd name="connsiteY62" fmla="*/ 1352550 h 1976438"/>
                  <a:gd name="connsiteX63" fmla="*/ 1857375 w 6612638"/>
                  <a:gd name="connsiteY63" fmla="*/ 1357313 h 1976438"/>
                  <a:gd name="connsiteX64" fmla="*/ 1895475 w 6612638"/>
                  <a:gd name="connsiteY64" fmla="*/ 1352550 h 1976438"/>
                  <a:gd name="connsiteX65" fmla="*/ 1924050 w 6612638"/>
                  <a:gd name="connsiteY65" fmla="*/ 1338263 h 1976438"/>
                  <a:gd name="connsiteX66" fmla="*/ 1938338 w 6612638"/>
                  <a:gd name="connsiteY66" fmla="*/ 1333500 h 1976438"/>
                  <a:gd name="connsiteX67" fmla="*/ 1952625 w 6612638"/>
                  <a:gd name="connsiteY67" fmla="*/ 1319213 h 1976438"/>
                  <a:gd name="connsiteX68" fmla="*/ 1966913 w 6612638"/>
                  <a:gd name="connsiteY68" fmla="*/ 1314450 h 1976438"/>
                  <a:gd name="connsiteX69" fmla="*/ 1981200 w 6612638"/>
                  <a:gd name="connsiteY69" fmla="*/ 1304925 h 1976438"/>
                  <a:gd name="connsiteX70" fmla="*/ 2036152 w 6612638"/>
                  <a:gd name="connsiteY70" fmla="*/ 1335698 h 1976438"/>
                  <a:gd name="connsiteX71" fmla="*/ 2089638 w 6612638"/>
                  <a:gd name="connsiteY71" fmla="*/ 1361709 h 1976438"/>
                  <a:gd name="connsiteX72" fmla="*/ 2124075 w 6612638"/>
                  <a:gd name="connsiteY72" fmla="*/ 1352550 h 1976438"/>
                  <a:gd name="connsiteX73" fmla="*/ 2162175 w 6612638"/>
                  <a:gd name="connsiteY73" fmla="*/ 1347788 h 1976438"/>
                  <a:gd name="connsiteX74" fmla="*/ 2190750 w 6612638"/>
                  <a:gd name="connsiteY74" fmla="*/ 1338263 h 1976438"/>
                  <a:gd name="connsiteX75" fmla="*/ 2219325 w 6612638"/>
                  <a:gd name="connsiteY75" fmla="*/ 1319213 h 1976438"/>
                  <a:gd name="connsiteX76" fmla="*/ 2247900 w 6612638"/>
                  <a:gd name="connsiteY76" fmla="*/ 1300163 h 1976438"/>
                  <a:gd name="connsiteX77" fmla="*/ 2262188 w 6612638"/>
                  <a:gd name="connsiteY77" fmla="*/ 1290638 h 1976438"/>
                  <a:gd name="connsiteX78" fmla="*/ 2281238 w 6612638"/>
                  <a:gd name="connsiteY78" fmla="*/ 1281113 h 1976438"/>
                  <a:gd name="connsiteX79" fmla="*/ 2295525 w 6612638"/>
                  <a:gd name="connsiteY79" fmla="*/ 1262063 h 1976438"/>
                  <a:gd name="connsiteX80" fmla="*/ 2305050 w 6612638"/>
                  <a:gd name="connsiteY80" fmla="*/ 1228725 h 1976438"/>
                  <a:gd name="connsiteX81" fmla="*/ 2308714 w 6612638"/>
                  <a:gd name="connsiteY81" fmla="*/ 1188061 h 1976438"/>
                  <a:gd name="connsiteX82" fmla="*/ 2390775 w 6612638"/>
                  <a:gd name="connsiteY82" fmla="*/ 1095742 h 1976438"/>
                  <a:gd name="connsiteX83" fmla="*/ 2424113 w 6612638"/>
                  <a:gd name="connsiteY83" fmla="*/ 1066800 h 1976438"/>
                  <a:gd name="connsiteX84" fmla="*/ 2466975 w 6612638"/>
                  <a:gd name="connsiteY84" fmla="*/ 1019908 h 1976438"/>
                  <a:gd name="connsiteX85" fmla="*/ 2519363 w 6612638"/>
                  <a:gd name="connsiteY85" fmla="*/ 966788 h 1976438"/>
                  <a:gd name="connsiteX86" fmla="*/ 2533650 w 6612638"/>
                  <a:gd name="connsiteY86" fmla="*/ 952500 h 1976438"/>
                  <a:gd name="connsiteX87" fmla="*/ 2622305 w 6612638"/>
                  <a:gd name="connsiteY87" fmla="*/ 933084 h 1976438"/>
                  <a:gd name="connsiteX88" fmla="*/ 2752725 w 6612638"/>
                  <a:gd name="connsiteY88" fmla="*/ 957263 h 1976438"/>
                  <a:gd name="connsiteX89" fmla="*/ 2767013 w 6612638"/>
                  <a:gd name="connsiteY89" fmla="*/ 966788 h 1976438"/>
                  <a:gd name="connsiteX90" fmla="*/ 2771775 w 6612638"/>
                  <a:gd name="connsiteY90" fmla="*/ 981075 h 1976438"/>
                  <a:gd name="connsiteX91" fmla="*/ 2800350 w 6612638"/>
                  <a:gd name="connsiteY91" fmla="*/ 1000125 h 1976438"/>
                  <a:gd name="connsiteX92" fmla="*/ 2819400 w 6612638"/>
                  <a:gd name="connsiteY92" fmla="*/ 1014413 h 1976438"/>
                  <a:gd name="connsiteX93" fmla="*/ 2833688 w 6612638"/>
                  <a:gd name="connsiteY93" fmla="*/ 1019175 h 1976438"/>
                  <a:gd name="connsiteX94" fmla="*/ 2852738 w 6612638"/>
                  <a:gd name="connsiteY94" fmla="*/ 1033463 h 1976438"/>
                  <a:gd name="connsiteX95" fmla="*/ 2881313 w 6612638"/>
                  <a:gd name="connsiteY95" fmla="*/ 1052513 h 1976438"/>
                  <a:gd name="connsiteX96" fmla="*/ 2914650 w 6612638"/>
                  <a:gd name="connsiteY96" fmla="*/ 1095375 h 1976438"/>
                  <a:gd name="connsiteX97" fmla="*/ 2919413 w 6612638"/>
                  <a:gd name="connsiteY97" fmla="*/ 1109663 h 1976438"/>
                  <a:gd name="connsiteX98" fmla="*/ 2943225 w 6612638"/>
                  <a:gd name="connsiteY98" fmla="*/ 1138238 h 1976438"/>
                  <a:gd name="connsiteX99" fmla="*/ 2947988 w 6612638"/>
                  <a:gd name="connsiteY99" fmla="*/ 1152525 h 1976438"/>
                  <a:gd name="connsiteX100" fmla="*/ 2962275 w 6612638"/>
                  <a:gd name="connsiteY100" fmla="*/ 1162050 h 1976438"/>
                  <a:gd name="connsiteX101" fmla="*/ 2986088 w 6612638"/>
                  <a:gd name="connsiteY101" fmla="*/ 1176338 h 1976438"/>
                  <a:gd name="connsiteX102" fmla="*/ 3000375 w 6612638"/>
                  <a:gd name="connsiteY102" fmla="*/ 1190625 h 1976438"/>
                  <a:gd name="connsiteX103" fmla="*/ 3014663 w 6612638"/>
                  <a:gd name="connsiteY103" fmla="*/ 1200150 h 1976438"/>
                  <a:gd name="connsiteX104" fmla="*/ 3043238 w 6612638"/>
                  <a:gd name="connsiteY104" fmla="*/ 1209675 h 1976438"/>
                  <a:gd name="connsiteX105" fmla="*/ 3057525 w 6612638"/>
                  <a:gd name="connsiteY105" fmla="*/ 1219200 h 1976438"/>
                  <a:gd name="connsiteX106" fmla="*/ 3076575 w 6612638"/>
                  <a:gd name="connsiteY106" fmla="*/ 1223963 h 1976438"/>
                  <a:gd name="connsiteX107" fmla="*/ 3119438 w 6612638"/>
                  <a:gd name="connsiteY107" fmla="*/ 1243013 h 1976438"/>
                  <a:gd name="connsiteX108" fmla="*/ 3249857 w 6612638"/>
                  <a:gd name="connsiteY108" fmla="*/ 1256934 h 1976438"/>
                  <a:gd name="connsiteX109" fmla="*/ 3527181 w 6612638"/>
                  <a:gd name="connsiteY109" fmla="*/ 1220665 h 1976438"/>
                  <a:gd name="connsiteX110" fmla="*/ 4016986 w 6612638"/>
                  <a:gd name="connsiteY110" fmla="*/ 1164248 h 1976438"/>
                  <a:gd name="connsiteX111" fmla="*/ 4276725 w 6612638"/>
                  <a:gd name="connsiteY111" fmla="*/ 1143000 h 1976438"/>
                  <a:gd name="connsiteX112" fmla="*/ 4518880 w 6612638"/>
                  <a:gd name="connsiteY112" fmla="*/ 1125782 h 1976438"/>
                  <a:gd name="connsiteX113" fmla="*/ 4819650 w 6612638"/>
                  <a:gd name="connsiteY113" fmla="*/ 1105266 h 1976438"/>
                  <a:gd name="connsiteX114" fmla="*/ 4967288 w 6612638"/>
                  <a:gd name="connsiteY114" fmla="*/ 1090613 h 1976438"/>
                  <a:gd name="connsiteX115" fmla="*/ 5019675 w 6612638"/>
                  <a:gd name="connsiteY115" fmla="*/ 1076325 h 1976438"/>
                  <a:gd name="connsiteX116" fmla="*/ 5033963 w 6612638"/>
                  <a:gd name="connsiteY116" fmla="*/ 1071563 h 1976438"/>
                  <a:gd name="connsiteX117" fmla="*/ 5053013 w 6612638"/>
                  <a:gd name="connsiteY117" fmla="*/ 1062038 h 1976438"/>
                  <a:gd name="connsiteX118" fmla="*/ 5110163 w 6612638"/>
                  <a:gd name="connsiteY118" fmla="*/ 1057275 h 1976438"/>
                  <a:gd name="connsiteX119" fmla="*/ 5124450 w 6612638"/>
                  <a:gd name="connsiteY119" fmla="*/ 1052513 h 1976438"/>
                  <a:gd name="connsiteX120" fmla="*/ 5176838 w 6612638"/>
                  <a:gd name="connsiteY120" fmla="*/ 1042988 h 1976438"/>
                  <a:gd name="connsiteX121" fmla="*/ 5214938 w 6612638"/>
                  <a:gd name="connsiteY121" fmla="*/ 1038225 h 1976438"/>
                  <a:gd name="connsiteX122" fmla="*/ 5267325 w 6612638"/>
                  <a:gd name="connsiteY122" fmla="*/ 1023938 h 1976438"/>
                  <a:gd name="connsiteX123" fmla="*/ 5300663 w 6612638"/>
                  <a:gd name="connsiteY123" fmla="*/ 1014413 h 1976438"/>
                  <a:gd name="connsiteX124" fmla="*/ 5314950 w 6612638"/>
                  <a:gd name="connsiteY124" fmla="*/ 1009650 h 1976438"/>
                  <a:gd name="connsiteX125" fmla="*/ 5353050 w 6612638"/>
                  <a:gd name="connsiteY125" fmla="*/ 976313 h 1976438"/>
                  <a:gd name="connsiteX126" fmla="*/ 5376863 w 6612638"/>
                  <a:gd name="connsiteY126" fmla="*/ 957263 h 1976438"/>
                  <a:gd name="connsiteX127" fmla="*/ 5395913 w 6612638"/>
                  <a:gd name="connsiteY127" fmla="*/ 947738 h 1976438"/>
                  <a:gd name="connsiteX128" fmla="*/ 5462588 w 6612638"/>
                  <a:gd name="connsiteY128" fmla="*/ 909638 h 1976438"/>
                  <a:gd name="connsiteX129" fmla="*/ 5486400 w 6612638"/>
                  <a:gd name="connsiteY129" fmla="*/ 895350 h 1976438"/>
                  <a:gd name="connsiteX130" fmla="*/ 5529263 w 6612638"/>
                  <a:gd name="connsiteY130" fmla="*/ 876300 h 1976438"/>
                  <a:gd name="connsiteX131" fmla="*/ 5567363 w 6612638"/>
                  <a:gd name="connsiteY131" fmla="*/ 862013 h 1976438"/>
                  <a:gd name="connsiteX132" fmla="*/ 5610225 w 6612638"/>
                  <a:gd name="connsiteY132" fmla="*/ 838200 h 1976438"/>
                  <a:gd name="connsiteX133" fmla="*/ 5672138 w 6612638"/>
                  <a:gd name="connsiteY133" fmla="*/ 809625 h 1976438"/>
                  <a:gd name="connsiteX134" fmla="*/ 5719763 w 6612638"/>
                  <a:gd name="connsiteY134" fmla="*/ 795338 h 1976438"/>
                  <a:gd name="connsiteX135" fmla="*/ 5810250 w 6612638"/>
                  <a:gd name="connsiteY135" fmla="*/ 781050 h 1976438"/>
                  <a:gd name="connsiteX136" fmla="*/ 5824538 w 6612638"/>
                  <a:gd name="connsiteY136" fmla="*/ 776288 h 1976438"/>
                  <a:gd name="connsiteX137" fmla="*/ 5891213 w 6612638"/>
                  <a:gd name="connsiteY137" fmla="*/ 742950 h 1976438"/>
                  <a:gd name="connsiteX138" fmla="*/ 5910263 w 6612638"/>
                  <a:gd name="connsiteY138" fmla="*/ 733425 h 1976438"/>
                  <a:gd name="connsiteX139" fmla="*/ 5948363 w 6612638"/>
                  <a:gd name="connsiteY139" fmla="*/ 719138 h 1976438"/>
                  <a:gd name="connsiteX140" fmla="*/ 5962650 w 6612638"/>
                  <a:gd name="connsiteY140" fmla="*/ 704850 h 1976438"/>
                  <a:gd name="connsiteX141" fmla="*/ 5976938 w 6612638"/>
                  <a:gd name="connsiteY141" fmla="*/ 685800 h 1976438"/>
                  <a:gd name="connsiteX142" fmla="*/ 5991225 w 6612638"/>
                  <a:gd name="connsiteY142" fmla="*/ 681038 h 1976438"/>
                  <a:gd name="connsiteX143" fmla="*/ 6015038 w 6612638"/>
                  <a:gd name="connsiteY143" fmla="*/ 657225 h 1976438"/>
                  <a:gd name="connsiteX144" fmla="*/ 6053138 w 6612638"/>
                  <a:gd name="connsiteY144" fmla="*/ 619125 h 1976438"/>
                  <a:gd name="connsiteX145" fmla="*/ 6119813 w 6612638"/>
                  <a:gd name="connsiteY145" fmla="*/ 576263 h 1976438"/>
                  <a:gd name="connsiteX146" fmla="*/ 6157913 w 6612638"/>
                  <a:gd name="connsiteY146" fmla="*/ 547688 h 1976438"/>
                  <a:gd name="connsiteX147" fmla="*/ 6172200 w 6612638"/>
                  <a:gd name="connsiteY147" fmla="*/ 542925 h 1976438"/>
                  <a:gd name="connsiteX148" fmla="*/ 6229350 w 6612638"/>
                  <a:gd name="connsiteY148" fmla="*/ 519113 h 1976438"/>
                  <a:gd name="connsiteX149" fmla="*/ 6253163 w 6612638"/>
                  <a:gd name="connsiteY149" fmla="*/ 504825 h 1976438"/>
                  <a:gd name="connsiteX150" fmla="*/ 6281738 w 6612638"/>
                  <a:gd name="connsiteY150" fmla="*/ 485775 h 1976438"/>
                  <a:gd name="connsiteX151" fmla="*/ 6329363 w 6612638"/>
                  <a:gd name="connsiteY151" fmla="*/ 471488 h 1976438"/>
                  <a:gd name="connsiteX152" fmla="*/ 6353175 w 6612638"/>
                  <a:gd name="connsiteY152" fmla="*/ 457200 h 1976438"/>
                  <a:gd name="connsiteX153" fmla="*/ 6372225 w 6612638"/>
                  <a:gd name="connsiteY153" fmla="*/ 447675 h 1976438"/>
                  <a:gd name="connsiteX154" fmla="*/ 6400800 w 6612638"/>
                  <a:gd name="connsiteY154" fmla="*/ 423863 h 1976438"/>
                  <a:gd name="connsiteX155" fmla="*/ 6429375 w 6612638"/>
                  <a:gd name="connsiteY155" fmla="*/ 395288 h 1976438"/>
                  <a:gd name="connsiteX156" fmla="*/ 6448425 w 6612638"/>
                  <a:gd name="connsiteY156" fmla="*/ 361950 h 1976438"/>
                  <a:gd name="connsiteX157" fmla="*/ 6462713 w 6612638"/>
                  <a:gd name="connsiteY157" fmla="*/ 352425 h 1976438"/>
                  <a:gd name="connsiteX158" fmla="*/ 6524625 w 6612638"/>
                  <a:gd name="connsiteY158" fmla="*/ 319088 h 1976438"/>
                  <a:gd name="connsiteX159" fmla="*/ 6538913 w 6612638"/>
                  <a:gd name="connsiteY159" fmla="*/ 304800 h 1976438"/>
                  <a:gd name="connsiteX160" fmla="*/ 6567488 w 6612638"/>
                  <a:gd name="connsiteY160" fmla="*/ 280988 h 1976438"/>
                  <a:gd name="connsiteX161" fmla="*/ 6581775 w 6612638"/>
                  <a:gd name="connsiteY161" fmla="*/ 247650 h 1976438"/>
                  <a:gd name="connsiteX162" fmla="*/ 6600825 w 6612638"/>
                  <a:gd name="connsiteY162" fmla="*/ 180975 h 1976438"/>
                  <a:gd name="connsiteX163" fmla="*/ 6610350 w 6612638"/>
                  <a:gd name="connsiteY163" fmla="*/ 166688 h 1976438"/>
                  <a:gd name="connsiteX164" fmla="*/ 6610351 w 6612638"/>
                  <a:gd name="connsiteY16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52500 w 6612638"/>
                  <a:gd name="connsiteY39" fmla="*/ 1333500 h 1976438"/>
                  <a:gd name="connsiteX40" fmla="*/ 995363 w 6612638"/>
                  <a:gd name="connsiteY40" fmla="*/ 1314450 h 1976438"/>
                  <a:gd name="connsiteX41" fmla="*/ 1004888 w 6612638"/>
                  <a:gd name="connsiteY41" fmla="*/ 1300163 h 1976438"/>
                  <a:gd name="connsiteX42" fmla="*/ 1023938 w 6612638"/>
                  <a:gd name="connsiteY42" fmla="*/ 1295400 h 1976438"/>
                  <a:gd name="connsiteX43" fmla="*/ 1038225 w 6612638"/>
                  <a:gd name="connsiteY43" fmla="*/ 1290638 h 1976438"/>
                  <a:gd name="connsiteX44" fmla="*/ 1047750 w 6612638"/>
                  <a:gd name="connsiteY44" fmla="*/ 1276350 h 1976438"/>
                  <a:gd name="connsiteX45" fmla="*/ 1062038 w 6612638"/>
                  <a:gd name="connsiteY45" fmla="*/ 1271588 h 1976438"/>
                  <a:gd name="connsiteX46" fmla="*/ 1090613 w 6612638"/>
                  <a:gd name="connsiteY46" fmla="*/ 1252538 h 1976438"/>
                  <a:gd name="connsiteX47" fmla="*/ 1119188 w 6612638"/>
                  <a:gd name="connsiteY47" fmla="*/ 1233488 h 1976438"/>
                  <a:gd name="connsiteX48" fmla="*/ 1133475 w 6612638"/>
                  <a:gd name="connsiteY48" fmla="*/ 1223963 h 1976438"/>
                  <a:gd name="connsiteX49" fmla="*/ 1152525 w 6612638"/>
                  <a:gd name="connsiteY49" fmla="*/ 1219200 h 1976438"/>
                  <a:gd name="connsiteX50" fmla="*/ 1166813 w 6612638"/>
                  <a:gd name="connsiteY50" fmla="*/ 1209675 h 1976438"/>
                  <a:gd name="connsiteX51" fmla="*/ 1211873 w 6612638"/>
                  <a:gd name="connsiteY51" fmla="*/ 1203814 h 1976438"/>
                  <a:gd name="connsiteX52" fmla="*/ 1269390 w 6612638"/>
                  <a:gd name="connsiteY52" fmla="*/ 1225428 h 1976438"/>
                  <a:gd name="connsiteX53" fmla="*/ 1371600 w 6612638"/>
                  <a:gd name="connsiteY53" fmla="*/ 1281113 h 1976438"/>
                  <a:gd name="connsiteX54" fmla="*/ 1480405 w 6612638"/>
                  <a:gd name="connsiteY54" fmla="*/ 1329104 h 1976438"/>
                  <a:gd name="connsiteX55" fmla="*/ 1557338 w 6612638"/>
                  <a:gd name="connsiteY55" fmla="*/ 1347788 h 1976438"/>
                  <a:gd name="connsiteX56" fmla="*/ 1571625 w 6612638"/>
                  <a:gd name="connsiteY56" fmla="*/ 1352550 h 1976438"/>
                  <a:gd name="connsiteX57" fmla="*/ 1666875 w 6612638"/>
                  <a:gd name="connsiteY57" fmla="*/ 1347788 h 1976438"/>
                  <a:gd name="connsiteX58" fmla="*/ 1695450 w 6612638"/>
                  <a:gd name="connsiteY58" fmla="*/ 1338263 h 1976438"/>
                  <a:gd name="connsiteX59" fmla="*/ 1714500 w 6612638"/>
                  <a:gd name="connsiteY59" fmla="*/ 1333500 h 1976438"/>
                  <a:gd name="connsiteX60" fmla="*/ 1809750 w 6612638"/>
                  <a:gd name="connsiteY60" fmla="*/ 1338263 h 1976438"/>
                  <a:gd name="connsiteX61" fmla="*/ 1843088 w 6612638"/>
                  <a:gd name="connsiteY61" fmla="*/ 1352550 h 1976438"/>
                  <a:gd name="connsiteX62" fmla="*/ 1857375 w 6612638"/>
                  <a:gd name="connsiteY62" fmla="*/ 1357313 h 1976438"/>
                  <a:gd name="connsiteX63" fmla="*/ 1895475 w 6612638"/>
                  <a:gd name="connsiteY63" fmla="*/ 1352550 h 1976438"/>
                  <a:gd name="connsiteX64" fmla="*/ 1924050 w 6612638"/>
                  <a:gd name="connsiteY64" fmla="*/ 1338263 h 1976438"/>
                  <a:gd name="connsiteX65" fmla="*/ 1938338 w 6612638"/>
                  <a:gd name="connsiteY65" fmla="*/ 1333500 h 1976438"/>
                  <a:gd name="connsiteX66" fmla="*/ 1952625 w 6612638"/>
                  <a:gd name="connsiteY66" fmla="*/ 1319213 h 1976438"/>
                  <a:gd name="connsiteX67" fmla="*/ 1966913 w 6612638"/>
                  <a:gd name="connsiteY67" fmla="*/ 1314450 h 1976438"/>
                  <a:gd name="connsiteX68" fmla="*/ 1981200 w 6612638"/>
                  <a:gd name="connsiteY68" fmla="*/ 1304925 h 1976438"/>
                  <a:gd name="connsiteX69" fmla="*/ 2036152 w 6612638"/>
                  <a:gd name="connsiteY69" fmla="*/ 1335698 h 1976438"/>
                  <a:gd name="connsiteX70" fmla="*/ 2089638 w 6612638"/>
                  <a:gd name="connsiteY70" fmla="*/ 1361709 h 1976438"/>
                  <a:gd name="connsiteX71" fmla="*/ 2124075 w 6612638"/>
                  <a:gd name="connsiteY71" fmla="*/ 1352550 h 1976438"/>
                  <a:gd name="connsiteX72" fmla="*/ 2162175 w 6612638"/>
                  <a:gd name="connsiteY72" fmla="*/ 1347788 h 1976438"/>
                  <a:gd name="connsiteX73" fmla="*/ 2190750 w 6612638"/>
                  <a:gd name="connsiteY73" fmla="*/ 1338263 h 1976438"/>
                  <a:gd name="connsiteX74" fmla="*/ 2219325 w 6612638"/>
                  <a:gd name="connsiteY74" fmla="*/ 1319213 h 1976438"/>
                  <a:gd name="connsiteX75" fmla="*/ 2247900 w 6612638"/>
                  <a:gd name="connsiteY75" fmla="*/ 1300163 h 1976438"/>
                  <a:gd name="connsiteX76" fmla="*/ 2262188 w 6612638"/>
                  <a:gd name="connsiteY76" fmla="*/ 1290638 h 1976438"/>
                  <a:gd name="connsiteX77" fmla="*/ 2281238 w 6612638"/>
                  <a:gd name="connsiteY77" fmla="*/ 1281113 h 1976438"/>
                  <a:gd name="connsiteX78" fmla="*/ 2295525 w 6612638"/>
                  <a:gd name="connsiteY78" fmla="*/ 1262063 h 1976438"/>
                  <a:gd name="connsiteX79" fmla="*/ 2305050 w 6612638"/>
                  <a:gd name="connsiteY79" fmla="*/ 1228725 h 1976438"/>
                  <a:gd name="connsiteX80" fmla="*/ 2308714 w 6612638"/>
                  <a:gd name="connsiteY80" fmla="*/ 1188061 h 1976438"/>
                  <a:gd name="connsiteX81" fmla="*/ 2390775 w 6612638"/>
                  <a:gd name="connsiteY81" fmla="*/ 1095742 h 1976438"/>
                  <a:gd name="connsiteX82" fmla="*/ 2424113 w 6612638"/>
                  <a:gd name="connsiteY82" fmla="*/ 1066800 h 1976438"/>
                  <a:gd name="connsiteX83" fmla="*/ 2466975 w 6612638"/>
                  <a:gd name="connsiteY83" fmla="*/ 1019908 h 1976438"/>
                  <a:gd name="connsiteX84" fmla="*/ 2519363 w 6612638"/>
                  <a:gd name="connsiteY84" fmla="*/ 966788 h 1976438"/>
                  <a:gd name="connsiteX85" fmla="*/ 2533650 w 6612638"/>
                  <a:gd name="connsiteY85" fmla="*/ 952500 h 1976438"/>
                  <a:gd name="connsiteX86" fmla="*/ 2622305 w 6612638"/>
                  <a:gd name="connsiteY86" fmla="*/ 933084 h 1976438"/>
                  <a:gd name="connsiteX87" fmla="*/ 2752725 w 6612638"/>
                  <a:gd name="connsiteY87" fmla="*/ 957263 h 1976438"/>
                  <a:gd name="connsiteX88" fmla="*/ 2767013 w 6612638"/>
                  <a:gd name="connsiteY88" fmla="*/ 966788 h 1976438"/>
                  <a:gd name="connsiteX89" fmla="*/ 2771775 w 6612638"/>
                  <a:gd name="connsiteY89" fmla="*/ 981075 h 1976438"/>
                  <a:gd name="connsiteX90" fmla="*/ 2800350 w 6612638"/>
                  <a:gd name="connsiteY90" fmla="*/ 1000125 h 1976438"/>
                  <a:gd name="connsiteX91" fmla="*/ 2819400 w 6612638"/>
                  <a:gd name="connsiteY91" fmla="*/ 1014413 h 1976438"/>
                  <a:gd name="connsiteX92" fmla="*/ 2833688 w 6612638"/>
                  <a:gd name="connsiteY92" fmla="*/ 1019175 h 1976438"/>
                  <a:gd name="connsiteX93" fmla="*/ 2852738 w 6612638"/>
                  <a:gd name="connsiteY93" fmla="*/ 1033463 h 1976438"/>
                  <a:gd name="connsiteX94" fmla="*/ 2881313 w 6612638"/>
                  <a:gd name="connsiteY94" fmla="*/ 1052513 h 1976438"/>
                  <a:gd name="connsiteX95" fmla="*/ 2914650 w 6612638"/>
                  <a:gd name="connsiteY95" fmla="*/ 1095375 h 1976438"/>
                  <a:gd name="connsiteX96" fmla="*/ 2919413 w 6612638"/>
                  <a:gd name="connsiteY96" fmla="*/ 1109663 h 1976438"/>
                  <a:gd name="connsiteX97" fmla="*/ 2943225 w 6612638"/>
                  <a:gd name="connsiteY97" fmla="*/ 1138238 h 1976438"/>
                  <a:gd name="connsiteX98" fmla="*/ 2947988 w 6612638"/>
                  <a:gd name="connsiteY98" fmla="*/ 1152525 h 1976438"/>
                  <a:gd name="connsiteX99" fmla="*/ 2962275 w 6612638"/>
                  <a:gd name="connsiteY99" fmla="*/ 1162050 h 1976438"/>
                  <a:gd name="connsiteX100" fmla="*/ 2986088 w 6612638"/>
                  <a:gd name="connsiteY100" fmla="*/ 1176338 h 1976438"/>
                  <a:gd name="connsiteX101" fmla="*/ 3000375 w 6612638"/>
                  <a:gd name="connsiteY101" fmla="*/ 1190625 h 1976438"/>
                  <a:gd name="connsiteX102" fmla="*/ 3014663 w 6612638"/>
                  <a:gd name="connsiteY102" fmla="*/ 1200150 h 1976438"/>
                  <a:gd name="connsiteX103" fmla="*/ 3043238 w 6612638"/>
                  <a:gd name="connsiteY103" fmla="*/ 1209675 h 1976438"/>
                  <a:gd name="connsiteX104" fmla="*/ 3057525 w 6612638"/>
                  <a:gd name="connsiteY104" fmla="*/ 1219200 h 1976438"/>
                  <a:gd name="connsiteX105" fmla="*/ 3076575 w 6612638"/>
                  <a:gd name="connsiteY105" fmla="*/ 1223963 h 1976438"/>
                  <a:gd name="connsiteX106" fmla="*/ 3119438 w 6612638"/>
                  <a:gd name="connsiteY106" fmla="*/ 1243013 h 1976438"/>
                  <a:gd name="connsiteX107" fmla="*/ 3249857 w 6612638"/>
                  <a:gd name="connsiteY107" fmla="*/ 1256934 h 1976438"/>
                  <a:gd name="connsiteX108" fmla="*/ 3527181 w 6612638"/>
                  <a:gd name="connsiteY108" fmla="*/ 1220665 h 1976438"/>
                  <a:gd name="connsiteX109" fmla="*/ 4016986 w 6612638"/>
                  <a:gd name="connsiteY109" fmla="*/ 1164248 h 1976438"/>
                  <a:gd name="connsiteX110" fmla="*/ 4276725 w 6612638"/>
                  <a:gd name="connsiteY110" fmla="*/ 1143000 h 1976438"/>
                  <a:gd name="connsiteX111" fmla="*/ 4518880 w 6612638"/>
                  <a:gd name="connsiteY111" fmla="*/ 1125782 h 1976438"/>
                  <a:gd name="connsiteX112" fmla="*/ 4819650 w 6612638"/>
                  <a:gd name="connsiteY112" fmla="*/ 1105266 h 1976438"/>
                  <a:gd name="connsiteX113" fmla="*/ 4967288 w 6612638"/>
                  <a:gd name="connsiteY113" fmla="*/ 1090613 h 1976438"/>
                  <a:gd name="connsiteX114" fmla="*/ 5019675 w 6612638"/>
                  <a:gd name="connsiteY114" fmla="*/ 1076325 h 1976438"/>
                  <a:gd name="connsiteX115" fmla="*/ 5033963 w 6612638"/>
                  <a:gd name="connsiteY115" fmla="*/ 1071563 h 1976438"/>
                  <a:gd name="connsiteX116" fmla="*/ 5053013 w 6612638"/>
                  <a:gd name="connsiteY116" fmla="*/ 1062038 h 1976438"/>
                  <a:gd name="connsiteX117" fmla="*/ 5110163 w 6612638"/>
                  <a:gd name="connsiteY117" fmla="*/ 1057275 h 1976438"/>
                  <a:gd name="connsiteX118" fmla="*/ 5124450 w 6612638"/>
                  <a:gd name="connsiteY118" fmla="*/ 1052513 h 1976438"/>
                  <a:gd name="connsiteX119" fmla="*/ 5176838 w 6612638"/>
                  <a:gd name="connsiteY119" fmla="*/ 1042988 h 1976438"/>
                  <a:gd name="connsiteX120" fmla="*/ 5214938 w 6612638"/>
                  <a:gd name="connsiteY120" fmla="*/ 1038225 h 1976438"/>
                  <a:gd name="connsiteX121" fmla="*/ 5267325 w 6612638"/>
                  <a:gd name="connsiteY121" fmla="*/ 1023938 h 1976438"/>
                  <a:gd name="connsiteX122" fmla="*/ 5300663 w 6612638"/>
                  <a:gd name="connsiteY122" fmla="*/ 1014413 h 1976438"/>
                  <a:gd name="connsiteX123" fmla="*/ 5314950 w 6612638"/>
                  <a:gd name="connsiteY123" fmla="*/ 1009650 h 1976438"/>
                  <a:gd name="connsiteX124" fmla="*/ 5353050 w 6612638"/>
                  <a:gd name="connsiteY124" fmla="*/ 976313 h 1976438"/>
                  <a:gd name="connsiteX125" fmla="*/ 5376863 w 6612638"/>
                  <a:gd name="connsiteY125" fmla="*/ 957263 h 1976438"/>
                  <a:gd name="connsiteX126" fmla="*/ 5395913 w 6612638"/>
                  <a:gd name="connsiteY126" fmla="*/ 947738 h 1976438"/>
                  <a:gd name="connsiteX127" fmla="*/ 5462588 w 6612638"/>
                  <a:gd name="connsiteY127" fmla="*/ 909638 h 1976438"/>
                  <a:gd name="connsiteX128" fmla="*/ 5486400 w 6612638"/>
                  <a:gd name="connsiteY128" fmla="*/ 895350 h 1976438"/>
                  <a:gd name="connsiteX129" fmla="*/ 5529263 w 6612638"/>
                  <a:gd name="connsiteY129" fmla="*/ 876300 h 1976438"/>
                  <a:gd name="connsiteX130" fmla="*/ 5567363 w 6612638"/>
                  <a:gd name="connsiteY130" fmla="*/ 862013 h 1976438"/>
                  <a:gd name="connsiteX131" fmla="*/ 5610225 w 6612638"/>
                  <a:gd name="connsiteY131" fmla="*/ 838200 h 1976438"/>
                  <a:gd name="connsiteX132" fmla="*/ 5672138 w 6612638"/>
                  <a:gd name="connsiteY132" fmla="*/ 809625 h 1976438"/>
                  <a:gd name="connsiteX133" fmla="*/ 5719763 w 6612638"/>
                  <a:gd name="connsiteY133" fmla="*/ 795338 h 1976438"/>
                  <a:gd name="connsiteX134" fmla="*/ 5810250 w 6612638"/>
                  <a:gd name="connsiteY134" fmla="*/ 781050 h 1976438"/>
                  <a:gd name="connsiteX135" fmla="*/ 5824538 w 6612638"/>
                  <a:gd name="connsiteY135" fmla="*/ 776288 h 1976438"/>
                  <a:gd name="connsiteX136" fmla="*/ 5891213 w 6612638"/>
                  <a:gd name="connsiteY136" fmla="*/ 742950 h 1976438"/>
                  <a:gd name="connsiteX137" fmla="*/ 5910263 w 6612638"/>
                  <a:gd name="connsiteY137" fmla="*/ 733425 h 1976438"/>
                  <a:gd name="connsiteX138" fmla="*/ 5948363 w 6612638"/>
                  <a:gd name="connsiteY138" fmla="*/ 719138 h 1976438"/>
                  <a:gd name="connsiteX139" fmla="*/ 5962650 w 6612638"/>
                  <a:gd name="connsiteY139" fmla="*/ 704850 h 1976438"/>
                  <a:gd name="connsiteX140" fmla="*/ 5976938 w 6612638"/>
                  <a:gd name="connsiteY140" fmla="*/ 685800 h 1976438"/>
                  <a:gd name="connsiteX141" fmla="*/ 5991225 w 6612638"/>
                  <a:gd name="connsiteY141" fmla="*/ 681038 h 1976438"/>
                  <a:gd name="connsiteX142" fmla="*/ 6015038 w 6612638"/>
                  <a:gd name="connsiteY142" fmla="*/ 657225 h 1976438"/>
                  <a:gd name="connsiteX143" fmla="*/ 6053138 w 6612638"/>
                  <a:gd name="connsiteY143" fmla="*/ 619125 h 1976438"/>
                  <a:gd name="connsiteX144" fmla="*/ 6119813 w 6612638"/>
                  <a:gd name="connsiteY144" fmla="*/ 576263 h 1976438"/>
                  <a:gd name="connsiteX145" fmla="*/ 6157913 w 6612638"/>
                  <a:gd name="connsiteY145" fmla="*/ 547688 h 1976438"/>
                  <a:gd name="connsiteX146" fmla="*/ 6172200 w 6612638"/>
                  <a:gd name="connsiteY146" fmla="*/ 542925 h 1976438"/>
                  <a:gd name="connsiteX147" fmla="*/ 6229350 w 6612638"/>
                  <a:gd name="connsiteY147" fmla="*/ 519113 h 1976438"/>
                  <a:gd name="connsiteX148" fmla="*/ 6253163 w 6612638"/>
                  <a:gd name="connsiteY148" fmla="*/ 504825 h 1976438"/>
                  <a:gd name="connsiteX149" fmla="*/ 6281738 w 6612638"/>
                  <a:gd name="connsiteY149" fmla="*/ 485775 h 1976438"/>
                  <a:gd name="connsiteX150" fmla="*/ 6329363 w 6612638"/>
                  <a:gd name="connsiteY150" fmla="*/ 471488 h 1976438"/>
                  <a:gd name="connsiteX151" fmla="*/ 6353175 w 6612638"/>
                  <a:gd name="connsiteY151" fmla="*/ 457200 h 1976438"/>
                  <a:gd name="connsiteX152" fmla="*/ 6372225 w 6612638"/>
                  <a:gd name="connsiteY152" fmla="*/ 447675 h 1976438"/>
                  <a:gd name="connsiteX153" fmla="*/ 6400800 w 6612638"/>
                  <a:gd name="connsiteY153" fmla="*/ 423863 h 1976438"/>
                  <a:gd name="connsiteX154" fmla="*/ 6429375 w 6612638"/>
                  <a:gd name="connsiteY154" fmla="*/ 395288 h 1976438"/>
                  <a:gd name="connsiteX155" fmla="*/ 6448425 w 6612638"/>
                  <a:gd name="connsiteY155" fmla="*/ 361950 h 1976438"/>
                  <a:gd name="connsiteX156" fmla="*/ 6462713 w 6612638"/>
                  <a:gd name="connsiteY156" fmla="*/ 352425 h 1976438"/>
                  <a:gd name="connsiteX157" fmla="*/ 6524625 w 6612638"/>
                  <a:gd name="connsiteY157" fmla="*/ 319088 h 1976438"/>
                  <a:gd name="connsiteX158" fmla="*/ 6538913 w 6612638"/>
                  <a:gd name="connsiteY158" fmla="*/ 304800 h 1976438"/>
                  <a:gd name="connsiteX159" fmla="*/ 6567488 w 6612638"/>
                  <a:gd name="connsiteY159" fmla="*/ 280988 h 1976438"/>
                  <a:gd name="connsiteX160" fmla="*/ 6581775 w 6612638"/>
                  <a:gd name="connsiteY160" fmla="*/ 247650 h 1976438"/>
                  <a:gd name="connsiteX161" fmla="*/ 6600825 w 6612638"/>
                  <a:gd name="connsiteY161" fmla="*/ 180975 h 1976438"/>
                  <a:gd name="connsiteX162" fmla="*/ 6610350 w 6612638"/>
                  <a:gd name="connsiteY162" fmla="*/ 166688 h 1976438"/>
                  <a:gd name="connsiteX163" fmla="*/ 6610351 w 6612638"/>
                  <a:gd name="connsiteY16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995363 w 6612638"/>
                  <a:gd name="connsiteY40" fmla="*/ 1314450 h 1976438"/>
                  <a:gd name="connsiteX41" fmla="*/ 1004888 w 6612638"/>
                  <a:gd name="connsiteY41" fmla="*/ 1300163 h 1976438"/>
                  <a:gd name="connsiteX42" fmla="*/ 1023938 w 6612638"/>
                  <a:gd name="connsiteY42" fmla="*/ 1295400 h 1976438"/>
                  <a:gd name="connsiteX43" fmla="*/ 1038225 w 6612638"/>
                  <a:gd name="connsiteY43" fmla="*/ 1290638 h 1976438"/>
                  <a:gd name="connsiteX44" fmla="*/ 1047750 w 6612638"/>
                  <a:gd name="connsiteY44" fmla="*/ 1276350 h 1976438"/>
                  <a:gd name="connsiteX45" fmla="*/ 1062038 w 6612638"/>
                  <a:gd name="connsiteY45" fmla="*/ 1271588 h 1976438"/>
                  <a:gd name="connsiteX46" fmla="*/ 1090613 w 6612638"/>
                  <a:gd name="connsiteY46" fmla="*/ 1252538 h 1976438"/>
                  <a:gd name="connsiteX47" fmla="*/ 1119188 w 6612638"/>
                  <a:gd name="connsiteY47" fmla="*/ 1233488 h 1976438"/>
                  <a:gd name="connsiteX48" fmla="*/ 1133475 w 6612638"/>
                  <a:gd name="connsiteY48" fmla="*/ 1223963 h 1976438"/>
                  <a:gd name="connsiteX49" fmla="*/ 1152525 w 6612638"/>
                  <a:gd name="connsiteY49" fmla="*/ 1219200 h 1976438"/>
                  <a:gd name="connsiteX50" fmla="*/ 1166813 w 6612638"/>
                  <a:gd name="connsiteY50" fmla="*/ 1209675 h 1976438"/>
                  <a:gd name="connsiteX51" fmla="*/ 1211873 w 6612638"/>
                  <a:gd name="connsiteY51" fmla="*/ 1203814 h 1976438"/>
                  <a:gd name="connsiteX52" fmla="*/ 1269390 w 6612638"/>
                  <a:gd name="connsiteY52" fmla="*/ 1225428 h 1976438"/>
                  <a:gd name="connsiteX53" fmla="*/ 1371600 w 6612638"/>
                  <a:gd name="connsiteY53" fmla="*/ 1281113 h 1976438"/>
                  <a:gd name="connsiteX54" fmla="*/ 1480405 w 6612638"/>
                  <a:gd name="connsiteY54" fmla="*/ 1329104 h 1976438"/>
                  <a:gd name="connsiteX55" fmla="*/ 1557338 w 6612638"/>
                  <a:gd name="connsiteY55" fmla="*/ 1347788 h 1976438"/>
                  <a:gd name="connsiteX56" fmla="*/ 1571625 w 6612638"/>
                  <a:gd name="connsiteY56" fmla="*/ 1352550 h 1976438"/>
                  <a:gd name="connsiteX57" fmla="*/ 1666875 w 6612638"/>
                  <a:gd name="connsiteY57" fmla="*/ 1347788 h 1976438"/>
                  <a:gd name="connsiteX58" fmla="*/ 1695450 w 6612638"/>
                  <a:gd name="connsiteY58" fmla="*/ 1338263 h 1976438"/>
                  <a:gd name="connsiteX59" fmla="*/ 1714500 w 6612638"/>
                  <a:gd name="connsiteY59" fmla="*/ 1333500 h 1976438"/>
                  <a:gd name="connsiteX60" fmla="*/ 1809750 w 6612638"/>
                  <a:gd name="connsiteY60" fmla="*/ 1338263 h 1976438"/>
                  <a:gd name="connsiteX61" fmla="*/ 1843088 w 6612638"/>
                  <a:gd name="connsiteY61" fmla="*/ 1352550 h 1976438"/>
                  <a:gd name="connsiteX62" fmla="*/ 1857375 w 6612638"/>
                  <a:gd name="connsiteY62" fmla="*/ 1357313 h 1976438"/>
                  <a:gd name="connsiteX63" fmla="*/ 1895475 w 6612638"/>
                  <a:gd name="connsiteY63" fmla="*/ 1352550 h 1976438"/>
                  <a:gd name="connsiteX64" fmla="*/ 1924050 w 6612638"/>
                  <a:gd name="connsiteY64" fmla="*/ 1338263 h 1976438"/>
                  <a:gd name="connsiteX65" fmla="*/ 1938338 w 6612638"/>
                  <a:gd name="connsiteY65" fmla="*/ 1333500 h 1976438"/>
                  <a:gd name="connsiteX66" fmla="*/ 1952625 w 6612638"/>
                  <a:gd name="connsiteY66" fmla="*/ 1319213 h 1976438"/>
                  <a:gd name="connsiteX67" fmla="*/ 1966913 w 6612638"/>
                  <a:gd name="connsiteY67" fmla="*/ 1314450 h 1976438"/>
                  <a:gd name="connsiteX68" fmla="*/ 1981200 w 6612638"/>
                  <a:gd name="connsiteY68" fmla="*/ 1304925 h 1976438"/>
                  <a:gd name="connsiteX69" fmla="*/ 2036152 w 6612638"/>
                  <a:gd name="connsiteY69" fmla="*/ 1335698 h 1976438"/>
                  <a:gd name="connsiteX70" fmla="*/ 2089638 w 6612638"/>
                  <a:gd name="connsiteY70" fmla="*/ 1361709 h 1976438"/>
                  <a:gd name="connsiteX71" fmla="*/ 2124075 w 6612638"/>
                  <a:gd name="connsiteY71" fmla="*/ 1352550 h 1976438"/>
                  <a:gd name="connsiteX72" fmla="*/ 2162175 w 6612638"/>
                  <a:gd name="connsiteY72" fmla="*/ 1347788 h 1976438"/>
                  <a:gd name="connsiteX73" fmla="*/ 2190750 w 6612638"/>
                  <a:gd name="connsiteY73" fmla="*/ 1338263 h 1976438"/>
                  <a:gd name="connsiteX74" fmla="*/ 2219325 w 6612638"/>
                  <a:gd name="connsiteY74" fmla="*/ 1319213 h 1976438"/>
                  <a:gd name="connsiteX75" fmla="*/ 2247900 w 6612638"/>
                  <a:gd name="connsiteY75" fmla="*/ 1300163 h 1976438"/>
                  <a:gd name="connsiteX76" fmla="*/ 2262188 w 6612638"/>
                  <a:gd name="connsiteY76" fmla="*/ 1290638 h 1976438"/>
                  <a:gd name="connsiteX77" fmla="*/ 2281238 w 6612638"/>
                  <a:gd name="connsiteY77" fmla="*/ 1281113 h 1976438"/>
                  <a:gd name="connsiteX78" fmla="*/ 2295525 w 6612638"/>
                  <a:gd name="connsiteY78" fmla="*/ 1262063 h 1976438"/>
                  <a:gd name="connsiteX79" fmla="*/ 2305050 w 6612638"/>
                  <a:gd name="connsiteY79" fmla="*/ 1228725 h 1976438"/>
                  <a:gd name="connsiteX80" fmla="*/ 2308714 w 6612638"/>
                  <a:gd name="connsiteY80" fmla="*/ 1188061 h 1976438"/>
                  <a:gd name="connsiteX81" fmla="*/ 2390775 w 6612638"/>
                  <a:gd name="connsiteY81" fmla="*/ 1095742 h 1976438"/>
                  <a:gd name="connsiteX82" fmla="*/ 2424113 w 6612638"/>
                  <a:gd name="connsiteY82" fmla="*/ 1066800 h 1976438"/>
                  <a:gd name="connsiteX83" fmla="*/ 2466975 w 6612638"/>
                  <a:gd name="connsiteY83" fmla="*/ 1019908 h 1976438"/>
                  <a:gd name="connsiteX84" fmla="*/ 2519363 w 6612638"/>
                  <a:gd name="connsiteY84" fmla="*/ 966788 h 1976438"/>
                  <a:gd name="connsiteX85" fmla="*/ 2533650 w 6612638"/>
                  <a:gd name="connsiteY85" fmla="*/ 952500 h 1976438"/>
                  <a:gd name="connsiteX86" fmla="*/ 2622305 w 6612638"/>
                  <a:gd name="connsiteY86" fmla="*/ 933084 h 1976438"/>
                  <a:gd name="connsiteX87" fmla="*/ 2752725 w 6612638"/>
                  <a:gd name="connsiteY87" fmla="*/ 957263 h 1976438"/>
                  <a:gd name="connsiteX88" fmla="*/ 2767013 w 6612638"/>
                  <a:gd name="connsiteY88" fmla="*/ 966788 h 1976438"/>
                  <a:gd name="connsiteX89" fmla="*/ 2771775 w 6612638"/>
                  <a:gd name="connsiteY89" fmla="*/ 981075 h 1976438"/>
                  <a:gd name="connsiteX90" fmla="*/ 2800350 w 6612638"/>
                  <a:gd name="connsiteY90" fmla="*/ 1000125 h 1976438"/>
                  <a:gd name="connsiteX91" fmla="*/ 2819400 w 6612638"/>
                  <a:gd name="connsiteY91" fmla="*/ 1014413 h 1976438"/>
                  <a:gd name="connsiteX92" fmla="*/ 2833688 w 6612638"/>
                  <a:gd name="connsiteY92" fmla="*/ 1019175 h 1976438"/>
                  <a:gd name="connsiteX93" fmla="*/ 2852738 w 6612638"/>
                  <a:gd name="connsiteY93" fmla="*/ 1033463 h 1976438"/>
                  <a:gd name="connsiteX94" fmla="*/ 2881313 w 6612638"/>
                  <a:gd name="connsiteY94" fmla="*/ 1052513 h 1976438"/>
                  <a:gd name="connsiteX95" fmla="*/ 2914650 w 6612638"/>
                  <a:gd name="connsiteY95" fmla="*/ 1095375 h 1976438"/>
                  <a:gd name="connsiteX96" fmla="*/ 2919413 w 6612638"/>
                  <a:gd name="connsiteY96" fmla="*/ 1109663 h 1976438"/>
                  <a:gd name="connsiteX97" fmla="*/ 2943225 w 6612638"/>
                  <a:gd name="connsiteY97" fmla="*/ 1138238 h 1976438"/>
                  <a:gd name="connsiteX98" fmla="*/ 2947988 w 6612638"/>
                  <a:gd name="connsiteY98" fmla="*/ 1152525 h 1976438"/>
                  <a:gd name="connsiteX99" fmla="*/ 2962275 w 6612638"/>
                  <a:gd name="connsiteY99" fmla="*/ 1162050 h 1976438"/>
                  <a:gd name="connsiteX100" fmla="*/ 2986088 w 6612638"/>
                  <a:gd name="connsiteY100" fmla="*/ 1176338 h 1976438"/>
                  <a:gd name="connsiteX101" fmla="*/ 3000375 w 6612638"/>
                  <a:gd name="connsiteY101" fmla="*/ 1190625 h 1976438"/>
                  <a:gd name="connsiteX102" fmla="*/ 3014663 w 6612638"/>
                  <a:gd name="connsiteY102" fmla="*/ 1200150 h 1976438"/>
                  <a:gd name="connsiteX103" fmla="*/ 3043238 w 6612638"/>
                  <a:gd name="connsiteY103" fmla="*/ 1209675 h 1976438"/>
                  <a:gd name="connsiteX104" fmla="*/ 3057525 w 6612638"/>
                  <a:gd name="connsiteY104" fmla="*/ 1219200 h 1976438"/>
                  <a:gd name="connsiteX105" fmla="*/ 3076575 w 6612638"/>
                  <a:gd name="connsiteY105" fmla="*/ 1223963 h 1976438"/>
                  <a:gd name="connsiteX106" fmla="*/ 3119438 w 6612638"/>
                  <a:gd name="connsiteY106" fmla="*/ 1243013 h 1976438"/>
                  <a:gd name="connsiteX107" fmla="*/ 3249857 w 6612638"/>
                  <a:gd name="connsiteY107" fmla="*/ 1256934 h 1976438"/>
                  <a:gd name="connsiteX108" fmla="*/ 3527181 w 6612638"/>
                  <a:gd name="connsiteY108" fmla="*/ 1220665 h 1976438"/>
                  <a:gd name="connsiteX109" fmla="*/ 4016986 w 6612638"/>
                  <a:gd name="connsiteY109" fmla="*/ 1164248 h 1976438"/>
                  <a:gd name="connsiteX110" fmla="*/ 4276725 w 6612638"/>
                  <a:gd name="connsiteY110" fmla="*/ 1143000 h 1976438"/>
                  <a:gd name="connsiteX111" fmla="*/ 4518880 w 6612638"/>
                  <a:gd name="connsiteY111" fmla="*/ 1125782 h 1976438"/>
                  <a:gd name="connsiteX112" fmla="*/ 4819650 w 6612638"/>
                  <a:gd name="connsiteY112" fmla="*/ 1105266 h 1976438"/>
                  <a:gd name="connsiteX113" fmla="*/ 4967288 w 6612638"/>
                  <a:gd name="connsiteY113" fmla="*/ 1090613 h 1976438"/>
                  <a:gd name="connsiteX114" fmla="*/ 5019675 w 6612638"/>
                  <a:gd name="connsiteY114" fmla="*/ 1076325 h 1976438"/>
                  <a:gd name="connsiteX115" fmla="*/ 5033963 w 6612638"/>
                  <a:gd name="connsiteY115" fmla="*/ 1071563 h 1976438"/>
                  <a:gd name="connsiteX116" fmla="*/ 5053013 w 6612638"/>
                  <a:gd name="connsiteY116" fmla="*/ 1062038 h 1976438"/>
                  <a:gd name="connsiteX117" fmla="*/ 5110163 w 6612638"/>
                  <a:gd name="connsiteY117" fmla="*/ 1057275 h 1976438"/>
                  <a:gd name="connsiteX118" fmla="*/ 5124450 w 6612638"/>
                  <a:gd name="connsiteY118" fmla="*/ 1052513 h 1976438"/>
                  <a:gd name="connsiteX119" fmla="*/ 5176838 w 6612638"/>
                  <a:gd name="connsiteY119" fmla="*/ 1042988 h 1976438"/>
                  <a:gd name="connsiteX120" fmla="*/ 5214938 w 6612638"/>
                  <a:gd name="connsiteY120" fmla="*/ 1038225 h 1976438"/>
                  <a:gd name="connsiteX121" fmla="*/ 5267325 w 6612638"/>
                  <a:gd name="connsiteY121" fmla="*/ 1023938 h 1976438"/>
                  <a:gd name="connsiteX122" fmla="*/ 5300663 w 6612638"/>
                  <a:gd name="connsiteY122" fmla="*/ 1014413 h 1976438"/>
                  <a:gd name="connsiteX123" fmla="*/ 5314950 w 6612638"/>
                  <a:gd name="connsiteY123" fmla="*/ 1009650 h 1976438"/>
                  <a:gd name="connsiteX124" fmla="*/ 5353050 w 6612638"/>
                  <a:gd name="connsiteY124" fmla="*/ 976313 h 1976438"/>
                  <a:gd name="connsiteX125" fmla="*/ 5376863 w 6612638"/>
                  <a:gd name="connsiteY125" fmla="*/ 957263 h 1976438"/>
                  <a:gd name="connsiteX126" fmla="*/ 5395913 w 6612638"/>
                  <a:gd name="connsiteY126" fmla="*/ 947738 h 1976438"/>
                  <a:gd name="connsiteX127" fmla="*/ 5462588 w 6612638"/>
                  <a:gd name="connsiteY127" fmla="*/ 909638 h 1976438"/>
                  <a:gd name="connsiteX128" fmla="*/ 5486400 w 6612638"/>
                  <a:gd name="connsiteY128" fmla="*/ 895350 h 1976438"/>
                  <a:gd name="connsiteX129" fmla="*/ 5529263 w 6612638"/>
                  <a:gd name="connsiteY129" fmla="*/ 876300 h 1976438"/>
                  <a:gd name="connsiteX130" fmla="*/ 5567363 w 6612638"/>
                  <a:gd name="connsiteY130" fmla="*/ 862013 h 1976438"/>
                  <a:gd name="connsiteX131" fmla="*/ 5610225 w 6612638"/>
                  <a:gd name="connsiteY131" fmla="*/ 838200 h 1976438"/>
                  <a:gd name="connsiteX132" fmla="*/ 5672138 w 6612638"/>
                  <a:gd name="connsiteY132" fmla="*/ 809625 h 1976438"/>
                  <a:gd name="connsiteX133" fmla="*/ 5719763 w 6612638"/>
                  <a:gd name="connsiteY133" fmla="*/ 795338 h 1976438"/>
                  <a:gd name="connsiteX134" fmla="*/ 5810250 w 6612638"/>
                  <a:gd name="connsiteY134" fmla="*/ 781050 h 1976438"/>
                  <a:gd name="connsiteX135" fmla="*/ 5824538 w 6612638"/>
                  <a:gd name="connsiteY135" fmla="*/ 776288 h 1976438"/>
                  <a:gd name="connsiteX136" fmla="*/ 5891213 w 6612638"/>
                  <a:gd name="connsiteY136" fmla="*/ 742950 h 1976438"/>
                  <a:gd name="connsiteX137" fmla="*/ 5910263 w 6612638"/>
                  <a:gd name="connsiteY137" fmla="*/ 733425 h 1976438"/>
                  <a:gd name="connsiteX138" fmla="*/ 5948363 w 6612638"/>
                  <a:gd name="connsiteY138" fmla="*/ 719138 h 1976438"/>
                  <a:gd name="connsiteX139" fmla="*/ 5962650 w 6612638"/>
                  <a:gd name="connsiteY139" fmla="*/ 704850 h 1976438"/>
                  <a:gd name="connsiteX140" fmla="*/ 5976938 w 6612638"/>
                  <a:gd name="connsiteY140" fmla="*/ 685800 h 1976438"/>
                  <a:gd name="connsiteX141" fmla="*/ 5991225 w 6612638"/>
                  <a:gd name="connsiteY141" fmla="*/ 681038 h 1976438"/>
                  <a:gd name="connsiteX142" fmla="*/ 6015038 w 6612638"/>
                  <a:gd name="connsiteY142" fmla="*/ 657225 h 1976438"/>
                  <a:gd name="connsiteX143" fmla="*/ 6053138 w 6612638"/>
                  <a:gd name="connsiteY143" fmla="*/ 619125 h 1976438"/>
                  <a:gd name="connsiteX144" fmla="*/ 6119813 w 6612638"/>
                  <a:gd name="connsiteY144" fmla="*/ 576263 h 1976438"/>
                  <a:gd name="connsiteX145" fmla="*/ 6157913 w 6612638"/>
                  <a:gd name="connsiteY145" fmla="*/ 547688 h 1976438"/>
                  <a:gd name="connsiteX146" fmla="*/ 6172200 w 6612638"/>
                  <a:gd name="connsiteY146" fmla="*/ 542925 h 1976438"/>
                  <a:gd name="connsiteX147" fmla="*/ 6229350 w 6612638"/>
                  <a:gd name="connsiteY147" fmla="*/ 519113 h 1976438"/>
                  <a:gd name="connsiteX148" fmla="*/ 6253163 w 6612638"/>
                  <a:gd name="connsiteY148" fmla="*/ 504825 h 1976438"/>
                  <a:gd name="connsiteX149" fmla="*/ 6281738 w 6612638"/>
                  <a:gd name="connsiteY149" fmla="*/ 485775 h 1976438"/>
                  <a:gd name="connsiteX150" fmla="*/ 6329363 w 6612638"/>
                  <a:gd name="connsiteY150" fmla="*/ 471488 h 1976438"/>
                  <a:gd name="connsiteX151" fmla="*/ 6353175 w 6612638"/>
                  <a:gd name="connsiteY151" fmla="*/ 457200 h 1976438"/>
                  <a:gd name="connsiteX152" fmla="*/ 6372225 w 6612638"/>
                  <a:gd name="connsiteY152" fmla="*/ 447675 h 1976438"/>
                  <a:gd name="connsiteX153" fmla="*/ 6400800 w 6612638"/>
                  <a:gd name="connsiteY153" fmla="*/ 423863 h 1976438"/>
                  <a:gd name="connsiteX154" fmla="*/ 6429375 w 6612638"/>
                  <a:gd name="connsiteY154" fmla="*/ 395288 h 1976438"/>
                  <a:gd name="connsiteX155" fmla="*/ 6448425 w 6612638"/>
                  <a:gd name="connsiteY155" fmla="*/ 361950 h 1976438"/>
                  <a:gd name="connsiteX156" fmla="*/ 6462713 w 6612638"/>
                  <a:gd name="connsiteY156" fmla="*/ 352425 h 1976438"/>
                  <a:gd name="connsiteX157" fmla="*/ 6524625 w 6612638"/>
                  <a:gd name="connsiteY157" fmla="*/ 319088 h 1976438"/>
                  <a:gd name="connsiteX158" fmla="*/ 6538913 w 6612638"/>
                  <a:gd name="connsiteY158" fmla="*/ 304800 h 1976438"/>
                  <a:gd name="connsiteX159" fmla="*/ 6567488 w 6612638"/>
                  <a:gd name="connsiteY159" fmla="*/ 280988 h 1976438"/>
                  <a:gd name="connsiteX160" fmla="*/ 6581775 w 6612638"/>
                  <a:gd name="connsiteY160" fmla="*/ 247650 h 1976438"/>
                  <a:gd name="connsiteX161" fmla="*/ 6600825 w 6612638"/>
                  <a:gd name="connsiteY161" fmla="*/ 180975 h 1976438"/>
                  <a:gd name="connsiteX162" fmla="*/ 6610350 w 6612638"/>
                  <a:gd name="connsiteY162" fmla="*/ 166688 h 1976438"/>
                  <a:gd name="connsiteX163" fmla="*/ 6610351 w 6612638"/>
                  <a:gd name="connsiteY16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995363 w 6612638"/>
                  <a:gd name="connsiteY40" fmla="*/ 1314450 h 1976438"/>
                  <a:gd name="connsiteX41" fmla="*/ 1023938 w 6612638"/>
                  <a:gd name="connsiteY41" fmla="*/ 1295400 h 1976438"/>
                  <a:gd name="connsiteX42" fmla="*/ 1038225 w 6612638"/>
                  <a:gd name="connsiteY42" fmla="*/ 1290638 h 1976438"/>
                  <a:gd name="connsiteX43" fmla="*/ 1047750 w 6612638"/>
                  <a:gd name="connsiteY43" fmla="*/ 1276350 h 1976438"/>
                  <a:gd name="connsiteX44" fmla="*/ 1062038 w 6612638"/>
                  <a:gd name="connsiteY44" fmla="*/ 1271588 h 1976438"/>
                  <a:gd name="connsiteX45" fmla="*/ 1090613 w 6612638"/>
                  <a:gd name="connsiteY45" fmla="*/ 1252538 h 1976438"/>
                  <a:gd name="connsiteX46" fmla="*/ 1119188 w 6612638"/>
                  <a:gd name="connsiteY46" fmla="*/ 1233488 h 1976438"/>
                  <a:gd name="connsiteX47" fmla="*/ 1133475 w 6612638"/>
                  <a:gd name="connsiteY47" fmla="*/ 1223963 h 1976438"/>
                  <a:gd name="connsiteX48" fmla="*/ 1152525 w 6612638"/>
                  <a:gd name="connsiteY48" fmla="*/ 1219200 h 1976438"/>
                  <a:gd name="connsiteX49" fmla="*/ 1166813 w 6612638"/>
                  <a:gd name="connsiteY49" fmla="*/ 1209675 h 1976438"/>
                  <a:gd name="connsiteX50" fmla="*/ 1211873 w 6612638"/>
                  <a:gd name="connsiteY50" fmla="*/ 1203814 h 1976438"/>
                  <a:gd name="connsiteX51" fmla="*/ 1269390 w 6612638"/>
                  <a:gd name="connsiteY51" fmla="*/ 1225428 h 1976438"/>
                  <a:gd name="connsiteX52" fmla="*/ 1371600 w 6612638"/>
                  <a:gd name="connsiteY52" fmla="*/ 1281113 h 1976438"/>
                  <a:gd name="connsiteX53" fmla="*/ 1480405 w 6612638"/>
                  <a:gd name="connsiteY53" fmla="*/ 1329104 h 1976438"/>
                  <a:gd name="connsiteX54" fmla="*/ 1557338 w 6612638"/>
                  <a:gd name="connsiteY54" fmla="*/ 1347788 h 1976438"/>
                  <a:gd name="connsiteX55" fmla="*/ 1571625 w 6612638"/>
                  <a:gd name="connsiteY55" fmla="*/ 1352550 h 1976438"/>
                  <a:gd name="connsiteX56" fmla="*/ 1666875 w 6612638"/>
                  <a:gd name="connsiteY56" fmla="*/ 1347788 h 1976438"/>
                  <a:gd name="connsiteX57" fmla="*/ 1695450 w 6612638"/>
                  <a:gd name="connsiteY57" fmla="*/ 1338263 h 1976438"/>
                  <a:gd name="connsiteX58" fmla="*/ 1714500 w 6612638"/>
                  <a:gd name="connsiteY58" fmla="*/ 1333500 h 1976438"/>
                  <a:gd name="connsiteX59" fmla="*/ 1809750 w 6612638"/>
                  <a:gd name="connsiteY59" fmla="*/ 1338263 h 1976438"/>
                  <a:gd name="connsiteX60" fmla="*/ 1843088 w 6612638"/>
                  <a:gd name="connsiteY60" fmla="*/ 1352550 h 1976438"/>
                  <a:gd name="connsiteX61" fmla="*/ 1857375 w 6612638"/>
                  <a:gd name="connsiteY61" fmla="*/ 1357313 h 1976438"/>
                  <a:gd name="connsiteX62" fmla="*/ 1895475 w 6612638"/>
                  <a:gd name="connsiteY62" fmla="*/ 1352550 h 1976438"/>
                  <a:gd name="connsiteX63" fmla="*/ 1924050 w 6612638"/>
                  <a:gd name="connsiteY63" fmla="*/ 1338263 h 1976438"/>
                  <a:gd name="connsiteX64" fmla="*/ 1938338 w 6612638"/>
                  <a:gd name="connsiteY64" fmla="*/ 1333500 h 1976438"/>
                  <a:gd name="connsiteX65" fmla="*/ 1952625 w 6612638"/>
                  <a:gd name="connsiteY65" fmla="*/ 1319213 h 1976438"/>
                  <a:gd name="connsiteX66" fmla="*/ 1966913 w 6612638"/>
                  <a:gd name="connsiteY66" fmla="*/ 1314450 h 1976438"/>
                  <a:gd name="connsiteX67" fmla="*/ 1981200 w 6612638"/>
                  <a:gd name="connsiteY67" fmla="*/ 1304925 h 1976438"/>
                  <a:gd name="connsiteX68" fmla="*/ 2036152 w 6612638"/>
                  <a:gd name="connsiteY68" fmla="*/ 1335698 h 1976438"/>
                  <a:gd name="connsiteX69" fmla="*/ 2089638 w 6612638"/>
                  <a:gd name="connsiteY69" fmla="*/ 1361709 h 1976438"/>
                  <a:gd name="connsiteX70" fmla="*/ 2124075 w 6612638"/>
                  <a:gd name="connsiteY70" fmla="*/ 1352550 h 1976438"/>
                  <a:gd name="connsiteX71" fmla="*/ 2162175 w 6612638"/>
                  <a:gd name="connsiteY71" fmla="*/ 1347788 h 1976438"/>
                  <a:gd name="connsiteX72" fmla="*/ 2190750 w 6612638"/>
                  <a:gd name="connsiteY72" fmla="*/ 1338263 h 1976438"/>
                  <a:gd name="connsiteX73" fmla="*/ 2219325 w 6612638"/>
                  <a:gd name="connsiteY73" fmla="*/ 1319213 h 1976438"/>
                  <a:gd name="connsiteX74" fmla="*/ 2247900 w 6612638"/>
                  <a:gd name="connsiteY74" fmla="*/ 1300163 h 1976438"/>
                  <a:gd name="connsiteX75" fmla="*/ 2262188 w 6612638"/>
                  <a:gd name="connsiteY75" fmla="*/ 1290638 h 1976438"/>
                  <a:gd name="connsiteX76" fmla="*/ 2281238 w 6612638"/>
                  <a:gd name="connsiteY76" fmla="*/ 1281113 h 1976438"/>
                  <a:gd name="connsiteX77" fmla="*/ 2295525 w 6612638"/>
                  <a:gd name="connsiteY77" fmla="*/ 1262063 h 1976438"/>
                  <a:gd name="connsiteX78" fmla="*/ 2305050 w 6612638"/>
                  <a:gd name="connsiteY78" fmla="*/ 1228725 h 1976438"/>
                  <a:gd name="connsiteX79" fmla="*/ 2308714 w 6612638"/>
                  <a:gd name="connsiteY79" fmla="*/ 1188061 h 1976438"/>
                  <a:gd name="connsiteX80" fmla="*/ 2390775 w 6612638"/>
                  <a:gd name="connsiteY80" fmla="*/ 1095742 h 1976438"/>
                  <a:gd name="connsiteX81" fmla="*/ 2424113 w 6612638"/>
                  <a:gd name="connsiteY81" fmla="*/ 1066800 h 1976438"/>
                  <a:gd name="connsiteX82" fmla="*/ 2466975 w 6612638"/>
                  <a:gd name="connsiteY82" fmla="*/ 1019908 h 1976438"/>
                  <a:gd name="connsiteX83" fmla="*/ 2519363 w 6612638"/>
                  <a:gd name="connsiteY83" fmla="*/ 966788 h 1976438"/>
                  <a:gd name="connsiteX84" fmla="*/ 2533650 w 6612638"/>
                  <a:gd name="connsiteY84" fmla="*/ 952500 h 1976438"/>
                  <a:gd name="connsiteX85" fmla="*/ 2622305 w 6612638"/>
                  <a:gd name="connsiteY85" fmla="*/ 933084 h 1976438"/>
                  <a:gd name="connsiteX86" fmla="*/ 2752725 w 6612638"/>
                  <a:gd name="connsiteY86" fmla="*/ 957263 h 1976438"/>
                  <a:gd name="connsiteX87" fmla="*/ 2767013 w 6612638"/>
                  <a:gd name="connsiteY87" fmla="*/ 966788 h 1976438"/>
                  <a:gd name="connsiteX88" fmla="*/ 2771775 w 6612638"/>
                  <a:gd name="connsiteY88" fmla="*/ 981075 h 1976438"/>
                  <a:gd name="connsiteX89" fmla="*/ 2800350 w 6612638"/>
                  <a:gd name="connsiteY89" fmla="*/ 1000125 h 1976438"/>
                  <a:gd name="connsiteX90" fmla="*/ 2819400 w 6612638"/>
                  <a:gd name="connsiteY90" fmla="*/ 1014413 h 1976438"/>
                  <a:gd name="connsiteX91" fmla="*/ 2833688 w 6612638"/>
                  <a:gd name="connsiteY91" fmla="*/ 1019175 h 1976438"/>
                  <a:gd name="connsiteX92" fmla="*/ 2852738 w 6612638"/>
                  <a:gd name="connsiteY92" fmla="*/ 1033463 h 1976438"/>
                  <a:gd name="connsiteX93" fmla="*/ 2881313 w 6612638"/>
                  <a:gd name="connsiteY93" fmla="*/ 1052513 h 1976438"/>
                  <a:gd name="connsiteX94" fmla="*/ 2914650 w 6612638"/>
                  <a:gd name="connsiteY94" fmla="*/ 1095375 h 1976438"/>
                  <a:gd name="connsiteX95" fmla="*/ 2919413 w 6612638"/>
                  <a:gd name="connsiteY95" fmla="*/ 1109663 h 1976438"/>
                  <a:gd name="connsiteX96" fmla="*/ 2943225 w 6612638"/>
                  <a:gd name="connsiteY96" fmla="*/ 1138238 h 1976438"/>
                  <a:gd name="connsiteX97" fmla="*/ 2947988 w 6612638"/>
                  <a:gd name="connsiteY97" fmla="*/ 1152525 h 1976438"/>
                  <a:gd name="connsiteX98" fmla="*/ 2962275 w 6612638"/>
                  <a:gd name="connsiteY98" fmla="*/ 1162050 h 1976438"/>
                  <a:gd name="connsiteX99" fmla="*/ 2986088 w 6612638"/>
                  <a:gd name="connsiteY99" fmla="*/ 1176338 h 1976438"/>
                  <a:gd name="connsiteX100" fmla="*/ 3000375 w 6612638"/>
                  <a:gd name="connsiteY100" fmla="*/ 1190625 h 1976438"/>
                  <a:gd name="connsiteX101" fmla="*/ 3014663 w 6612638"/>
                  <a:gd name="connsiteY101" fmla="*/ 1200150 h 1976438"/>
                  <a:gd name="connsiteX102" fmla="*/ 3043238 w 6612638"/>
                  <a:gd name="connsiteY102" fmla="*/ 1209675 h 1976438"/>
                  <a:gd name="connsiteX103" fmla="*/ 3057525 w 6612638"/>
                  <a:gd name="connsiteY103" fmla="*/ 1219200 h 1976438"/>
                  <a:gd name="connsiteX104" fmla="*/ 3076575 w 6612638"/>
                  <a:gd name="connsiteY104" fmla="*/ 1223963 h 1976438"/>
                  <a:gd name="connsiteX105" fmla="*/ 3119438 w 6612638"/>
                  <a:gd name="connsiteY105" fmla="*/ 1243013 h 1976438"/>
                  <a:gd name="connsiteX106" fmla="*/ 3249857 w 6612638"/>
                  <a:gd name="connsiteY106" fmla="*/ 1256934 h 1976438"/>
                  <a:gd name="connsiteX107" fmla="*/ 3527181 w 6612638"/>
                  <a:gd name="connsiteY107" fmla="*/ 1220665 h 1976438"/>
                  <a:gd name="connsiteX108" fmla="*/ 4016986 w 6612638"/>
                  <a:gd name="connsiteY108" fmla="*/ 1164248 h 1976438"/>
                  <a:gd name="connsiteX109" fmla="*/ 4276725 w 6612638"/>
                  <a:gd name="connsiteY109" fmla="*/ 1143000 h 1976438"/>
                  <a:gd name="connsiteX110" fmla="*/ 4518880 w 6612638"/>
                  <a:gd name="connsiteY110" fmla="*/ 1125782 h 1976438"/>
                  <a:gd name="connsiteX111" fmla="*/ 4819650 w 6612638"/>
                  <a:gd name="connsiteY111" fmla="*/ 1105266 h 1976438"/>
                  <a:gd name="connsiteX112" fmla="*/ 4967288 w 6612638"/>
                  <a:gd name="connsiteY112" fmla="*/ 1090613 h 1976438"/>
                  <a:gd name="connsiteX113" fmla="*/ 5019675 w 6612638"/>
                  <a:gd name="connsiteY113" fmla="*/ 1076325 h 1976438"/>
                  <a:gd name="connsiteX114" fmla="*/ 5033963 w 6612638"/>
                  <a:gd name="connsiteY114" fmla="*/ 1071563 h 1976438"/>
                  <a:gd name="connsiteX115" fmla="*/ 5053013 w 6612638"/>
                  <a:gd name="connsiteY115" fmla="*/ 1062038 h 1976438"/>
                  <a:gd name="connsiteX116" fmla="*/ 5110163 w 6612638"/>
                  <a:gd name="connsiteY116" fmla="*/ 1057275 h 1976438"/>
                  <a:gd name="connsiteX117" fmla="*/ 5124450 w 6612638"/>
                  <a:gd name="connsiteY117" fmla="*/ 1052513 h 1976438"/>
                  <a:gd name="connsiteX118" fmla="*/ 5176838 w 6612638"/>
                  <a:gd name="connsiteY118" fmla="*/ 1042988 h 1976438"/>
                  <a:gd name="connsiteX119" fmla="*/ 5214938 w 6612638"/>
                  <a:gd name="connsiteY119" fmla="*/ 1038225 h 1976438"/>
                  <a:gd name="connsiteX120" fmla="*/ 5267325 w 6612638"/>
                  <a:gd name="connsiteY120" fmla="*/ 1023938 h 1976438"/>
                  <a:gd name="connsiteX121" fmla="*/ 5300663 w 6612638"/>
                  <a:gd name="connsiteY121" fmla="*/ 1014413 h 1976438"/>
                  <a:gd name="connsiteX122" fmla="*/ 5314950 w 6612638"/>
                  <a:gd name="connsiteY122" fmla="*/ 1009650 h 1976438"/>
                  <a:gd name="connsiteX123" fmla="*/ 5353050 w 6612638"/>
                  <a:gd name="connsiteY123" fmla="*/ 976313 h 1976438"/>
                  <a:gd name="connsiteX124" fmla="*/ 5376863 w 6612638"/>
                  <a:gd name="connsiteY124" fmla="*/ 957263 h 1976438"/>
                  <a:gd name="connsiteX125" fmla="*/ 5395913 w 6612638"/>
                  <a:gd name="connsiteY125" fmla="*/ 947738 h 1976438"/>
                  <a:gd name="connsiteX126" fmla="*/ 5462588 w 6612638"/>
                  <a:gd name="connsiteY126" fmla="*/ 909638 h 1976438"/>
                  <a:gd name="connsiteX127" fmla="*/ 5486400 w 6612638"/>
                  <a:gd name="connsiteY127" fmla="*/ 895350 h 1976438"/>
                  <a:gd name="connsiteX128" fmla="*/ 5529263 w 6612638"/>
                  <a:gd name="connsiteY128" fmla="*/ 876300 h 1976438"/>
                  <a:gd name="connsiteX129" fmla="*/ 5567363 w 6612638"/>
                  <a:gd name="connsiteY129" fmla="*/ 862013 h 1976438"/>
                  <a:gd name="connsiteX130" fmla="*/ 5610225 w 6612638"/>
                  <a:gd name="connsiteY130" fmla="*/ 838200 h 1976438"/>
                  <a:gd name="connsiteX131" fmla="*/ 5672138 w 6612638"/>
                  <a:gd name="connsiteY131" fmla="*/ 809625 h 1976438"/>
                  <a:gd name="connsiteX132" fmla="*/ 5719763 w 6612638"/>
                  <a:gd name="connsiteY132" fmla="*/ 795338 h 1976438"/>
                  <a:gd name="connsiteX133" fmla="*/ 5810250 w 6612638"/>
                  <a:gd name="connsiteY133" fmla="*/ 781050 h 1976438"/>
                  <a:gd name="connsiteX134" fmla="*/ 5824538 w 6612638"/>
                  <a:gd name="connsiteY134" fmla="*/ 776288 h 1976438"/>
                  <a:gd name="connsiteX135" fmla="*/ 5891213 w 6612638"/>
                  <a:gd name="connsiteY135" fmla="*/ 742950 h 1976438"/>
                  <a:gd name="connsiteX136" fmla="*/ 5910263 w 6612638"/>
                  <a:gd name="connsiteY136" fmla="*/ 733425 h 1976438"/>
                  <a:gd name="connsiteX137" fmla="*/ 5948363 w 6612638"/>
                  <a:gd name="connsiteY137" fmla="*/ 719138 h 1976438"/>
                  <a:gd name="connsiteX138" fmla="*/ 5962650 w 6612638"/>
                  <a:gd name="connsiteY138" fmla="*/ 704850 h 1976438"/>
                  <a:gd name="connsiteX139" fmla="*/ 5976938 w 6612638"/>
                  <a:gd name="connsiteY139" fmla="*/ 685800 h 1976438"/>
                  <a:gd name="connsiteX140" fmla="*/ 5991225 w 6612638"/>
                  <a:gd name="connsiteY140" fmla="*/ 681038 h 1976438"/>
                  <a:gd name="connsiteX141" fmla="*/ 6015038 w 6612638"/>
                  <a:gd name="connsiteY141" fmla="*/ 657225 h 1976438"/>
                  <a:gd name="connsiteX142" fmla="*/ 6053138 w 6612638"/>
                  <a:gd name="connsiteY142" fmla="*/ 619125 h 1976438"/>
                  <a:gd name="connsiteX143" fmla="*/ 6119813 w 6612638"/>
                  <a:gd name="connsiteY143" fmla="*/ 576263 h 1976438"/>
                  <a:gd name="connsiteX144" fmla="*/ 6157913 w 6612638"/>
                  <a:gd name="connsiteY144" fmla="*/ 547688 h 1976438"/>
                  <a:gd name="connsiteX145" fmla="*/ 6172200 w 6612638"/>
                  <a:gd name="connsiteY145" fmla="*/ 542925 h 1976438"/>
                  <a:gd name="connsiteX146" fmla="*/ 6229350 w 6612638"/>
                  <a:gd name="connsiteY146" fmla="*/ 519113 h 1976438"/>
                  <a:gd name="connsiteX147" fmla="*/ 6253163 w 6612638"/>
                  <a:gd name="connsiteY147" fmla="*/ 504825 h 1976438"/>
                  <a:gd name="connsiteX148" fmla="*/ 6281738 w 6612638"/>
                  <a:gd name="connsiteY148" fmla="*/ 485775 h 1976438"/>
                  <a:gd name="connsiteX149" fmla="*/ 6329363 w 6612638"/>
                  <a:gd name="connsiteY149" fmla="*/ 471488 h 1976438"/>
                  <a:gd name="connsiteX150" fmla="*/ 6353175 w 6612638"/>
                  <a:gd name="connsiteY150" fmla="*/ 457200 h 1976438"/>
                  <a:gd name="connsiteX151" fmla="*/ 6372225 w 6612638"/>
                  <a:gd name="connsiteY151" fmla="*/ 447675 h 1976438"/>
                  <a:gd name="connsiteX152" fmla="*/ 6400800 w 6612638"/>
                  <a:gd name="connsiteY152" fmla="*/ 423863 h 1976438"/>
                  <a:gd name="connsiteX153" fmla="*/ 6429375 w 6612638"/>
                  <a:gd name="connsiteY153" fmla="*/ 395288 h 1976438"/>
                  <a:gd name="connsiteX154" fmla="*/ 6448425 w 6612638"/>
                  <a:gd name="connsiteY154" fmla="*/ 361950 h 1976438"/>
                  <a:gd name="connsiteX155" fmla="*/ 6462713 w 6612638"/>
                  <a:gd name="connsiteY155" fmla="*/ 352425 h 1976438"/>
                  <a:gd name="connsiteX156" fmla="*/ 6524625 w 6612638"/>
                  <a:gd name="connsiteY156" fmla="*/ 319088 h 1976438"/>
                  <a:gd name="connsiteX157" fmla="*/ 6538913 w 6612638"/>
                  <a:gd name="connsiteY157" fmla="*/ 304800 h 1976438"/>
                  <a:gd name="connsiteX158" fmla="*/ 6567488 w 6612638"/>
                  <a:gd name="connsiteY158" fmla="*/ 280988 h 1976438"/>
                  <a:gd name="connsiteX159" fmla="*/ 6581775 w 6612638"/>
                  <a:gd name="connsiteY159" fmla="*/ 247650 h 1976438"/>
                  <a:gd name="connsiteX160" fmla="*/ 6600825 w 6612638"/>
                  <a:gd name="connsiteY160" fmla="*/ 180975 h 1976438"/>
                  <a:gd name="connsiteX161" fmla="*/ 6610350 w 6612638"/>
                  <a:gd name="connsiteY161" fmla="*/ 166688 h 1976438"/>
                  <a:gd name="connsiteX162" fmla="*/ 6610351 w 6612638"/>
                  <a:gd name="connsiteY162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995363 w 6612638"/>
                  <a:gd name="connsiteY40" fmla="*/ 1314450 h 1976438"/>
                  <a:gd name="connsiteX41" fmla="*/ 1023938 w 6612638"/>
                  <a:gd name="connsiteY41" fmla="*/ 1295400 h 1976438"/>
                  <a:gd name="connsiteX42" fmla="*/ 1047750 w 6612638"/>
                  <a:gd name="connsiteY42" fmla="*/ 1276350 h 1976438"/>
                  <a:gd name="connsiteX43" fmla="*/ 1062038 w 6612638"/>
                  <a:gd name="connsiteY43" fmla="*/ 1271588 h 1976438"/>
                  <a:gd name="connsiteX44" fmla="*/ 1090613 w 6612638"/>
                  <a:gd name="connsiteY44" fmla="*/ 1252538 h 1976438"/>
                  <a:gd name="connsiteX45" fmla="*/ 1119188 w 6612638"/>
                  <a:gd name="connsiteY45" fmla="*/ 1233488 h 1976438"/>
                  <a:gd name="connsiteX46" fmla="*/ 1133475 w 6612638"/>
                  <a:gd name="connsiteY46" fmla="*/ 1223963 h 1976438"/>
                  <a:gd name="connsiteX47" fmla="*/ 1152525 w 6612638"/>
                  <a:gd name="connsiteY47" fmla="*/ 1219200 h 1976438"/>
                  <a:gd name="connsiteX48" fmla="*/ 1166813 w 6612638"/>
                  <a:gd name="connsiteY48" fmla="*/ 1209675 h 1976438"/>
                  <a:gd name="connsiteX49" fmla="*/ 1211873 w 6612638"/>
                  <a:gd name="connsiteY49" fmla="*/ 1203814 h 1976438"/>
                  <a:gd name="connsiteX50" fmla="*/ 1269390 w 6612638"/>
                  <a:gd name="connsiteY50" fmla="*/ 1225428 h 1976438"/>
                  <a:gd name="connsiteX51" fmla="*/ 1371600 w 6612638"/>
                  <a:gd name="connsiteY51" fmla="*/ 1281113 h 1976438"/>
                  <a:gd name="connsiteX52" fmla="*/ 1480405 w 6612638"/>
                  <a:gd name="connsiteY52" fmla="*/ 1329104 h 1976438"/>
                  <a:gd name="connsiteX53" fmla="*/ 1557338 w 6612638"/>
                  <a:gd name="connsiteY53" fmla="*/ 1347788 h 1976438"/>
                  <a:gd name="connsiteX54" fmla="*/ 1571625 w 6612638"/>
                  <a:gd name="connsiteY54" fmla="*/ 1352550 h 1976438"/>
                  <a:gd name="connsiteX55" fmla="*/ 1666875 w 6612638"/>
                  <a:gd name="connsiteY55" fmla="*/ 1347788 h 1976438"/>
                  <a:gd name="connsiteX56" fmla="*/ 1695450 w 6612638"/>
                  <a:gd name="connsiteY56" fmla="*/ 1338263 h 1976438"/>
                  <a:gd name="connsiteX57" fmla="*/ 1714500 w 6612638"/>
                  <a:gd name="connsiteY57" fmla="*/ 1333500 h 1976438"/>
                  <a:gd name="connsiteX58" fmla="*/ 1809750 w 6612638"/>
                  <a:gd name="connsiteY58" fmla="*/ 1338263 h 1976438"/>
                  <a:gd name="connsiteX59" fmla="*/ 1843088 w 6612638"/>
                  <a:gd name="connsiteY59" fmla="*/ 1352550 h 1976438"/>
                  <a:gd name="connsiteX60" fmla="*/ 1857375 w 6612638"/>
                  <a:gd name="connsiteY60" fmla="*/ 1357313 h 1976438"/>
                  <a:gd name="connsiteX61" fmla="*/ 1895475 w 6612638"/>
                  <a:gd name="connsiteY61" fmla="*/ 1352550 h 1976438"/>
                  <a:gd name="connsiteX62" fmla="*/ 1924050 w 6612638"/>
                  <a:gd name="connsiteY62" fmla="*/ 1338263 h 1976438"/>
                  <a:gd name="connsiteX63" fmla="*/ 1938338 w 6612638"/>
                  <a:gd name="connsiteY63" fmla="*/ 1333500 h 1976438"/>
                  <a:gd name="connsiteX64" fmla="*/ 1952625 w 6612638"/>
                  <a:gd name="connsiteY64" fmla="*/ 1319213 h 1976438"/>
                  <a:gd name="connsiteX65" fmla="*/ 1966913 w 6612638"/>
                  <a:gd name="connsiteY65" fmla="*/ 1314450 h 1976438"/>
                  <a:gd name="connsiteX66" fmla="*/ 1981200 w 6612638"/>
                  <a:gd name="connsiteY66" fmla="*/ 1304925 h 1976438"/>
                  <a:gd name="connsiteX67" fmla="*/ 2036152 w 6612638"/>
                  <a:gd name="connsiteY67" fmla="*/ 1335698 h 1976438"/>
                  <a:gd name="connsiteX68" fmla="*/ 2089638 w 6612638"/>
                  <a:gd name="connsiteY68" fmla="*/ 1361709 h 1976438"/>
                  <a:gd name="connsiteX69" fmla="*/ 2124075 w 6612638"/>
                  <a:gd name="connsiteY69" fmla="*/ 1352550 h 1976438"/>
                  <a:gd name="connsiteX70" fmla="*/ 2162175 w 6612638"/>
                  <a:gd name="connsiteY70" fmla="*/ 1347788 h 1976438"/>
                  <a:gd name="connsiteX71" fmla="*/ 2190750 w 6612638"/>
                  <a:gd name="connsiteY71" fmla="*/ 1338263 h 1976438"/>
                  <a:gd name="connsiteX72" fmla="*/ 2219325 w 6612638"/>
                  <a:gd name="connsiteY72" fmla="*/ 1319213 h 1976438"/>
                  <a:gd name="connsiteX73" fmla="*/ 2247900 w 6612638"/>
                  <a:gd name="connsiteY73" fmla="*/ 1300163 h 1976438"/>
                  <a:gd name="connsiteX74" fmla="*/ 2262188 w 6612638"/>
                  <a:gd name="connsiteY74" fmla="*/ 1290638 h 1976438"/>
                  <a:gd name="connsiteX75" fmla="*/ 2281238 w 6612638"/>
                  <a:gd name="connsiteY75" fmla="*/ 1281113 h 1976438"/>
                  <a:gd name="connsiteX76" fmla="*/ 2295525 w 6612638"/>
                  <a:gd name="connsiteY76" fmla="*/ 1262063 h 1976438"/>
                  <a:gd name="connsiteX77" fmla="*/ 2305050 w 6612638"/>
                  <a:gd name="connsiteY77" fmla="*/ 1228725 h 1976438"/>
                  <a:gd name="connsiteX78" fmla="*/ 2308714 w 6612638"/>
                  <a:gd name="connsiteY78" fmla="*/ 1188061 h 1976438"/>
                  <a:gd name="connsiteX79" fmla="*/ 2390775 w 6612638"/>
                  <a:gd name="connsiteY79" fmla="*/ 1095742 h 1976438"/>
                  <a:gd name="connsiteX80" fmla="*/ 2424113 w 6612638"/>
                  <a:gd name="connsiteY80" fmla="*/ 1066800 h 1976438"/>
                  <a:gd name="connsiteX81" fmla="*/ 2466975 w 6612638"/>
                  <a:gd name="connsiteY81" fmla="*/ 1019908 h 1976438"/>
                  <a:gd name="connsiteX82" fmla="*/ 2519363 w 6612638"/>
                  <a:gd name="connsiteY82" fmla="*/ 966788 h 1976438"/>
                  <a:gd name="connsiteX83" fmla="*/ 2533650 w 6612638"/>
                  <a:gd name="connsiteY83" fmla="*/ 952500 h 1976438"/>
                  <a:gd name="connsiteX84" fmla="*/ 2622305 w 6612638"/>
                  <a:gd name="connsiteY84" fmla="*/ 933084 h 1976438"/>
                  <a:gd name="connsiteX85" fmla="*/ 2752725 w 6612638"/>
                  <a:gd name="connsiteY85" fmla="*/ 957263 h 1976438"/>
                  <a:gd name="connsiteX86" fmla="*/ 2767013 w 6612638"/>
                  <a:gd name="connsiteY86" fmla="*/ 966788 h 1976438"/>
                  <a:gd name="connsiteX87" fmla="*/ 2771775 w 6612638"/>
                  <a:gd name="connsiteY87" fmla="*/ 981075 h 1976438"/>
                  <a:gd name="connsiteX88" fmla="*/ 2800350 w 6612638"/>
                  <a:gd name="connsiteY88" fmla="*/ 1000125 h 1976438"/>
                  <a:gd name="connsiteX89" fmla="*/ 2819400 w 6612638"/>
                  <a:gd name="connsiteY89" fmla="*/ 1014413 h 1976438"/>
                  <a:gd name="connsiteX90" fmla="*/ 2833688 w 6612638"/>
                  <a:gd name="connsiteY90" fmla="*/ 1019175 h 1976438"/>
                  <a:gd name="connsiteX91" fmla="*/ 2852738 w 6612638"/>
                  <a:gd name="connsiteY91" fmla="*/ 1033463 h 1976438"/>
                  <a:gd name="connsiteX92" fmla="*/ 2881313 w 6612638"/>
                  <a:gd name="connsiteY92" fmla="*/ 1052513 h 1976438"/>
                  <a:gd name="connsiteX93" fmla="*/ 2914650 w 6612638"/>
                  <a:gd name="connsiteY93" fmla="*/ 1095375 h 1976438"/>
                  <a:gd name="connsiteX94" fmla="*/ 2919413 w 6612638"/>
                  <a:gd name="connsiteY94" fmla="*/ 1109663 h 1976438"/>
                  <a:gd name="connsiteX95" fmla="*/ 2943225 w 6612638"/>
                  <a:gd name="connsiteY95" fmla="*/ 1138238 h 1976438"/>
                  <a:gd name="connsiteX96" fmla="*/ 2947988 w 6612638"/>
                  <a:gd name="connsiteY96" fmla="*/ 1152525 h 1976438"/>
                  <a:gd name="connsiteX97" fmla="*/ 2962275 w 6612638"/>
                  <a:gd name="connsiteY97" fmla="*/ 1162050 h 1976438"/>
                  <a:gd name="connsiteX98" fmla="*/ 2986088 w 6612638"/>
                  <a:gd name="connsiteY98" fmla="*/ 1176338 h 1976438"/>
                  <a:gd name="connsiteX99" fmla="*/ 3000375 w 6612638"/>
                  <a:gd name="connsiteY99" fmla="*/ 1190625 h 1976438"/>
                  <a:gd name="connsiteX100" fmla="*/ 3014663 w 6612638"/>
                  <a:gd name="connsiteY100" fmla="*/ 1200150 h 1976438"/>
                  <a:gd name="connsiteX101" fmla="*/ 3043238 w 6612638"/>
                  <a:gd name="connsiteY101" fmla="*/ 1209675 h 1976438"/>
                  <a:gd name="connsiteX102" fmla="*/ 3057525 w 6612638"/>
                  <a:gd name="connsiteY102" fmla="*/ 1219200 h 1976438"/>
                  <a:gd name="connsiteX103" fmla="*/ 3076575 w 6612638"/>
                  <a:gd name="connsiteY103" fmla="*/ 1223963 h 1976438"/>
                  <a:gd name="connsiteX104" fmla="*/ 3119438 w 6612638"/>
                  <a:gd name="connsiteY104" fmla="*/ 1243013 h 1976438"/>
                  <a:gd name="connsiteX105" fmla="*/ 3249857 w 6612638"/>
                  <a:gd name="connsiteY105" fmla="*/ 1256934 h 1976438"/>
                  <a:gd name="connsiteX106" fmla="*/ 3527181 w 6612638"/>
                  <a:gd name="connsiteY106" fmla="*/ 1220665 h 1976438"/>
                  <a:gd name="connsiteX107" fmla="*/ 4016986 w 6612638"/>
                  <a:gd name="connsiteY107" fmla="*/ 1164248 h 1976438"/>
                  <a:gd name="connsiteX108" fmla="*/ 4276725 w 6612638"/>
                  <a:gd name="connsiteY108" fmla="*/ 1143000 h 1976438"/>
                  <a:gd name="connsiteX109" fmla="*/ 4518880 w 6612638"/>
                  <a:gd name="connsiteY109" fmla="*/ 1125782 h 1976438"/>
                  <a:gd name="connsiteX110" fmla="*/ 4819650 w 6612638"/>
                  <a:gd name="connsiteY110" fmla="*/ 1105266 h 1976438"/>
                  <a:gd name="connsiteX111" fmla="*/ 4967288 w 6612638"/>
                  <a:gd name="connsiteY111" fmla="*/ 1090613 h 1976438"/>
                  <a:gd name="connsiteX112" fmla="*/ 5019675 w 6612638"/>
                  <a:gd name="connsiteY112" fmla="*/ 1076325 h 1976438"/>
                  <a:gd name="connsiteX113" fmla="*/ 5033963 w 6612638"/>
                  <a:gd name="connsiteY113" fmla="*/ 1071563 h 1976438"/>
                  <a:gd name="connsiteX114" fmla="*/ 5053013 w 6612638"/>
                  <a:gd name="connsiteY114" fmla="*/ 1062038 h 1976438"/>
                  <a:gd name="connsiteX115" fmla="*/ 5110163 w 6612638"/>
                  <a:gd name="connsiteY115" fmla="*/ 1057275 h 1976438"/>
                  <a:gd name="connsiteX116" fmla="*/ 5124450 w 6612638"/>
                  <a:gd name="connsiteY116" fmla="*/ 1052513 h 1976438"/>
                  <a:gd name="connsiteX117" fmla="*/ 5176838 w 6612638"/>
                  <a:gd name="connsiteY117" fmla="*/ 1042988 h 1976438"/>
                  <a:gd name="connsiteX118" fmla="*/ 5214938 w 6612638"/>
                  <a:gd name="connsiteY118" fmla="*/ 1038225 h 1976438"/>
                  <a:gd name="connsiteX119" fmla="*/ 5267325 w 6612638"/>
                  <a:gd name="connsiteY119" fmla="*/ 1023938 h 1976438"/>
                  <a:gd name="connsiteX120" fmla="*/ 5300663 w 6612638"/>
                  <a:gd name="connsiteY120" fmla="*/ 1014413 h 1976438"/>
                  <a:gd name="connsiteX121" fmla="*/ 5314950 w 6612638"/>
                  <a:gd name="connsiteY121" fmla="*/ 1009650 h 1976438"/>
                  <a:gd name="connsiteX122" fmla="*/ 5353050 w 6612638"/>
                  <a:gd name="connsiteY122" fmla="*/ 976313 h 1976438"/>
                  <a:gd name="connsiteX123" fmla="*/ 5376863 w 6612638"/>
                  <a:gd name="connsiteY123" fmla="*/ 957263 h 1976438"/>
                  <a:gd name="connsiteX124" fmla="*/ 5395913 w 6612638"/>
                  <a:gd name="connsiteY124" fmla="*/ 947738 h 1976438"/>
                  <a:gd name="connsiteX125" fmla="*/ 5462588 w 6612638"/>
                  <a:gd name="connsiteY125" fmla="*/ 909638 h 1976438"/>
                  <a:gd name="connsiteX126" fmla="*/ 5486400 w 6612638"/>
                  <a:gd name="connsiteY126" fmla="*/ 895350 h 1976438"/>
                  <a:gd name="connsiteX127" fmla="*/ 5529263 w 6612638"/>
                  <a:gd name="connsiteY127" fmla="*/ 876300 h 1976438"/>
                  <a:gd name="connsiteX128" fmla="*/ 5567363 w 6612638"/>
                  <a:gd name="connsiteY128" fmla="*/ 862013 h 1976438"/>
                  <a:gd name="connsiteX129" fmla="*/ 5610225 w 6612638"/>
                  <a:gd name="connsiteY129" fmla="*/ 838200 h 1976438"/>
                  <a:gd name="connsiteX130" fmla="*/ 5672138 w 6612638"/>
                  <a:gd name="connsiteY130" fmla="*/ 809625 h 1976438"/>
                  <a:gd name="connsiteX131" fmla="*/ 5719763 w 6612638"/>
                  <a:gd name="connsiteY131" fmla="*/ 795338 h 1976438"/>
                  <a:gd name="connsiteX132" fmla="*/ 5810250 w 6612638"/>
                  <a:gd name="connsiteY132" fmla="*/ 781050 h 1976438"/>
                  <a:gd name="connsiteX133" fmla="*/ 5824538 w 6612638"/>
                  <a:gd name="connsiteY133" fmla="*/ 776288 h 1976438"/>
                  <a:gd name="connsiteX134" fmla="*/ 5891213 w 6612638"/>
                  <a:gd name="connsiteY134" fmla="*/ 742950 h 1976438"/>
                  <a:gd name="connsiteX135" fmla="*/ 5910263 w 6612638"/>
                  <a:gd name="connsiteY135" fmla="*/ 733425 h 1976438"/>
                  <a:gd name="connsiteX136" fmla="*/ 5948363 w 6612638"/>
                  <a:gd name="connsiteY136" fmla="*/ 719138 h 1976438"/>
                  <a:gd name="connsiteX137" fmla="*/ 5962650 w 6612638"/>
                  <a:gd name="connsiteY137" fmla="*/ 704850 h 1976438"/>
                  <a:gd name="connsiteX138" fmla="*/ 5976938 w 6612638"/>
                  <a:gd name="connsiteY138" fmla="*/ 685800 h 1976438"/>
                  <a:gd name="connsiteX139" fmla="*/ 5991225 w 6612638"/>
                  <a:gd name="connsiteY139" fmla="*/ 681038 h 1976438"/>
                  <a:gd name="connsiteX140" fmla="*/ 6015038 w 6612638"/>
                  <a:gd name="connsiteY140" fmla="*/ 657225 h 1976438"/>
                  <a:gd name="connsiteX141" fmla="*/ 6053138 w 6612638"/>
                  <a:gd name="connsiteY141" fmla="*/ 619125 h 1976438"/>
                  <a:gd name="connsiteX142" fmla="*/ 6119813 w 6612638"/>
                  <a:gd name="connsiteY142" fmla="*/ 576263 h 1976438"/>
                  <a:gd name="connsiteX143" fmla="*/ 6157913 w 6612638"/>
                  <a:gd name="connsiteY143" fmla="*/ 547688 h 1976438"/>
                  <a:gd name="connsiteX144" fmla="*/ 6172200 w 6612638"/>
                  <a:gd name="connsiteY144" fmla="*/ 542925 h 1976438"/>
                  <a:gd name="connsiteX145" fmla="*/ 6229350 w 6612638"/>
                  <a:gd name="connsiteY145" fmla="*/ 519113 h 1976438"/>
                  <a:gd name="connsiteX146" fmla="*/ 6253163 w 6612638"/>
                  <a:gd name="connsiteY146" fmla="*/ 504825 h 1976438"/>
                  <a:gd name="connsiteX147" fmla="*/ 6281738 w 6612638"/>
                  <a:gd name="connsiteY147" fmla="*/ 485775 h 1976438"/>
                  <a:gd name="connsiteX148" fmla="*/ 6329363 w 6612638"/>
                  <a:gd name="connsiteY148" fmla="*/ 471488 h 1976438"/>
                  <a:gd name="connsiteX149" fmla="*/ 6353175 w 6612638"/>
                  <a:gd name="connsiteY149" fmla="*/ 457200 h 1976438"/>
                  <a:gd name="connsiteX150" fmla="*/ 6372225 w 6612638"/>
                  <a:gd name="connsiteY150" fmla="*/ 447675 h 1976438"/>
                  <a:gd name="connsiteX151" fmla="*/ 6400800 w 6612638"/>
                  <a:gd name="connsiteY151" fmla="*/ 423863 h 1976438"/>
                  <a:gd name="connsiteX152" fmla="*/ 6429375 w 6612638"/>
                  <a:gd name="connsiteY152" fmla="*/ 395288 h 1976438"/>
                  <a:gd name="connsiteX153" fmla="*/ 6448425 w 6612638"/>
                  <a:gd name="connsiteY153" fmla="*/ 361950 h 1976438"/>
                  <a:gd name="connsiteX154" fmla="*/ 6462713 w 6612638"/>
                  <a:gd name="connsiteY154" fmla="*/ 352425 h 1976438"/>
                  <a:gd name="connsiteX155" fmla="*/ 6524625 w 6612638"/>
                  <a:gd name="connsiteY155" fmla="*/ 319088 h 1976438"/>
                  <a:gd name="connsiteX156" fmla="*/ 6538913 w 6612638"/>
                  <a:gd name="connsiteY156" fmla="*/ 304800 h 1976438"/>
                  <a:gd name="connsiteX157" fmla="*/ 6567488 w 6612638"/>
                  <a:gd name="connsiteY157" fmla="*/ 280988 h 1976438"/>
                  <a:gd name="connsiteX158" fmla="*/ 6581775 w 6612638"/>
                  <a:gd name="connsiteY158" fmla="*/ 247650 h 1976438"/>
                  <a:gd name="connsiteX159" fmla="*/ 6600825 w 6612638"/>
                  <a:gd name="connsiteY159" fmla="*/ 180975 h 1976438"/>
                  <a:gd name="connsiteX160" fmla="*/ 6610350 w 6612638"/>
                  <a:gd name="connsiteY160" fmla="*/ 166688 h 1976438"/>
                  <a:gd name="connsiteX161" fmla="*/ 6610351 w 6612638"/>
                  <a:gd name="connsiteY16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23938 w 6612638"/>
                  <a:gd name="connsiteY40" fmla="*/ 1295400 h 1976438"/>
                  <a:gd name="connsiteX41" fmla="*/ 1047750 w 6612638"/>
                  <a:gd name="connsiteY41" fmla="*/ 1276350 h 1976438"/>
                  <a:gd name="connsiteX42" fmla="*/ 1062038 w 6612638"/>
                  <a:gd name="connsiteY42" fmla="*/ 1271588 h 1976438"/>
                  <a:gd name="connsiteX43" fmla="*/ 1090613 w 6612638"/>
                  <a:gd name="connsiteY43" fmla="*/ 1252538 h 1976438"/>
                  <a:gd name="connsiteX44" fmla="*/ 1119188 w 6612638"/>
                  <a:gd name="connsiteY44" fmla="*/ 1233488 h 1976438"/>
                  <a:gd name="connsiteX45" fmla="*/ 1133475 w 6612638"/>
                  <a:gd name="connsiteY45" fmla="*/ 1223963 h 1976438"/>
                  <a:gd name="connsiteX46" fmla="*/ 1152525 w 6612638"/>
                  <a:gd name="connsiteY46" fmla="*/ 1219200 h 1976438"/>
                  <a:gd name="connsiteX47" fmla="*/ 1166813 w 6612638"/>
                  <a:gd name="connsiteY47" fmla="*/ 1209675 h 1976438"/>
                  <a:gd name="connsiteX48" fmla="*/ 1211873 w 6612638"/>
                  <a:gd name="connsiteY48" fmla="*/ 1203814 h 1976438"/>
                  <a:gd name="connsiteX49" fmla="*/ 1269390 w 6612638"/>
                  <a:gd name="connsiteY49" fmla="*/ 1225428 h 1976438"/>
                  <a:gd name="connsiteX50" fmla="*/ 1371600 w 6612638"/>
                  <a:gd name="connsiteY50" fmla="*/ 1281113 h 1976438"/>
                  <a:gd name="connsiteX51" fmla="*/ 1480405 w 6612638"/>
                  <a:gd name="connsiteY51" fmla="*/ 1329104 h 1976438"/>
                  <a:gd name="connsiteX52" fmla="*/ 1557338 w 6612638"/>
                  <a:gd name="connsiteY52" fmla="*/ 1347788 h 1976438"/>
                  <a:gd name="connsiteX53" fmla="*/ 1571625 w 6612638"/>
                  <a:gd name="connsiteY53" fmla="*/ 1352550 h 1976438"/>
                  <a:gd name="connsiteX54" fmla="*/ 1666875 w 6612638"/>
                  <a:gd name="connsiteY54" fmla="*/ 1347788 h 1976438"/>
                  <a:gd name="connsiteX55" fmla="*/ 1695450 w 6612638"/>
                  <a:gd name="connsiteY55" fmla="*/ 1338263 h 1976438"/>
                  <a:gd name="connsiteX56" fmla="*/ 1714500 w 6612638"/>
                  <a:gd name="connsiteY56" fmla="*/ 1333500 h 1976438"/>
                  <a:gd name="connsiteX57" fmla="*/ 1809750 w 6612638"/>
                  <a:gd name="connsiteY57" fmla="*/ 1338263 h 1976438"/>
                  <a:gd name="connsiteX58" fmla="*/ 1843088 w 6612638"/>
                  <a:gd name="connsiteY58" fmla="*/ 1352550 h 1976438"/>
                  <a:gd name="connsiteX59" fmla="*/ 1857375 w 6612638"/>
                  <a:gd name="connsiteY59" fmla="*/ 1357313 h 1976438"/>
                  <a:gd name="connsiteX60" fmla="*/ 1895475 w 6612638"/>
                  <a:gd name="connsiteY60" fmla="*/ 1352550 h 1976438"/>
                  <a:gd name="connsiteX61" fmla="*/ 1924050 w 6612638"/>
                  <a:gd name="connsiteY61" fmla="*/ 1338263 h 1976438"/>
                  <a:gd name="connsiteX62" fmla="*/ 1938338 w 6612638"/>
                  <a:gd name="connsiteY62" fmla="*/ 1333500 h 1976438"/>
                  <a:gd name="connsiteX63" fmla="*/ 1952625 w 6612638"/>
                  <a:gd name="connsiteY63" fmla="*/ 1319213 h 1976438"/>
                  <a:gd name="connsiteX64" fmla="*/ 1966913 w 6612638"/>
                  <a:gd name="connsiteY64" fmla="*/ 1314450 h 1976438"/>
                  <a:gd name="connsiteX65" fmla="*/ 1981200 w 6612638"/>
                  <a:gd name="connsiteY65" fmla="*/ 1304925 h 1976438"/>
                  <a:gd name="connsiteX66" fmla="*/ 2036152 w 6612638"/>
                  <a:gd name="connsiteY66" fmla="*/ 1335698 h 1976438"/>
                  <a:gd name="connsiteX67" fmla="*/ 2089638 w 6612638"/>
                  <a:gd name="connsiteY67" fmla="*/ 1361709 h 1976438"/>
                  <a:gd name="connsiteX68" fmla="*/ 2124075 w 6612638"/>
                  <a:gd name="connsiteY68" fmla="*/ 1352550 h 1976438"/>
                  <a:gd name="connsiteX69" fmla="*/ 2162175 w 6612638"/>
                  <a:gd name="connsiteY69" fmla="*/ 1347788 h 1976438"/>
                  <a:gd name="connsiteX70" fmla="*/ 2190750 w 6612638"/>
                  <a:gd name="connsiteY70" fmla="*/ 1338263 h 1976438"/>
                  <a:gd name="connsiteX71" fmla="*/ 2219325 w 6612638"/>
                  <a:gd name="connsiteY71" fmla="*/ 1319213 h 1976438"/>
                  <a:gd name="connsiteX72" fmla="*/ 2247900 w 6612638"/>
                  <a:gd name="connsiteY72" fmla="*/ 1300163 h 1976438"/>
                  <a:gd name="connsiteX73" fmla="*/ 2262188 w 6612638"/>
                  <a:gd name="connsiteY73" fmla="*/ 1290638 h 1976438"/>
                  <a:gd name="connsiteX74" fmla="*/ 2281238 w 6612638"/>
                  <a:gd name="connsiteY74" fmla="*/ 1281113 h 1976438"/>
                  <a:gd name="connsiteX75" fmla="*/ 2295525 w 6612638"/>
                  <a:gd name="connsiteY75" fmla="*/ 1262063 h 1976438"/>
                  <a:gd name="connsiteX76" fmla="*/ 2305050 w 6612638"/>
                  <a:gd name="connsiteY76" fmla="*/ 1228725 h 1976438"/>
                  <a:gd name="connsiteX77" fmla="*/ 2308714 w 6612638"/>
                  <a:gd name="connsiteY77" fmla="*/ 1188061 h 1976438"/>
                  <a:gd name="connsiteX78" fmla="*/ 2390775 w 6612638"/>
                  <a:gd name="connsiteY78" fmla="*/ 1095742 h 1976438"/>
                  <a:gd name="connsiteX79" fmla="*/ 2424113 w 6612638"/>
                  <a:gd name="connsiteY79" fmla="*/ 1066800 h 1976438"/>
                  <a:gd name="connsiteX80" fmla="*/ 2466975 w 6612638"/>
                  <a:gd name="connsiteY80" fmla="*/ 1019908 h 1976438"/>
                  <a:gd name="connsiteX81" fmla="*/ 2519363 w 6612638"/>
                  <a:gd name="connsiteY81" fmla="*/ 966788 h 1976438"/>
                  <a:gd name="connsiteX82" fmla="*/ 2533650 w 6612638"/>
                  <a:gd name="connsiteY82" fmla="*/ 952500 h 1976438"/>
                  <a:gd name="connsiteX83" fmla="*/ 2622305 w 6612638"/>
                  <a:gd name="connsiteY83" fmla="*/ 933084 h 1976438"/>
                  <a:gd name="connsiteX84" fmla="*/ 2752725 w 6612638"/>
                  <a:gd name="connsiteY84" fmla="*/ 957263 h 1976438"/>
                  <a:gd name="connsiteX85" fmla="*/ 2767013 w 6612638"/>
                  <a:gd name="connsiteY85" fmla="*/ 966788 h 1976438"/>
                  <a:gd name="connsiteX86" fmla="*/ 2771775 w 6612638"/>
                  <a:gd name="connsiteY86" fmla="*/ 981075 h 1976438"/>
                  <a:gd name="connsiteX87" fmla="*/ 2800350 w 6612638"/>
                  <a:gd name="connsiteY87" fmla="*/ 1000125 h 1976438"/>
                  <a:gd name="connsiteX88" fmla="*/ 2819400 w 6612638"/>
                  <a:gd name="connsiteY88" fmla="*/ 1014413 h 1976438"/>
                  <a:gd name="connsiteX89" fmla="*/ 2833688 w 6612638"/>
                  <a:gd name="connsiteY89" fmla="*/ 1019175 h 1976438"/>
                  <a:gd name="connsiteX90" fmla="*/ 2852738 w 6612638"/>
                  <a:gd name="connsiteY90" fmla="*/ 1033463 h 1976438"/>
                  <a:gd name="connsiteX91" fmla="*/ 2881313 w 6612638"/>
                  <a:gd name="connsiteY91" fmla="*/ 1052513 h 1976438"/>
                  <a:gd name="connsiteX92" fmla="*/ 2914650 w 6612638"/>
                  <a:gd name="connsiteY92" fmla="*/ 1095375 h 1976438"/>
                  <a:gd name="connsiteX93" fmla="*/ 2919413 w 6612638"/>
                  <a:gd name="connsiteY93" fmla="*/ 1109663 h 1976438"/>
                  <a:gd name="connsiteX94" fmla="*/ 2943225 w 6612638"/>
                  <a:gd name="connsiteY94" fmla="*/ 1138238 h 1976438"/>
                  <a:gd name="connsiteX95" fmla="*/ 2947988 w 6612638"/>
                  <a:gd name="connsiteY95" fmla="*/ 1152525 h 1976438"/>
                  <a:gd name="connsiteX96" fmla="*/ 2962275 w 6612638"/>
                  <a:gd name="connsiteY96" fmla="*/ 1162050 h 1976438"/>
                  <a:gd name="connsiteX97" fmla="*/ 2986088 w 6612638"/>
                  <a:gd name="connsiteY97" fmla="*/ 1176338 h 1976438"/>
                  <a:gd name="connsiteX98" fmla="*/ 3000375 w 6612638"/>
                  <a:gd name="connsiteY98" fmla="*/ 1190625 h 1976438"/>
                  <a:gd name="connsiteX99" fmla="*/ 3014663 w 6612638"/>
                  <a:gd name="connsiteY99" fmla="*/ 1200150 h 1976438"/>
                  <a:gd name="connsiteX100" fmla="*/ 3043238 w 6612638"/>
                  <a:gd name="connsiteY100" fmla="*/ 1209675 h 1976438"/>
                  <a:gd name="connsiteX101" fmla="*/ 3057525 w 6612638"/>
                  <a:gd name="connsiteY101" fmla="*/ 1219200 h 1976438"/>
                  <a:gd name="connsiteX102" fmla="*/ 3076575 w 6612638"/>
                  <a:gd name="connsiteY102" fmla="*/ 1223963 h 1976438"/>
                  <a:gd name="connsiteX103" fmla="*/ 3119438 w 6612638"/>
                  <a:gd name="connsiteY103" fmla="*/ 1243013 h 1976438"/>
                  <a:gd name="connsiteX104" fmla="*/ 3249857 w 6612638"/>
                  <a:gd name="connsiteY104" fmla="*/ 1256934 h 1976438"/>
                  <a:gd name="connsiteX105" fmla="*/ 3527181 w 6612638"/>
                  <a:gd name="connsiteY105" fmla="*/ 1220665 h 1976438"/>
                  <a:gd name="connsiteX106" fmla="*/ 4016986 w 6612638"/>
                  <a:gd name="connsiteY106" fmla="*/ 1164248 h 1976438"/>
                  <a:gd name="connsiteX107" fmla="*/ 4276725 w 6612638"/>
                  <a:gd name="connsiteY107" fmla="*/ 1143000 h 1976438"/>
                  <a:gd name="connsiteX108" fmla="*/ 4518880 w 6612638"/>
                  <a:gd name="connsiteY108" fmla="*/ 1125782 h 1976438"/>
                  <a:gd name="connsiteX109" fmla="*/ 4819650 w 6612638"/>
                  <a:gd name="connsiteY109" fmla="*/ 1105266 h 1976438"/>
                  <a:gd name="connsiteX110" fmla="*/ 4967288 w 6612638"/>
                  <a:gd name="connsiteY110" fmla="*/ 1090613 h 1976438"/>
                  <a:gd name="connsiteX111" fmla="*/ 5019675 w 6612638"/>
                  <a:gd name="connsiteY111" fmla="*/ 1076325 h 1976438"/>
                  <a:gd name="connsiteX112" fmla="*/ 5033963 w 6612638"/>
                  <a:gd name="connsiteY112" fmla="*/ 1071563 h 1976438"/>
                  <a:gd name="connsiteX113" fmla="*/ 5053013 w 6612638"/>
                  <a:gd name="connsiteY113" fmla="*/ 1062038 h 1976438"/>
                  <a:gd name="connsiteX114" fmla="*/ 5110163 w 6612638"/>
                  <a:gd name="connsiteY114" fmla="*/ 1057275 h 1976438"/>
                  <a:gd name="connsiteX115" fmla="*/ 5124450 w 6612638"/>
                  <a:gd name="connsiteY115" fmla="*/ 1052513 h 1976438"/>
                  <a:gd name="connsiteX116" fmla="*/ 5176838 w 6612638"/>
                  <a:gd name="connsiteY116" fmla="*/ 1042988 h 1976438"/>
                  <a:gd name="connsiteX117" fmla="*/ 5214938 w 6612638"/>
                  <a:gd name="connsiteY117" fmla="*/ 1038225 h 1976438"/>
                  <a:gd name="connsiteX118" fmla="*/ 5267325 w 6612638"/>
                  <a:gd name="connsiteY118" fmla="*/ 1023938 h 1976438"/>
                  <a:gd name="connsiteX119" fmla="*/ 5300663 w 6612638"/>
                  <a:gd name="connsiteY119" fmla="*/ 1014413 h 1976438"/>
                  <a:gd name="connsiteX120" fmla="*/ 5314950 w 6612638"/>
                  <a:gd name="connsiteY120" fmla="*/ 1009650 h 1976438"/>
                  <a:gd name="connsiteX121" fmla="*/ 5353050 w 6612638"/>
                  <a:gd name="connsiteY121" fmla="*/ 976313 h 1976438"/>
                  <a:gd name="connsiteX122" fmla="*/ 5376863 w 6612638"/>
                  <a:gd name="connsiteY122" fmla="*/ 957263 h 1976438"/>
                  <a:gd name="connsiteX123" fmla="*/ 5395913 w 6612638"/>
                  <a:gd name="connsiteY123" fmla="*/ 947738 h 1976438"/>
                  <a:gd name="connsiteX124" fmla="*/ 5462588 w 6612638"/>
                  <a:gd name="connsiteY124" fmla="*/ 909638 h 1976438"/>
                  <a:gd name="connsiteX125" fmla="*/ 5486400 w 6612638"/>
                  <a:gd name="connsiteY125" fmla="*/ 895350 h 1976438"/>
                  <a:gd name="connsiteX126" fmla="*/ 5529263 w 6612638"/>
                  <a:gd name="connsiteY126" fmla="*/ 876300 h 1976438"/>
                  <a:gd name="connsiteX127" fmla="*/ 5567363 w 6612638"/>
                  <a:gd name="connsiteY127" fmla="*/ 862013 h 1976438"/>
                  <a:gd name="connsiteX128" fmla="*/ 5610225 w 6612638"/>
                  <a:gd name="connsiteY128" fmla="*/ 838200 h 1976438"/>
                  <a:gd name="connsiteX129" fmla="*/ 5672138 w 6612638"/>
                  <a:gd name="connsiteY129" fmla="*/ 809625 h 1976438"/>
                  <a:gd name="connsiteX130" fmla="*/ 5719763 w 6612638"/>
                  <a:gd name="connsiteY130" fmla="*/ 795338 h 1976438"/>
                  <a:gd name="connsiteX131" fmla="*/ 5810250 w 6612638"/>
                  <a:gd name="connsiteY131" fmla="*/ 781050 h 1976438"/>
                  <a:gd name="connsiteX132" fmla="*/ 5824538 w 6612638"/>
                  <a:gd name="connsiteY132" fmla="*/ 776288 h 1976438"/>
                  <a:gd name="connsiteX133" fmla="*/ 5891213 w 6612638"/>
                  <a:gd name="connsiteY133" fmla="*/ 742950 h 1976438"/>
                  <a:gd name="connsiteX134" fmla="*/ 5910263 w 6612638"/>
                  <a:gd name="connsiteY134" fmla="*/ 733425 h 1976438"/>
                  <a:gd name="connsiteX135" fmla="*/ 5948363 w 6612638"/>
                  <a:gd name="connsiteY135" fmla="*/ 719138 h 1976438"/>
                  <a:gd name="connsiteX136" fmla="*/ 5962650 w 6612638"/>
                  <a:gd name="connsiteY136" fmla="*/ 704850 h 1976438"/>
                  <a:gd name="connsiteX137" fmla="*/ 5976938 w 6612638"/>
                  <a:gd name="connsiteY137" fmla="*/ 685800 h 1976438"/>
                  <a:gd name="connsiteX138" fmla="*/ 5991225 w 6612638"/>
                  <a:gd name="connsiteY138" fmla="*/ 681038 h 1976438"/>
                  <a:gd name="connsiteX139" fmla="*/ 6015038 w 6612638"/>
                  <a:gd name="connsiteY139" fmla="*/ 657225 h 1976438"/>
                  <a:gd name="connsiteX140" fmla="*/ 6053138 w 6612638"/>
                  <a:gd name="connsiteY140" fmla="*/ 619125 h 1976438"/>
                  <a:gd name="connsiteX141" fmla="*/ 6119813 w 6612638"/>
                  <a:gd name="connsiteY141" fmla="*/ 576263 h 1976438"/>
                  <a:gd name="connsiteX142" fmla="*/ 6157913 w 6612638"/>
                  <a:gd name="connsiteY142" fmla="*/ 547688 h 1976438"/>
                  <a:gd name="connsiteX143" fmla="*/ 6172200 w 6612638"/>
                  <a:gd name="connsiteY143" fmla="*/ 542925 h 1976438"/>
                  <a:gd name="connsiteX144" fmla="*/ 6229350 w 6612638"/>
                  <a:gd name="connsiteY144" fmla="*/ 519113 h 1976438"/>
                  <a:gd name="connsiteX145" fmla="*/ 6253163 w 6612638"/>
                  <a:gd name="connsiteY145" fmla="*/ 504825 h 1976438"/>
                  <a:gd name="connsiteX146" fmla="*/ 6281738 w 6612638"/>
                  <a:gd name="connsiteY146" fmla="*/ 485775 h 1976438"/>
                  <a:gd name="connsiteX147" fmla="*/ 6329363 w 6612638"/>
                  <a:gd name="connsiteY147" fmla="*/ 471488 h 1976438"/>
                  <a:gd name="connsiteX148" fmla="*/ 6353175 w 6612638"/>
                  <a:gd name="connsiteY148" fmla="*/ 457200 h 1976438"/>
                  <a:gd name="connsiteX149" fmla="*/ 6372225 w 6612638"/>
                  <a:gd name="connsiteY149" fmla="*/ 447675 h 1976438"/>
                  <a:gd name="connsiteX150" fmla="*/ 6400800 w 6612638"/>
                  <a:gd name="connsiteY150" fmla="*/ 423863 h 1976438"/>
                  <a:gd name="connsiteX151" fmla="*/ 6429375 w 6612638"/>
                  <a:gd name="connsiteY151" fmla="*/ 395288 h 1976438"/>
                  <a:gd name="connsiteX152" fmla="*/ 6448425 w 6612638"/>
                  <a:gd name="connsiteY152" fmla="*/ 361950 h 1976438"/>
                  <a:gd name="connsiteX153" fmla="*/ 6462713 w 6612638"/>
                  <a:gd name="connsiteY153" fmla="*/ 352425 h 1976438"/>
                  <a:gd name="connsiteX154" fmla="*/ 6524625 w 6612638"/>
                  <a:gd name="connsiteY154" fmla="*/ 319088 h 1976438"/>
                  <a:gd name="connsiteX155" fmla="*/ 6538913 w 6612638"/>
                  <a:gd name="connsiteY155" fmla="*/ 304800 h 1976438"/>
                  <a:gd name="connsiteX156" fmla="*/ 6567488 w 6612638"/>
                  <a:gd name="connsiteY156" fmla="*/ 280988 h 1976438"/>
                  <a:gd name="connsiteX157" fmla="*/ 6581775 w 6612638"/>
                  <a:gd name="connsiteY157" fmla="*/ 247650 h 1976438"/>
                  <a:gd name="connsiteX158" fmla="*/ 6600825 w 6612638"/>
                  <a:gd name="connsiteY158" fmla="*/ 180975 h 1976438"/>
                  <a:gd name="connsiteX159" fmla="*/ 6610350 w 6612638"/>
                  <a:gd name="connsiteY159" fmla="*/ 166688 h 1976438"/>
                  <a:gd name="connsiteX160" fmla="*/ 6610351 w 6612638"/>
                  <a:gd name="connsiteY160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047750 w 6612638"/>
                  <a:gd name="connsiteY41" fmla="*/ 1276350 h 1976438"/>
                  <a:gd name="connsiteX42" fmla="*/ 1062038 w 6612638"/>
                  <a:gd name="connsiteY42" fmla="*/ 1271588 h 1976438"/>
                  <a:gd name="connsiteX43" fmla="*/ 1090613 w 6612638"/>
                  <a:gd name="connsiteY43" fmla="*/ 1252538 h 1976438"/>
                  <a:gd name="connsiteX44" fmla="*/ 1119188 w 6612638"/>
                  <a:gd name="connsiteY44" fmla="*/ 1233488 h 1976438"/>
                  <a:gd name="connsiteX45" fmla="*/ 1133475 w 6612638"/>
                  <a:gd name="connsiteY45" fmla="*/ 1223963 h 1976438"/>
                  <a:gd name="connsiteX46" fmla="*/ 1152525 w 6612638"/>
                  <a:gd name="connsiteY46" fmla="*/ 1219200 h 1976438"/>
                  <a:gd name="connsiteX47" fmla="*/ 1166813 w 6612638"/>
                  <a:gd name="connsiteY47" fmla="*/ 1209675 h 1976438"/>
                  <a:gd name="connsiteX48" fmla="*/ 1211873 w 6612638"/>
                  <a:gd name="connsiteY48" fmla="*/ 1203814 h 1976438"/>
                  <a:gd name="connsiteX49" fmla="*/ 1269390 w 6612638"/>
                  <a:gd name="connsiteY49" fmla="*/ 1225428 h 1976438"/>
                  <a:gd name="connsiteX50" fmla="*/ 1371600 w 6612638"/>
                  <a:gd name="connsiteY50" fmla="*/ 1281113 h 1976438"/>
                  <a:gd name="connsiteX51" fmla="*/ 1480405 w 6612638"/>
                  <a:gd name="connsiteY51" fmla="*/ 1329104 h 1976438"/>
                  <a:gd name="connsiteX52" fmla="*/ 1557338 w 6612638"/>
                  <a:gd name="connsiteY52" fmla="*/ 1347788 h 1976438"/>
                  <a:gd name="connsiteX53" fmla="*/ 1571625 w 6612638"/>
                  <a:gd name="connsiteY53" fmla="*/ 1352550 h 1976438"/>
                  <a:gd name="connsiteX54" fmla="*/ 1666875 w 6612638"/>
                  <a:gd name="connsiteY54" fmla="*/ 1347788 h 1976438"/>
                  <a:gd name="connsiteX55" fmla="*/ 1695450 w 6612638"/>
                  <a:gd name="connsiteY55" fmla="*/ 1338263 h 1976438"/>
                  <a:gd name="connsiteX56" fmla="*/ 1714500 w 6612638"/>
                  <a:gd name="connsiteY56" fmla="*/ 1333500 h 1976438"/>
                  <a:gd name="connsiteX57" fmla="*/ 1809750 w 6612638"/>
                  <a:gd name="connsiteY57" fmla="*/ 1338263 h 1976438"/>
                  <a:gd name="connsiteX58" fmla="*/ 1843088 w 6612638"/>
                  <a:gd name="connsiteY58" fmla="*/ 1352550 h 1976438"/>
                  <a:gd name="connsiteX59" fmla="*/ 1857375 w 6612638"/>
                  <a:gd name="connsiteY59" fmla="*/ 1357313 h 1976438"/>
                  <a:gd name="connsiteX60" fmla="*/ 1895475 w 6612638"/>
                  <a:gd name="connsiteY60" fmla="*/ 1352550 h 1976438"/>
                  <a:gd name="connsiteX61" fmla="*/ 1924050 w 6612638"/>
                  <a:gd name="connsiteY61" fmla="*/ 1338263 h 1976438"/>
                  <a:gd name="connsiteX62" fmla="*/ 1938338 w 6612638"/>
                  <a:gd name="connsiteY62" fmla="*/ 1333500 h 1976438"/>
                  <a:gd name="connsiteX63" fmla="*/ 1952625 w 6612638"/>
                  <a:gd name="connsiteY63" fmla="*/ 1319213 h 1976438"/>
                  <a:gd name="connsiteX64" fmla="*/ 1966913 w 6612638"/>
                  <a:gd name="connsiteY64" fmla="*/ 1314450 h 1976438"/>
                  <a:gd name="connsiteX65" fmla="*/ 1981200 w 6612638"/>
                  <a:gd name="connsiteY65" fmla="*/ 1304925 h 1976438"/>
                  <a:gd name="connsiteX66" fmla="*/ 2036152 w 6612638"/>
                  <a:gd name="connsiteY66" fmla="*/ 1335698 h 1976438"/>
                  <a:gd name="connsiteX67" fmla="*/ 2089638 w 6612638"/>
                  <a:gd name="connsiteY67" fmla="*/ 1361709 h 1976438"/>
                  <a:gd name="connsiteX68" fmla="*/ 2124075 w 6612638"/>
                  <a:gd name="connsiteY68" fmla="*/ 1352550 h 1976438"/>
                  <a:gd name="connsiteX69" fmla="*/ 2162175 w 6612638"/>
                  <a:gd name="connsiteY69" fmla="*/ 1347788 h 1976438"/>
                  <a:gd name="connsiteX70" fmla="*/ 2190750 w 6612638"/>
                  <a:gd name="connsiteY70" fmla="*/ 1338263 h 1976438"/>
                  <a:gd name="connsiteX71" fmla="*/ 2219325 w 6612638"/>
                  <a:gd name="connsiteY71" fmla="*/ 1319213 h 1976438"/>
                  <a:gd name="connsiteX72" fmla="*/ 2247900 w 6612638"/>
                  <a:gd name="connsiteY72" fmla="*/ 1300163 h 1976438"/>
                  <a:gd name="connsiteX73" fmla="*/ 2262188 w 6612638"/>
                  <a:gd name="connsiteY73" fmla="*/ 1290638 h 1976438"/>
                  <a:gd name="connsiteX74" fmla="*/ 2281238 w 6612638"/>
                  <a:gd name="connsiteY74" fmla="*/ 1281113 h 1976438"/>
                  <a:gd name="connsiteX75" fmla="*/ 2295525 w 6612638"/>
                  <a:gd name="connsiteY75" fmla="*/ 1262063 h 1976438"/>
                  <a:gd name="connsiteX76" fmla="*/ 2305050 w 6612638"/>
                  <a:gd name="connsiteY76" fmla="*/ 1228725 h 1976438"/>
                  <a:gd name="connsiteX77" fmla="*/ 2308714 w 6612638"/>
                  <a:gd name="connsiteY77" fmla="*/ 1188061 h 1976438"/>
                  <a:gd name="connsiteX78" fmla="*/ 2390775 w 6612638"/>
                  <a:gd name="connsiteY78" fmla="*/ 1095742 h 1976438"/>
                  <a:gd name="connsiteX79" fmla="*/ 2424113 w 6612638"/>
                  <a:gd name="connsiteY79" fmla="*/ 1066800 h 1976438"/>
                  <a:gd name="connsiteX80" fmla="*/ 2466975 w 6612638"/>
                  <a:gd name="connsiteY80" fmla="*/ 1019908 h 1976438"/>
                  <a:gd name="connsiteX81" fmla="*/ 2519363 w 6612638"/>
                  <a:gd name="connsiteY81" fmla="*/ 966788 h 1976438"/>
                  <a:gd name="connsiteX82" fmla="*/ 2533650 w 6612638"/>
                  <a:gd name="connsiteY82" fmla="*/ 952500 h 1976438"/>
                  <a:gd name="connsiteX83" fmla="*/ 2622305 w 6612638"/>
                  <a:gd name="connsiteY83" fmla="*/ 933084 h 1976438"/>
                  <a:gd name="connsiteX84" fmla="*/ 2752725 w 6612638"/>
                  <a:gd name="connsiteY84" fmla="*/ 957263 h 1976438"/>
                  <a:gd name="connsiteX85" fmla="*/ 2767013 w 6612638"/>
                  <a:gd name="connsiteY85" fmla="*/ 966788 h 1976438"/>
                  <a:gd name="connsiteX86" fmla="*/ 2771775 w 6612638"/>
                  <a:gd name="connsiteY86" fmla="*/ 981075 h 1976438"/>
                  <a:gd name="connsiteX87" fmla="*/ 2800350 w 6612638"/>
                  <a:gd name="connsiteY87" fmla="*/ 1000125 h 1976438"/>
                  <a:gd name="connsiteX88" fmla="*/ 2819400 w 6612638"/>
                  <a:gd name="connsiteY88" fmla="*/ 1014413 h 1976438"/>
                  <a:gd name="connsiteX89" fmla="*/ 2833688 w 6612638"/>
                  <a:gd name="connsiteY89" fmla="*/ 1019175 h 1976438"/>
                  <a:gd name="connsiteX90" fmla="*/ 2852738 w 6612638"/>
                  <a:gd name="connsiteY90" fmla="*/ 1033463 h 1976438"/>
                  <a:gd name="connsiteX91" fmla="*/ 2881313 w 6612638"/>
                  <a:gd name="connsiteY91" fmla="*/ 1052513 h 1976438"/>
                  <a:gd name="connsiteX92" fmla="*/ 2914650 w 6612638"/>
                  <a:gd name="connsiteY92" fmla="*/ 1095375 h 1976438"/>
                  <a:gd name="connsiteX93" fmla="*/ 2919413 w 6612638"/>
                  <a:gd name="connsiteY93" fmla="*/ 1109663 h 1976438"/>
                  <a:gd name="connsiteX94" fmla="*/ 2943225 w 6612638"/>
                  <a:gd name="connsiteY94" fmla="*/ 1138238 h 1976438"/>
                  <a:gd name="connsiteX95" fmla="*/ 2947988 w 6612638"/>
                  <a:gd name="connsiteY95" fmla="*/ 1152525 h 1976438"/>
                  <a:gd name="connsiteX96" fmla="*/ 2962275 w 6612638"/>
                  <a:gd name="connsiteY96" fmla="*/ 1162050 h 1976438"/>
                  <a:gd name="connsiteX97" fmla="*/ 2986088 w 6612638"/>
                  <a:gd name="connsiteY97" fmla="*/ 1176338 h 1976438"/>
                  <a:gd name="connsiteX98" fmla="*/ 3000375 w 6612638"/>
                  <a:gd name="connsiteY98" fmla="*/ 1190625 h 1976438"/>
                  <a:gd name="connsiteX99" fmla="*/ 3014663 w 6612638"/>
                  <a:gd name="connsiteY99" fmla="*/ 1200150 h 1976438"/>
                  <a:gd name="connsiteX100" fmla="*/ 3043238 w 6612638"/>
                  <a:gd name="connsiteY100" fmla="*/ 1209675 h 1976438"/>
                  <a:gd name="connsiteX101" fmla="*/ 3057525 w 6612638"/>
                  <a:gd name="connsiteY101" fmla="*/ 1219200 h 1976438"/>
                  <a:gd name="connsiteX102" fmla="*/ 3076575 w 6612638"/>
                  <a:gd name="connsiteY102" fmla="*/ 1223963 h 1976438"/>
                  <a:gd name="connsiteX103" fmla="*/ 3119438 w 6612638"/>
                  <a:gd name="connsiteY103" fmla="*/ 1243013 h 1976438"/>
                  <a:gd name="connsiteX104" fmla="*/ 3249857 w 6612638"/>
                  <a:gd name="connsiteY104" fmla="*/ 1256934 h 1976438"/>
                  <a:gd name="connsiteX105" fmla="*/ 3527181 w 6612638"/>
                  <a:gd name="connsiteY105" fmla="*/ 1220665 h 1976438"/>
                  <a:gd name="connsiteX106" fmla="*/ 4016986 w 6612638"/>
                  <a:gd name="connsiteY106" fmla="*/ 1164248 h 1976438"/>
                  <a:gd name="connsiteX107" fmla="*/ 4276725 w 6612638"/>
                  <a:gd name="connsiteY107" fmla="*/ 1143000 h 1976438"/>
                  <a:gd name="connsiteX108" fmla="*/ 4518880 w 6612638"/>
                  <a:gd name="connsiteY108" fmla="*/ 1125782 h 1976438"/>
                  <a:gd name="connsiteX109" fmla="*/ 4819650 w 6612638"/>
                  <a:gd name="connsiteY109" fmla="*/ 1105266 h 1976438"/>
                  <a:gd name="connsiteX110" fmla="*/ 4967288 w 6612638"/>
                  <a:gd name="connsiteY110" fmla="*/ 1090613 h 1976438"/>
                  <a:gd name="connsiteX111" fmla="*/ 5019675 w 6612638"/>
                  <a:gd name="connsiteY111" fmla="*/ 1076325 h 1976438"/>
                  <a:gd name="connsiteX112" fmla="*/ 5033963 w 6612638"/>
                  <a:gd name="connsiteY112" fmla="*/ 1071563 h 1976438"/>
                  <a:gd name="connsiteX113" fmla="*/ 5053013 w 6612638"/>
                  <a:gd name="connsiteY113" fmla="*/ 1062038 h 1976438"/>
                  <a:gd name="connsiteX114" fmla="*/ 5110163 w 6612638"/>
                  <a:gd name="connsiteY114" fmla="*/ 1057275 h 1976438"/>
                  <a:gd name="connsiteX115" fmla="*/ 5124450 w 6612638"/>
                  <a:gd name="connsiteY115" fmla="*/ 1052513 h 1976438"/>
                  <a:gd name="connsiteX116" fmla="*/ 5176838 w 6612638"/>
                  <a:gd name="connsiteY116" fmla="*/ 1042988 h 1976438"/>
                  <a:gd name="connsiteX117" fmla="*/ 5214938 w 6612638"/>
                  <a:gd name="connsiteY117" fmla="*/ 1038225 h 1976438"/>
                  <a:gd name="connsiteX118" fmla="*/ 5267325 w 6612638"/>
                  <a:gd name="connsiteY118" fmla="*/ 1023938 h 1976438"/>
                  <a:gd name="connsiteX119" fmla="*/ 5300663 w 6612638"/>
                  <a:gd name="connsiteY119" fmla="*/ 1014413 h 1976438"/>
                  <a:gd name="connsiteX120" fmla="*/ 5314950 w 6612638"/>
                  <a:gd name="connsiteY120" fmla="*/ 1009650 h 1976438"/>
                  <a:gd name="connsiteX121" fmla="*/ 5353050 w 6612638"/>
                  <a:gd name="connsiteY121" fmla="*/ 976313 h 1976438"/>
                  <a:gd name="connsiteX122" fmla="*/ 5376863 w 6612638"/>
                  <a:gd name="connsiteY122" fmla="*/ 957263 h 1976438"/>
                  <a:gd name="connsiteX123" fmla="*/ 5395913 w 6612638"/>
                  <a:gd name="connsiteY123" fmla="*/ 947738 h 1976438"/>
                  <a:gd name="connsiteX124" fmla="*/ 5462588 w 6612638"/>
                  <a:gd name="connsiteY124" fmla="*/ 909638 h 1976438"/>
                  <a:gd name="connsiteX125" fmla="*/ 5486400 w 6612638"/>
                  <a:gd name="connsiteY125" fmla="*/ 895350 h 1976438"/>
                  <a:gd name="connsiteX126" fmla="*/ 5529263 w 6612638"/>
                  <a:gd name="connsiteY126" fmla="*/ 876300 h 1976438"/>
                  <a:gd name="connsiteX127" fmla="*/ 5567363 w 6612638"/>
                  <a:gd name="connsiteY127" fmla="*/ 862013 h 1976438"/>
                  <a:gd name="connsiteX128" fmla="*/ 5610225 w 6612638"/>
                  <a:gd name="connsiteY128" fmla="*/ 838200 h 1976438"/>
                  <a:gd name="connsiteX129" fmla="*/ 5672138 w 6612638"/>
                  <a:gd name="connsiteY129" fmla="*/ 809625 h 1976438"/>
                  <a:gd name="connsiteX130" fmla="*/ 5719763 w 6612638"/>
                  <a:gd name="connsiteY130" fmla="*/ 795338 h 1976438"/>
                  <a:gd name="connsiteX131" fmla="*/ 5810250 w 6612638"/>
                  <a:gd name="connsiteY131" fmla="*/ 781050 h 1976438"/>
                  <a:gd name="connsiteX132" fmla="*/ 5824538 w 6612638"/>
                  <a:gd name="connsiteY132" fmla="*/ 776288 h 1976438"/>
                  <a:gd name="connsiteX133" fmla="*/ 5891213 w 6612638"/>
                  <a:gd name="connsiteY133" fmla="*/ 742950 h 1976438"/>
                  <a:gd name="connsiteX134" fmla="*/ 5910263 w 6612638"/>
                  <a:gd name="connsiteY134" fmla="*/ 733425 h 1976438"/>
                  <a:gd name="connsiteX135" fmla="*/ 5948363 w 6612638"/>
                  <a:gd name="connsiteY135" fmla="*/ 719138 h 1976438"/>
                  <a:gd name="connsiteX136" fmla="*/ 5962650 w 6612638"/>
                  <a:gd name="connsiteY136" fmla="*/ 704850 h 1976438"/>
                  <a:gd name="connsiteX137" fmla="*/ 5976938 w 6612638"/>
                  <a:gd name="connsiteY137" fmla="*/ 685800 h 1976438"/>
                  <a:gd name="connsiteX138" fmla="*/ 5991225 w 6612638"/>
                  <a:gd name="connsiteY138" fmla="*/ 681038 h 1976438"/>
                  <a:gd name="connsiteX139" fmla="*/ 6015038 w 6612638"/>
                  <a:gd name="connsiteY139" fmla="*/ 657225 h 1976438"/>
                  <a:gd name="connsiteX140" fmla="*/ 6053138 w 6612638"/>
                  <a:gd name="connsiteY140" fmla="*/ 619125 h 1976438"/>
                  <a:gd name="connsiteX141" fmla="*/ 6119813 w 6612638"/>
                  <a:gd name="connsiteY141" fmla="*/ 576263 h 1976438"/>
                  <a:gd name="connsiteX142" fmla="*/ 6157913 w 6612638"/>
                  <a:gd name="connsiteY142" fmla="*/ 547688 h 1976438"/>
                  <a:gd name="connsiteX143" fmla="*/ 6172200 w 6612638"/>
                  <a:gd name="connsiteY143" fmla="*/ 542925 h 1976438"/>
                  <a:gd name="connsiteX144" fmla="*/ 6229350 w 6612638"/>
                  <a:gd name="connsiteY144" fmla="*/ 519113 h 1976438"/>
                  <a:gd name="connsiteX145" fmla="*/ 6253163 w 6612638"/>
                  <a:gd name="connsiteY145" fmla="*/ 504825 h 1976438"/>
                  <a:gd name="connsiteX146" fmla="*/ 6281738 w 6612638"/>
                  <a:gd name="connsiteY146" fmla="*/ 485775 h 1976438"/>
                  <a:gd name="connsiteX147" fmla="*/ 6329363 w 6612638"/>
                  <a:gd name="connsiteY147" fmla="*/ 471488 h 1976438"/>
                  <a:gd name="connsiteX148" fmla="*/ 6353175 w 6612638"/>
                  <a:gd name="connsiteY148" fmla="*/ 457200 h 1976438"/>
                  <a:gd name="connsiteX149" fmla="*/ 6372225 w 6612638"/>
                  <a:gd name="connsiteY149" fmla="*/ 447675 h 1976438"/>
                  <a:gd name="connsiteX150" fmla="*/ 6400800 w 6612638"/>
                  <a:gd name="connsiteY150" fmla="*/ 423863 h 1976438"/>
                  <a:gd name="connsiteX151" fmla="*/ 6429375 w 6612638"/>
                  <a:gd name="connsiteY151" fmla="*/ 395288 h 1976438"/>
                  <a:gd name="connsiteX152" fmla="*/ 6448425 w 6612638"/>
                  <a:gd name="connsiteY152" fmla="*/ 361950 h 1976438"/>
                  <a:gd name="connsiteX153" fmla="*/ 6462713 w 6612638"/>
                  <a:gd name="connsiteY153" fmla="*/ 352425 h 1976438"/>
                  <a:gd name="connsiteX154" fmla="*/ 6524625 w 6612638"/>
                  <a:gd name="connsiteY154" fmla="*/ 319088 h 1976438"/>
                  <a:gd name="connsiteX155" fmla="*/ 6538913 w 6612638"/>
                  <a:gd name="connsiteY155" fmla="*/ 304800 h 1976438"/>
                  <a:gd name="connsiteX156" fmla="*/ 6567488 w 6612638"/>
                  <a:gd name="connsiteY156" fmla="*/ 280988 h 1976438"/>
                  <a:gd name="connsiteX157" fmla="*/ 6581775 w 6612638"/>
                  <a:gd name="connsiteY157" fmla="*/ 247650 h 1976438"/>
                  <a:gd name="connsiteX158" fmla="*/ 6600825 w 6612638"/>
                  <a:gd name="connsiteY158" fmla="*/ 180975 h 1976438"/>
                  <a:gd name="connsiteX159" fmla="*/ 6610350 w 6612638"/>
                  <a:gd name="connsiteY159" fmla="*/ 166688 h 1976438"/>
                  <a:gd name="connsiteX160" fmla="*/ 6610351 w 6612638"/>
                  <a:gd name="connsiteY160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047750 w 6612638"/>
                  <a:gd name="connsiteY41" fmla="*/ 1276350 h 1976438"/>
                  <a:gd name="connsiteX42" fmla="*/ 1062038 w 6612638"/>
                  <a:gd name="connsiteY42" fmla="*/ 1271588 h 1976438"/>
                  <a:gd name="connsiteX43" fmla="*/ 1119188 w 6612638"/>
                  <a:gd name="connsiteY43" fmla="*/ 1233488 h 1976438"/>
                  <a:gd name="connsiteX44" fmla="*/ 1133475 w 6612638"/>
                  <a:gd name="connsiteY44" fmla="*/ 1223963 h 1976438"/>
                  <a:gd name="connsiteX45" fmla="*/ 1152525 w 6612638"/>
                  <a:gd name="connsiteY45" fmla="*/ 1219200 h 1976438"/>
                  <a:gd name="connsiteX46" fmla="*/ 1166813 w 6612638"/>
                  <a:gd name="connsiteY46" fmla="*/ 1209675 h 1976438"/>
                  <a:gd name="connsiteX47" fmla="*/ 1211873 w 6612638"/>
                  <a:gd name="connsiteY47" fmla="*/ 1203814 h 1976438"/>
                  <a:gd name="connsiteX48" fmla="*/ 1269390 w 6612638"/>
                  <a:gd name="connsiteY48" fmla="*/ 1225428 h 1976438"/>
                  <a:gd name="connsiteX49" fmla="*/ 1371600 w 6612638"/>
                  <a:gd name="connsiteY49" fmla="*/ 1281113 h 1976438"/>
                  <a:gd name="connsiteX50" fmla="*/ 1480405 w 6612638"/>
                  <a:gd name="connsiteY50" fmla="*/ 1329104 h 1976438"/>
                  <a:gd name="connsiteX51" fmla="*/ 1557338 w 6612638"/>
                  <a:gd name="connsiteY51" fmla="*/ 1347788 h 1976438"/>
                  <a:gd name="connsiteX52" fmla="*/ 1571625 w 6612638"/>
                  <a:gd name="connsiteY52" fmla="*/ 1352550 h 1976438"/>
                  <a:gd name="connsiteX53" fmla="*/ 1666875 w 6612638"/>
                  <a:gd name="connsiteY53" fmla="*/ 1347788 h 1976438"/>
                  <a:gd name="connsiteX54" fmla="*/ 1695450 w 6612638"/>
                  <a:gd name="connsiteY54" fmla="*/ 1338263 h 1976438"/>
                  <a:gd name="connsiteX55" fmla="*/ 1714500 w 6612638"/>
                  <a:gd name="connsiteY55" fmla="*/ 1333500 h 1976438"/>
                  <a:gd name="connsiteX56" fmla="*/ 1809750 w 6612638"/>
                  <a:gd name="connsiteY56" fmla="*/ 1338263 h 1976438"/>
                  <a:gd name="connsiteX57" fmla="*/ 1843088 w 6612638"/>
                  <a:gd name="connsiteY57" fmla="*/ 1352550 h 1976438"/>
                  <a:gd name="connsiteX58" fmla="*/ 1857375 w 6612638"/>
                  <a:gd name="connsiteY58" fmla="*/ 1357313 h 1976438"/>
                  <a:gd name="connsiteX59" fmla="*/ 1895475 w 6612638"/>
                  <a:gd name="connsiteY59" fmla="*/ 1352550 h 1976438"/>
                  <a:gd name="connsiteX60" fmla="*/ 1924050 w 6612638"/>
                  <a:gd name="connsiteY60" fmla="*/ 1338263 h 1976438"/>
                  <a:gd name="connsiteX61" fmla="*/ 1938338 w 6612638"/>
                  <a:gd name="connsiteY61" fmla="*/ 1333500 h 1976438"/>
                  <a:gd name="connsiteX62" fmla="*/ 1952625 w 6612638"/>
                  <a:gd name="connsiteY62" fmla="*/ 1319213 h 1976438"/>
                  <a:gd name="connsiteX63" fmla="*/ 1966913 w 6612638"/>
                  <a:gd name="connsiteY63" fmla="*/ 1314450 h 1976438"/>
                  <a:gd name="connsiteX64" fmla="*/ 1981200 w 6612638"/>
                  <a:gd name="connsiteY64" fmla="*/ 1304925 h 1976438"/>
                  <a:gd name="connsiteX65" fmla="*/ 2036152 w 6612638"/>
                  <a:gd name="connsiteY65" fmla="*/ 1335698 h 1976438"/>
                  <a:gd name="connsiteX66" fmla="*/ 2089638 w 6612638"/>
                  <a:gd name="connsiteY66" fmla="*/ 1361709 h 1976438"/>
                  <a:gd name="connsiteX67" fmla="*/ 2124075 w 6612638"/>
                  <a:gd name="connsiteY67" fmla="*/ 1352550 h 1976438"/>
                  <a:gd name="connsiteX68" fmla="*/ 2162175 w 6612638"/>
                  <a:gd name="connsiteY68" fmla="*/ 1347788 h 1976438"/>
                  <a:gd name="connsiteX69" fmla="*/ 2190750 w 6612638"/>
                  <a:gd name="connsiteY69" fmla="*/ 1338263 h 1976438"/>
                  <a:gd name="connsiteX70" fmla="*/ 2219325 w 6612638"/>
                  <a:gd name="connsiteY70" fmla="*/ 1319213 h 1976438"/>
                  <a:gd name="connsiteX71" fmla="*/ 2247900 w 6612638"/>
                  <a:gd name="connsiteY71" fmla="*/ 1300163 h 1976438"/>
                  <a:gd name="connsiteX72" fmla="*/ 2262188 w 6612638"/>
                  <a:gd name="connsiteY72" fmla="*/ 1290638 h 1976438"/>
                  <a:gd name="connsiteX73" fmla="*/ 2281238 w 6612638"/>
                  <a:gd name="connsiteY73" fmla="*/ 1281113 h 1976438"/>
                  <a:gd name="connsiteX74" fmla="*/ 2295525 w 6612638"/>
                  <a:gd name="connsiteY74" fmla="*/ 1262063 h 1976438"/>
                  <a:gd name="connsiteX75" fmla="*/ 2305050 w 6612638"/>
                  <a:gd name="connsiteY75" fmla="*/ 1228725 h 1976438"/>
                  <a:gd name="connsiteX76" fmla="*/ 2308714 w 6612638"/>
                  <a:gd name="connsiteY76" fmla="*/ 1188061 h 1976438"/>
                  <a:gd name="connsiteX77" fmla="*/ 2390775 w 6612638"/>
                  <a:gd name="connsiteY77" fmla="*/ 1095742 h 1976438"/>
                  <a:gd name="connsiteX78" fmla="*/ 2424113 w 6612638"/>
                  <a:gd name="connsiteY78" fmla="*/ 1066800 h 1976438"/>
                  <a:gd name="connsiteX79" fmla="*/ 2466975 w 6612638"/>
                  <a:gd name="connsiteY79" fmla="*/ 1019908 h 1976438"/>
                  <a:gd name="connsiteX80" fmla="*/ 2519363 w 6612638"/>
                  <a:gd name="connsiteY80" fmla="*/ 966788 h 1976438"/>
                  <a:gd name="connsiteX81" fmla="*/ 2533650 w 6612638"/>
                  <a:gd name="connsiteY81" fmla="*/ 952500 h 1976438"/>
                  <a:gd name="connsiteX82" fmla="*/ 2622305 w 6612638"/>
                  <a:gd name="connsiteY82" fmla="*/ 933084 h 1976438"/>
                  <a:gd name="connsiteX83" fmla="*/ 2752725 w 6612638"/>
                  <a:gd name="connsiteY83" fmla="*/ 957263 h 1976438"/>
                  <a:gd name="connsiteX84" fmla="*/ 2767013 w 6612638"/>
                  <a:gd name="connsiteY84" fmla="*/ 966788 h 1976438"/>
                  <a:gd name="connsiteX85" fmla="*/ 2771775 w 6612638"/>
                  <a:gd name="connsiteY85" fmla="*/ 981075 h 1976438"/>
                  <a:gd name="connsiteX86" fmla="*/ 2800350 w 6612638"/>
                  <a:gd name="connsiteY86" fmla="*/ 1000125 h 1976438"/>
                  <a:gd name="connsiteX87" fmla="*/ 2819400 w 6612638"/>
                  <a:gd name="connsiteY87" fmla="*/ 1014413 h 1976438"/>
                  <a:gd name="connsiteX88" fmla="*/ 2833688 w 6612638"/>
                  <a:gd name="connsiteY88" fmla="*/ 1019175 h 1976438"/>
                  <a:gd name="connsiteX89" fmla="*/ 2852738 w 6612638"/>
                  <a:gd name="connsiteY89" fmla="*/ 1033463 h 1976438"/>
                  <a:gd name="connsiteX90" fmla="*/ 2881313 w 6612638"/>
                  <a:gd name="connsiteY90" fmla="*/ 1052513 h 1976438"/>
                  <a:gd name="connsiteX91" fmla="*/ 2914650 w 6612638"/>
                  <a:gd name="connsiteY91" fmla="*/ 1095375 h 1976438"/>
                  <a:gd name="connsiteX92" fmla="*/ 2919413 w 6612638"/>
                  <a:gd name="connsiteY92" fmla="*/ 1109663 h 1976438"/>
                  <a:gd name="connsiteX93" fmla="*/ 2943225 w 6612638"/>
                  <a:gd name="connsiteY93" fmla="*/ 1138238 h 1976438"/>
                  <a:gd name="connsiteX94" fmla="*/ 2947988 w 6612638"/>
                  <a:gd name="connsiteY94" fmla="*/ 1152525 h 1976438"/>
                  <a:gd name="connsiteX95" fmla="*/ 2962275 w 6612638"/>
                  <a:gd name="connsiteY95" fmla="*/ 1162050 h 1976438"/>
                  <a:gd name="connsiteX96" fmla="*/ 2986088 w 6612638"/>
                  <a:gd name="connsiteY96" fmla="*/ 1176338 h 1976438"/>
                  <a:gd name="connsiteX97" fmla="*/ 3000375 w 6612638"/>
                  <a:gd name="connsiteY97" fmla="*/ 1190625 h 1976438"/>
                  <a:gd name="connsiteX98" fmla="*/ 3014663 w 6612638"/>
                  <a:gd name="connsiteY98" fmla="*/ 1200150 h 1976438"/>
                  <a:gd name="connsiteX99" fmla="*/ 3043238 w 6612638"/>
                  <a:gd name="connsiteY99" fmla="*/ 1209675 h 1976438"/>
                  <a:gd name="connsiteX100" fmla="*/ 3057525 w 6612638"/>
                  <a:gd name="connsiteY100" fmla="*/ 1219200 h 1976438"/>
                  <a:gd name="connsiteX101" fmla="*/ 3076575 w 6612638"/>
                  <a:gd name="connsiteY101" fmla="*/ 1223963 h 1976438"/>
                  <a:gd name="connsiteX102" fmla="*/ 3119438 w 6612638"/>
                  <a:gd name="connsiteY102" fmla="*/ 1243013 h 1976438"/>
                  <a:gd name="connsiteX103" fmla="*/ 3249857 w 6612638"/>
                  <a:gd name="connsiteY103" fmla="*/ 1256934 h 1976438"/>
                  <a:gd name="connsiteX104" fmla="*/ 3527181 w 6612638"/>
                  <a:gd name="connsiteY104" fmla="*/ 1220665 h 1976438"/>
                  <a:gd name="connsiteX105" fmla="*/ 4016986 w 6612638"/>
                  <a:gd name="connsiteY105" fmla="*/ 1164248 h 1976438"/>
                  <a:gd name="connsiteX106" fmla="*/ 4276725 w 6612638"/>
                  <a:gd name="connsiteY106" fmla="*/ 1143000 h 1976438"/>
                  <a:gd name="connsiteX107" fmla="*/ 4518880 w 6612638"/>
                  <a:gd name="connsiteY107" fmla="*/ 1125782 h 1976438"/>
                  <a:gd name="connsiteX108" fmla="*/ 4819650 w 6612638"/>
                  <a:gd name="connsiteY108" fmla="*/ 1105266 h 1976438"/>
                  <a:gd name="connsiteX109" fmla="*/ 4967288 w 6612638"/>
                  <a:gd name="connsiteY109" fmla="*/ 1090613 h 1976438"/>
                  <a:gd name="connsiteX110" fmla="*/ 5019675 w 6612638"/>
                  <a:gd name="connsiteY110" fmla="*/ 1076325 h 1976438"/>
                  <a:gd name="connsiteX111" fmla="*/ 5033963 w 6612638"/>
                  <a:gd name="connsiteY111" fmla="*/ 1071563 h 1976438"/>
                  <a:gd name="connsiteX112" fmla="*/ 5053013 w 6612638"/>
                  <a:gd name="connsiteY112" fmla="*/ 1062038 h 1976438"/>
                  <a:gd name="connsiteX113" fmla="*/ 5110163 w 6612638"/>
                  <a:gd name="connsiteY113" fmla="*/ 1057275 h 1976438"/>
                  <a:gd name="connsiteX114" fmla="*/ 5124450 w 6612638"/>
                  <a:gd name="connsiteY114" fmla="*/ 1052513 h 1976438"/>
                  <a:gd name="connsiteX115" fmla="*/ 5176838 w 6612638"/>
                  <a:gd name="connsiteY115" fmla="*/ 1042988 h 1976438"/>
                  <a:gd name="connsiteX116" fmla="*/ 5214938 w 6612638"/>
                  <a:gd name="connsiteY116" fmla="*/ 1038225 h 1976438"/>
                  <a:gd name="connsiteX117" fmla="*/ 5267325 w 6612638"/>
                  <a:gd name="connsiteY117" fmla="*/ 1023938 h 1976438"/>
                  <a:gd name="connsiteX118" fmla="*/ 5300663 w 6612638"/>
                  <a:gd name="connsiteY118" fmla="*/ 1014413 h 1976438"/>
                  <a:gd name="connsiteX119" fmla="*/ 5314950 w 6612638"/>
                  <a:gd name="connsiteY119" fmla="*/ 1009650 h 1976438"/>
                  <a:gd name="connsiteX120" fmla="*/ 5353050 w 6612638"/>
                  <a:gd name="connsiteY120" fmla="*/ 976313 h 1976438"/>
                  <a:gd name="connsiteX121" fmla="*/ 5376863 w 6612638"/>
                  <a:gd name="connsiteY121" fmla="*/ 957263 h 1976438"/>
                  <a:gd name="connsiteX122" fmla="*/ 5395913 w 6612638"/>
                  <a:gd name="connsiteY122" fmla="*/ 947738 h 1976438"/>
                  <a:gd name="connsiteX123" fmla="*/ 5462588 w 6612638"/>
                  <a:gd name="connsiteY123" fmla="*/ 909638 h 1976438"/>
                  <a:gd name="connsiteX124" fmla="*/ 5486400 w 6612638"/>
                  <a:gd name="connsiteY124" fmla="*/ 895350 h 1976438"/>
                  <a:gd name="connsiteX125" fmla="*/ 5529263 w 6612638"/>
                  <a:gd name="connsiteY125" fmla="*/ 876300 h 1976438"/>
                  <a:gd name="connsiteX126" fmla="*/ 5567363 w 6612638"/>
                  <a:gd name="connsiteY126" fmla="*/ 862013 h 1976438"/>
                  <a:gd name="connsiteX127" fmla="*/ 5610225 w 6612638"/>
                  <a:gd name="connsiteY127" fmla="*/ 838200 h 1976438"/>
                  <a:gd name="connsiteX128" fmla="*/ 5672138 w 6612638"/>
                  <a:gd name="connsiteY128" fmla="*/ 809625 h 1976438"/>
                  <a:gd name="connsiteX129" fmla="*/ 5719763 w 6612638"/>
                  <a:gd name="connsiteY129" fmla="*/ 795338 h 1976438"/>
                  <a:gd name="connsiteX130" fmla="*/ 5810250 w 6612638"/>
                  <a:gd name="connsiteY130" fmla="*/ 781050 h 1976438"/>
                  <a:gd name="connsiteX131" fmla="*/ 5824538 w 6612638"/>
                  <a:gd name="connsiteY131" fmla="*/ 776288 h 1976438"/>
                  <a:gd name="connsiteX132" fmla="*/ 5891213 w 6612638"/>
                  <a:gd name="connsiteY132" fmla="*/ 742950 h 1976438"/>
                  <a:gd name="connsiteX133" fmla="*/ 5910263 w 6612638"/>
                  <a:gd name="connsiteY133" fmla="*/ 733425 h 1976438"/>
                  <a:gd name="connsiteX134" fmla="*/ 5948363 w 6612638"/>
                  <a:gd name="connsiteY134" fmla="*/ 719138 h 1976438"/>
                  <a:gd name="connsiteX135" fmla="*/ 5962650 w 6612638"/>
                  <a:gd name="connsiteY135" fmla="*/ 704850 h 1976438"/>
                  <a:gd name="connsiteX136" fmla="*/ 5976938 w 6612638"/>
                  <a:gd name="connsiteY136" fmla="*/ 685800 h 1976438"/>
                  <a:gd name="connsiteX137" fmla="*/ 5991225 w 6612638"/>
                  <a:gd name="connsiteY137" fmla="*/ 681038 h 1976438"/>
                  <a:gd name="connsiteX138" fmla="*/ 6015038 w 6612638"/>
                  <a:gd name="connsiteY138" fmla="*/ 657225 h 1976438"/>
                  <a:gd name="connsiteX139" fmla="*/ 6053138 w 6612638"/>
                  <a:gd name="connsiteY139" fmla="*/ 619125 h 1976438"/>
                  <a:gd name="connsiteX140" fmla="*/ 6119813 w 6612638"/>
                  <a:gd name="connsiteY140" fmla="*/ 576263 h 1976438"/>
                  <a:gd name="connsiteX141" fmla="*/ 6157913 w 6612638"/>
                  <a:gd name="connsiteY141" fmla="*/ 547688 h 1976438"/>
                  <a:gd name="connsiteX142" fmla="*/ 6172200 w 6612638"/>
                  <a:gd name="connsiteY142" fmla="*/ 542925 h 1976438"/>
                  <a:gd name="connsiteX143" fmla="*/ 6229350 w 6612638"/>
                  <a:gd name="connsiteY143" fmla="*/ 519113 h 1976438"/>
                  <a:gd name="connsiteX144" fmla="*/ 6253163 w 6612638"/>
                  <a:gd name="connsiteY144" fmla="*/ 504825 h 1976438"/>
                  <a:gd name="connsiteX145" fmla="*/ 6281738 w 6612638"/>
                  <a:gd name="connsiteY145" fmla="*/ 485775 h 1976438"/>
                  <a:gd name="connsiteX146" fmla="*/ 6329363 w 6612638"/>
                  <a:gd name="connsiteY146" fmla="*/ 471488 h 1976438"/>
                  <a:gd name="connsiteX147" fmla="*/ 6353175 w 6612638"/>
                  <a:gd name="connsiteY147" fmla="*/ 457200 h 1976438"/>
                  <a:gd name="connsiteX148" fmla="*/ 6372225 w 6612638"/>
                  <a:gd name="connsiteY148" fmla="*/ 447675 h 1976438"/>
                  <a:gd name="connsiteX149" fmla="*/ 6400800 w 6612638"/>
                  <a:gd name="connsiteY149" fmla="*/ 423863 h 1976438"/>
                  <a:gd name="connsiteX150" fmla="*/ 6429375 w 6612638"/>
                  <a:gd name="connsiteY150" fmla="*/ 395288 h 1976438"/>
                  <a:gd name="connsiteX151" fmla="*/ 6448425 w 6612638"/>
                  <a:gd name="connsiteY151" fmla="*/ 361950 h 1976438"/>
                  <a:gd name="connsiteX152" fmla="*/ 6462713 w 6612638"/>
                  <a:gd name="connsiteY152" fmla="*/ 352425 h 1976438"/>
                  <a:gd name="connsiteX153" fmla="*/ 6524625 w 6612638"/>
                  <a:gd name="connsiteY153" fmla="*/ 319088 h 1976438"/>
                  <a:gd name="connsiteX154" fmla="*/ 6538913 w 6612638"/>
                  <a:gd name="connsiteY154" fmla="*/ 304800 h 1976438"/>
                  <a:gd name="connsiteX155" fmla="*/ 6567488 w 6612638"/>
                  <a:gd name="connsiteY155" fmla="*/ 280988 h 1976438"/>
                  <a:gd name="connsiteX156" fmla="*/ 6581775 w 6612638"/>
                  <a:gd name="connsiteY156" fmla="*/ 247650 h 1976438"/>
                  <a:gd name="connsiteX157" fmla="*/ 6600825 w 6612638"/>
                  <a:gd name="connsiteY157" fmla="*/ 180975 h 1976438"/>
                  <a:gd name="connsiteX158" fmla="*/ 6610350 w 6612638"/>
                  <a:gd name="connsiteY158" fmla="*/ 166688 h 1976438"/>
                  <a:gd name="connsiteX159" fmla="*/ 6610351 w 6612638"/>
                  <a:gd name="connsiteY15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047750 w 6612638"/>
                  <a:gd name="connsiteY41" fmla="*/ 1276350 h 1976438"/>
                  <a:gd name="connsiteX42" fmla="*/ 1062038 w 6612638"/>
                  <a:gd name="connsiteY42" fmla="*/ 1271588 h 1976438"/>
                  <a:gd name="connsiteX43" fmla="*/ 1119188 w 6612638"/>
                  <a:gd name="connsiteY43" fmla="*/ 1233488 h 1976438"/>
                  <a:gd name="connsiteX44" fmla="*/ 1133475 w 6612638"/>
                  <a:gd name="connsiteY44" fmla="*/ 1223963 h 1976438"/>
                  <a:gd name="connsiteX45" fmla="*/ 1166813 w 6612638"/>
                  <a:gd name="connsiteY45" fmla="*/ 1209675 h 1976438"/>
                  <a:gd name="connsiteX46" fmla="*/ 1211873 w 6612638"/>
                  <a:gd name="connsiteY46" fmla="*/ 1203814 h 1976438"/>
                  <a:gd name="connsiteX47" fmla="*/ 1269390 w 6612638"/>
                  <a:gd name="connsiteY47" fmla="*/ 1225428 h 1976438"/>
                  <a:gd name="connsiteX48" fmla="*/ 1371600 w 6612638"/>
                  <a:gd name="connsiteY48" fmla="*/ 1281113 h 1976438"/>
                  <a:gd name="connsiteX49" fmla="*/ 1480405 w 6612638"/>
                  <a:gd name="connsiteY49" fmla="*/ 1329104 h 1976438"/>
                  <a:gd name="connsiteX50" fmla="*/ 1557338 w 6612638"/>
                  <a:gd name="connsiteY50" fmla="*/ 1347788 h 1976438"/>
                  <a:gd name="connsiteX51" fmla="*/ 1571625 w 6612638"/>
                  <a:gd name="connsiteY51" fmla="*/ 1352550 h 1976438"/>
                  <a:gd name="connsiteX52" fmla="*/ 1666875 w 6612638"/>
                  <a:gd name="connsiteY52" fmla="*/ 1347788 h 1976438"/>
                  <a:gd name="connsiteX53" fmla="*/ 1695450 w 6612638"/>
                  <a:gd name="connsiteY53" fmla="*/ 1338263 h 1976438"/>
                  <a:gd name="connsiteX54" fmla="*/ 1714500 w 6612638"/>
                  <a:gd name="connsiteY54" fmla="*/ 1333500 h 1976438"/>
                  <a:gd name="connsiteX55" fmla="*/ 1809750 w 6612638"/>
                  <a:gd name="connsiteY55" fmla="*/ 1338263 h 1976438"/>
                  <a:gd name="connsiteX56" fmla="*/ 1843088 w 6612638"/>
                  <a:gd name="connsiteY56" fmla="*/ 1352550 h 1976438"/>
                  <a:gd name="connsiteX57" fmla="*/ 1857375 w 6612638"/>
                  <a:gd name="connsiteY57" fmla="*/ 1357313 h 1976438"/>
                  <a:gd name="connsiteX58" fmla="*/ 1895475 w 6612638"/>
                  <a:gd name="connsiteY58" fmla="*/ 1352550 h 1976438"/>
                  <a:gd name="connsiteX59" fmla="*/ 1924050 w 6612638"/>
                  <a:gd name="connsiteY59" fmla="*/ 1338263 h 1976438"/>
                  <a:gd name="connsiteX60" fmla="*/ 1938338 w 6612638"/>
                  <a:gd name="connsiteY60" fmla="*/ 1333500 h 1976438"/>
                  <a:gd name="connsiteX61" fmla="*/ 1952625 w 6612638"/>
                  <a:gd name="connsiteY61" fmla="*/ 1319213 h 1976438"/>
                  <a:gd name="connsiteX62" fmla="*/ 1966913 w 6612638"/>
                  <a:gd name="connsiteY62" fmla="*/ 1314450 h 1976438"/>
                  <a:gd name="connsiteX63" fmla="*/ 1981200 w 6612638"/>
                  <a:gd name="connsiteY63" fmla="*/ 1304925 h 1976438"/>
                  <a:gd name="connsiteX64" fmla="*/ 2036152 w 6612638"/>
                  <a:gd name="connsiteY64" fmla="*/ 1335698 h 1976438"/>
                  <a:gd name="connsiteX65" fmla="*/ 2089638 w 6612638"/>
                  <a:gd name="connsiteY65" fmla="*/ 1361709 h 1976438"/>
                  <a:gd name="connsiteX66" fmla="*/ 2124075 w 6612638"/>
                  <a:gd name="connsiteY66" fmla="*/ 1352550 h 1976438"/>
                  <a:gd name="connsiteX67" fmla="*/ 2162175 w 6612638"/>
                  <a:gd name="connsiteY67" fmla="*/ 1347788 h 1976438"/>
                  <a:gd name="connsiteX68" fmla="*/ 2190750 w 6612638"/>
                  <a:gd name="connsiteY68" fmla="*/ 1338263 h 1976438"/>
                  <a:gd name="connsiteX69" fmla="*/ 2219325 w 6612638"/>
                  <a:gd name="connsiteY69" fmla="*/ 1319213 h 1976438"/>
                  <a:gd name="connsiteX70" fmla="*/ 2247900 w 6612638"/>
                  <a:gd name="connsiteY70" fmla="*/ 1300163 h 1976438"/>
                  <a:gd name="connsiteX71" fmla="*/ 2262188 w 6612638"/>
                  <a:gd name="connsiteY71" fmla="*/ 1290638 h 1976438"/>
                  <a:gd name="connsiteX72" fmla="*/ 2281238 w 6612638"/>
                  <a:gd name="connsiteY72" fmla="*/ 1281113 h 1976438"/>
                  <a:gd name="connsiteX73" fmla="*/ 2295525 w 6612638"/>
                  <a:gd name="connsiteY73" fmla="*/ 1262063 h 1976438"/>
                  <a:gd name="connsiteX74" fmla="*/ 2305050 w 6612638"/>
                  <a:gd name="connsiteY74" fmla="*/ 1228725 h 1976438"/>
                  <a:gd name="connsiteX75" fmla="*/ 2308714 w 6612638"/>
                  <a:gd name="connsiteY75" fmla="*/ 1188061 h 1976438"/>
                  <a:gd name="connsiteX76" fmla="*/ 2390775 w 6612638"/>
                  <a:gd name="connsiteY76" fmla="*/ 1095742 h 1976438"/>
                  <a:gd name="connsiteX77" fmla="*/ 2424113 w 6612638"/>
                  <a:gd name="connsiteY77" fmla="*/ 1066800 h 1976438"/>
                  <a:gd name="connsiteX78" fmla="*/ 2466975 w 6612638"/>
                  <a:gd name="connsiteY78" fmla="*/ 1019908 h 1976438"/>
                  <a:gd name="connsiteX79" fmla="*/ 2519363 w 6612638"/>
                  <a:gd name="connsiteY79" fmla="*/ 966788 h 1976438"/>
                  <a:gd name="connsiteX80" fmla="*/ 2533650 w 6612638"/>
                  <a:gd name="connsiteY80" fmla="*/ 952500 h 1976438"/>
                  <a:gd name="connsiteX81" fmla="*/ 2622305 w 6612638"/>
                  <a:gd name="connsiteY81" fmla="*/ 933084 h 1976438"/>
                  <a:gd name="connsiteX82" fmla="*/ 2752725 w 6612638"/>
                  <a:gd name="connsiteY82" fmla="*/ 957263 h 1976438"/>
                  <a:gd name="connsiteX83" fmla="*/ 2767013 w 6612638"/>
                  <a:gd name="connsiteY83" fmla="*/ 966788 h 1976438"/>
                  <a:gd name="connsiteX84" fmla="*/ 2771775 w 6612638"/>
                  <a:gd name="connsiteY84" fmla="*/ 981075 h 1976438"/>
                  <a:gd name="connsiteX85" fmla="*/ 2800350 w 6612638"/>
                  <a:gd name="connsiteY85" fmla="*/ 1000125 h 1976438"/>
                  <a:gd name="connsiteX86" fmla="*/ 2819400 w 6612638"/>
                  <a:gd name="connsiteY86" fmla="*/ 1014413 h 1976438"/>
                  <a:gd name="connsiteX87" fmla="*/ 2833688 w 6612638"/>
                  <a:gd name="connsiteY87" fmla="*/ 1019175 h 1976438"/>
                  <a:gd name="connsiteX88" fmla="*/ 2852738 w 6612638"/>
                  <a:gd name="connsiteY88" fmla="*/ 1033463 h 1976438"/>
                  <a:gd name="connsiteX89" fmla="*/ 2881313 w 6612638"/>
                  <a:gd name="connsiteY89" fmla="*/ 1052513 h 1976438"/>
                  <a:gd name="connsiteX90" fmla="*/ 2914650 w 6612638"/>
                  <a:gd name="connsiteY90" fmla="*/ 1095375 h 1976438"/>
                  <a:gd name="connsiteX91" fmla="*/ 2919413 w 6612638"/>
                  <a:gd name="connsiteY91" fmla="*/ 1109663 h 1976438"/>
                  <a:gd name="connsiteX92" fmla="*/ 2943225 w 6612638"/>
                  <a:gd name="connsiteY92" fmla="*/ 1138238 h 1976438"/>
                  <a:gd name="connsiteX93" fmla="*/ 2947988 w 6612638"/>
                  <a:gd name="connsiteY93" fmla="*/ 1152525 h 1976438"/>
                  <a:gd name="connsiteX94" fmla="*/ 2962275 w 6612638"/>
                  <a:gd name="connsiteY94" fmla="*/ 1162050 h 1976438"/>
                  <a:gd name="connsiteX95" fmla="*/ 2986088 w 6612638"/>
                  <a:gd name="connsiteY95" fmla="*/ 1176338 h 1976438"/>
                  <a:gd name="connsiteX96" fmla="*/ 3000375 w 6612638"/>
                  <a:gd name="connsiteY96" fmla="*/ 1190625 h 1976438"/>
                  <a:gd name="connsiteX97" fmla="*/ 3014663 w 6612638"/>
                  <a:gd name="connsiteY97" fmla="*/ 1200150 h 1976438"/>
                  <a:gd name="connsiteX98" fmla="*/ 3043238 w 6612638"/>
                  <a:gd name="connsiteY98" fmla="*/ 1209675 h 1976438"/>
                  <a:gd name="connsiteX99" fmla="*/ 3057525 w 6612638"/>
                  <a:gd name="connsiteY99" fmla="*/ 1219200 h 1976438"/>
                  <a:gd name="connsiteX100" fmla="*/ 3076575 w 6612638"/>
                  <a:gd name="connsiteY100" fmla="*/ 1223963 h 1976438"/>
                  <a:gd name="connsiteX101" fmla="*/ 3119438 w 6612638"/>
                  <a:gd name="connsiteY101" fmla="*/ 1243013 h 1976438"/>
                  <a:gd name="connsiteX102" fmla="*/ 3249857 w 6612638"/>
                  <a:gd name="connsiteY102" fmla="*/ 1256934 h 1976438"/>
                  <a:gd name="connsiteX103" fmla="*/ 3527181 w 6612638"/>
                  <a:gd name="connsiteY103" fmla="*/ 1220665 h 1976438"/>
                  <a:gd name="connsiteX104" fmla="*/ 4016986 w 6612638"/>
                  <a:gd name="connsiteY104" fmla="*/ 1164248 h 1976438"/>
                  <a:gd name="connsiteX105" fmla="*/ 4276725 w 6612638"/>
                  <a:gd name="connsiteY105" fmla="*/ 1143000 h 1976438"/>
                  <a:gd name="connsiteX106" fmla="*/ 4518880 w 6612638"/>
                  <a:gd name="connsiteY106" fmla="*/ 1125782 h 1976438"/>
                  <a:gd name="connsiteX107" fmla="*/ 4819650 w 6612638"/>
                  <a:gd name="connsiteY107" fmla="*/ 1105266 h 1976438"/>
                  <a:gd name="connsiteX108" fmla="*/ 4967288 w 6612638"/>
                  <a:gd name="connsiteY108" fmla="*/ 1090613 h 1976438"/>
                  <a:gd name="connsiteX109" fmla="*/ 5019675 w 6612638"/>
                  <a:gd name="connsiteY109" fmla="*/ 1076325 h 1976438"/>
                  <a:gd name="connsiteX110" fmla="*/ 5033963 w 6612638"/>
                  <a:gd name="connsiteY110" fmla="*/ 1071563 h 1976438"/>
                  <a:gd name="connsiteX111" fmla="*/ 5053013 w 6612638"/>
                  <a:gd name="connsiteY111" fmla="*/ 1062038 h 1976438"/>
                  <a:gd name="connsiteX112" fmla="*/ 5110163 w 6612638"/>
                  <a:gd name="connsiteY112" fmla="*/ 1057275 h 1976438"/>
                  <a:gd name="connsiteX113" fmla="*/ 5124450 w 6612638"/>
                  <a:gd name="connsiteY113" fmla="*/ 1052513 h 1976438"/>
                  <a:gd name="connsiteX114" fmla="*/ 5176838 w 6612638"/>
                  <a:gd name="connsiteY114" fmla="*/ 1042988 h 1976438"/>
                  <a:gd name="connsiteX115" fmla="*/ 5214938 w 6612638"/>
                  <a:gd name="connsiteY115" fmla="*/ 1038225 h 1976438"/>
                  <a:gd name="connsiteX116" fmla="*/ 5267325 w 6612638"/>
                  <a:gd name="connsiteY116" fmla="*/ 1023938 h 1976438"/>
                  <a:gd name="connsiteX117" fmla="*/ 5300663 w 6612638"/>
                  <a:gd name="connsiteY117" fmla="*/ 1014413 h 1976438"/>
                  <a:gd name="connsiteX118" fmla="*/ 5314950 w 6612638"/>
                  <a:gd name="connsiteY118" fmla="*/ 1009650 h 1976438"/>
                  <a:gd name="connsiteX119" fmla="*/ 5353050 w 6612638"/>
                  <a:gd name="connsiteY119" fmla="*/ 976313 h 1976438"/>
                  <a:gd name="connsiteX120" fmla="*/ 5376863 w 6612638"/>
                  <a:gd name="connsiteY120" fmla="*/ 957263 h 1976438"/>
                  <a:gd name="connsiteX121" fmla="*/ 5395913 w 6612638"/>
                  <a:gd name="connsiteY121" fmla="*/ 947738 h 1976438"/>
                  <a:gd name="connsiteX122" fmla="*/ 5462588 w 6612638"/>
                  <a:gd name="connsiteY122" fmla="*/ 909638 h 1976438"/>
                  <a:gd name="connsiteX123" fmla="*/ 5486400 w 6612638"/>
                  <a:gd name="connsiteY123" fmla="*/ 895350 h 1976438"/>
                  <a:gd name="connsiteX124" fmla="*/ 5529263 w 6612638"/>
                  <a:gd name="connsiteY124" fmla="*/ 876300 h 1976438"/>
                  <a:gd name="connsiteX125" fmla="*/ 5567363 w 6612638"/>
                  <a:gd name="connsiteY125" fmla="*/ 862013 h 1976438"/>
                  <a:gd name="connsiteX126" fmla="*/ 5610225 w 6612638"/>
                  <a:gd name="connsiteY126" fmla="*/ 838200 h 1976438"/>
                  <a:gd name="connsiteX127" fmla="*/ 5672138 w 6612638"/>
                  <a:gd name="connsiteY127" fmla="*/ 809625 h 1976438"/>
                  <a:gd name="connsiteX128" fmla="*/ 5719763 w 6612638"/>
                  <a:gd name="connsiteY128" fmla="*/ 795338 h 1976438"/>
                  <a:gd name="connsiteX129" fmla="*/ 5810250 w 6612638"/>
                  <a:gd name="connsiteY129" fmla="*/ 781050 h 1976438"/>
                  <a:gd name="connsiteX130" fmla="*/ 5824538 w 6612638"/>
                  <a:gd name="connsiteY130" fmla="*/ 776288 h 1976438"/>
                  <a:gd name="connsiteX131" fmla="*/ 5891213 w 6612638"/>
                  <a:gd name="connsiteY131" fmla="*/ 742950 h 1976438"/>
                  <a:gd name="connsiteX132" fmla="*/ 5910263 w 6612638"/>
                  <a:gd name="connsiteY132" fmla="*/ 733425 h 1976438"/>
                  <a:gd name="connsiteX133" fmla="*/ 5948363 w 6612638"/>
                  <a:gd name="connsiteY133" fmla="*/ 719138 h 1976438"/>
                  <a:gd name="connsiteX134" fmla="*/ 5962650 w 6612638"/>
                  <a:gd name="connsiteY134" fmla="*/ 704850 h 1976438"/>
                  <a:gd name="connsiteX135" fmla="*/ 5976938 w 6612638"/>
                  <a:gd name="connsiteY135" fmla="*/ 685800 h 1976438"/>
                  <a:gd name="connsiteX136" fmla="*/ 5991225 w 6612638"/>
                  <a:gd name="connsiteY136" fmla="*/ 681038 h 1976438"/>
                  <a:gd name="connsiteX137" fmla="*/ 6015038 w 6612638"/>
                  <a:gd name="connsiteY137" fmla="*/ 657225 h 1976438"/>
                  <a:gd name="connsiteX138" fmla="*/ 6053138 w 6612638"/>
                  <a:gd name="connsiteY138" fmla="*/ 619125 h 1976438"/>
                  <a:gd name="connsiteX139" fmla="*/ 6119813 w 6612638"/>
                  <a:gd name="connsiteY139" fmla="*/ 576263 h 1976438"/>
                  <a:gd name="connsiteX140" fmla="*/ 6157913 w 6612638"/>
                  <a:gd name="connsiteY140" fmla="*/ 547688 h 1976438"/>
                  <a:gd name="connsiteX141" fmla="*/ 6172200 w 6612638"/>
                  <a:gd name="connsiteY141" fmla="*/ 542925 h 1976438"/>
                  <a:gd name="connsiteX142" fmla="*/ 6229350 w 6612638"/>
                  <a:gd name="connsiteY142" fmla="*/ 519113 h 1976438"/>
                  <a:gd name="connsiteX143" fmla="*/ 6253163 w 6612638"/>
                  <a:gd name="connsiteY143" fmla="*/ 504825 h 1976438"/>
                  <a:gd name="connsiteX144" fmla="*/ 6281738 w 6612638"/>
                  <a:gd name="connsiteY144" fmla="*/ 485775 h 1976438"/>
                  <a:gd name="connsiteX145" fmla="*/ 6329363 w 6612638"/>
                  <a:gd name="connsiteY145" fmla="*/ 471488 h 1976438"/>
                  <a:gd name="connsiteX146" fmla="*/ 6353175 w 6612638"/>
                  <a:gd name="connsiteY146" fmla="*/ 457200 h 1976438"/>
                  <a:gd name="connsiteX147" fmla="*/ 6372225 w 6612638"/>
                  <a:gd name="connsiteY147" fmla="*/ 447675 h 1976438"/>
                  <a:gd name="connsiteX148" fmla="*/ 6400800 w 6612638"/>
                  <a:gd name="connsiteY148" fmla="*/ 423863 h 1976438"/>
                  <a:gd name="connsiteX149" fmla="*/ 6429375 w 6612638"/>
                  <a:gd name="connsiteY149" fmla="*/ 395288 h 1976438"/>
                  <a:gd name="connsiteX150" fmla="*/ 6448425 w 6612638"/>
                  <a:gd name="connsiteY150" fmla="*/ 361950 h 1976438"/>
                  <a:gd name="connsiteX151" fmla="*/ 6462713 w 6612638"/>
                  <a:gd name="connsiteY151" fmla="*/ 352425 h 1976438"/>
                  <a:gd name="connsiteX152" fmla="*/ 6524625 w 6612638"/>
                  <a:gd name="connsiteY152" fmla="*/ 319088 h 1976438"/>
                  <a:gd name="connsiteX153" fmla="*/ 6538913 w 6612638"/>
                  <a:gd name="connsiteY153" fmla="*/ 304800 h 1976438"/>
                  <a:gd name="connsiteX154" fmla="*/ 6567488 w 6612638"/>
                  <a:gd name="connsiteY154" fmla="*/ 280988 h 1976438"/>
                  <a:gd name="connsiteX155" fmla="*/ 6581775 w 6612638"/>
                  <a:gd name="connsiteY155" fmla="*/ 247650 h 1976438"/>
                  <a:gd name="connsiteX156" fmla="*/ 6600825 w 6612638"/>
                  <a:gd name="connsiteY156" fmla="*/ 180975 h 1976438"/>
                  <a:gd name="connsiteX157" fmla="*/ 6610350 w 6612638"/>
                  <a:gd name="connsiteY157" fmla="*/ 166688 h 1976438"/>
                  <a:gd name="connsiteX158" fmla="*/ 6610351 w 6612638"/>
                  <a:gd name="connsiteY15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047750 w 6612638"/>
                  <a:gd name="connsiteY41" fmla="*/ 1276350 h 1976438"/>
                  <a:gd name="connsiteX42" fmla="*/ 1119188 w 6612638"/>
                  <a:gd name="connsiteY42" fmla="*/ 1233488 h 1976438"/>
                  <a:gd name="connsiteX43" fmla="*/ 1133475 w 6612638"/>
                  <a:gd name="connsiteY43" fmla="*/ 1223963 h 1976438"/>
                  <a:gd name="connsiteX44" fmla="*/ 1166813 w 6612638"/>
                  <a:gd name="connsiteY44" fmla="*/ 1209675 h 1976438"/>
                  <a:gd name="connsiteX45" fmla="*/ 1211873 w 6612638"/>
                  <a:gd name="connsiteY45" fmla="*/ 1203814 h 1976438"/>
                  <a:gd name="connsiteX46" fmla="*/ 1269390 w 6612638"/>
                  <a:gd name="connsiteY46" fmla="*/ 1225428 h 1976438"/>
                  <a:gd name="connsiteX47" fmla="*/ 1371600 w 6612638"/>
                  <a:gd name="connsiteY47" fmla="*/ 1281113 h 1976438"/>
                  <a:gd name="connsiteX48" fmla="*/ 1480405 w 6612638"/>
                  <a:gd name="connsiteY48" fmla="*/ 1329104 h 1976438"/>
                  <a:gd name="connsiteX49" fmla="*/ 1557338 w 6612638"/>
                  <a:gd name="connsiteY49" fmla="*/ 1347788 h 1976438"/>
                  <a:gd name="connsiteX50" fmla="*/ 1571625 w 6612638"/>
                  <a:gd name="connsiteY50" fmla="*/ 1352550 h 1976438"/>
                  <a:gd name="connsiteX51" fmla="*/ 1666875 w 6612638"/>
                  <a:gd name="connsiteY51" fmla="*/ 1347788 h 1976438"/>
                  <a:gd name="connsiteX52" fmla="*/ 1695450 w 6612638"/>
                  <a:gd name="connsiteY52" fmla="*/ 1338263 h 1976438"/>
                  <a:gd name="connsiteX53" fmla="*/ 1714500 w 6612638"/>
                  <a:gd name="connsiteY53" fmla="*/ 1333500 h 1976438"/>
                  <a:gd name="connsiteX54" fmla="*/ 1809750 w 6612638"/>
                  <a:gd name="connsiteY54" fmla="*/ 1338263 h 1976438"/>
                  <a:gd name="connsiteX55" fmla="*/ 1843088 w 6612638"/>
                  <a:gd name="connsiteY55" fmla="*/ 1352550 h 1976438"/>
                  <a:gd name="connsiteX56" fmla="*/ 1857375 w 6612638"/>
                  <a:gd name="connsiteY56" fmla="*/ 1357313 h 1976438"/>
                  <a:gd name="connsiteX57" fmla="*/ 1895475 w 6612638"/>
                  <a:gd name="connsiteY57" fmla="*/ 1352550 h 1976438"/>
                  <a:gd name="connsiteX58" fmla="*/ 1924050 w 6612638"/>
                  <a:gd name="connsiteY58" fmla="*/ 1338263 h 1976438"/>
                  <a:gd name="connsiteX59" fmla="*/ 1938338 w 6612638"/>
                  <a:gd name="connsiteY59" fmla="*/ 1333500 h 1976438"/>
                  <a:gd name="connsiteX60" fmla="*/ 1952625 w 6612638"/>
                  <a:gd name="connsiteY60" fmla="*/ 1319213 h 1976438"/>
                  <a:gd name="connsiteX61" fmla="*/ 1966913 w 6612638"/>
                  <a:gd name="connsiteY61" fmla="*/ 1314450 h 1976438"/>
                  <a:gd name="connsiteX62" fmla="*/ 1981200 w 6612638"/>
                  <a:gd name="connsiteY62" fmla="*/ 1304925 h 1976438"/>
                  <a:gd name="connsiteX63" fmla="*/ 2036152 w 6612638"/>
                  <a:gd name="connsiteY63" fmla="*/ 1335698 h 1976438"/>
                  <a:gd name="connsiteX64" fmla="*/ 2089638 w 6612638"/>
                  <a:gd name="connsiteY64" fmla="*/ 1361709 h 1976438"/>
                  <a:gd name="connsiteX65" fmla="*/ 2124075 w 6612638"/>
                  <a:gd name="connsiteY65" fmla="*/ 1352550 h 1976438"/>
                  <a:gd name="connsiteX66" fmla="*/ 2162175 w 6612638"/>
                  <a:gd name="connsiteY66" fmla="*/ 1347788 h 1976438"/>
                  <a:gd name="connsiteX67" fmla="*/ 2190750 w 6612638"/>
                  <a:gd name="connsiteY67" fmla="*/ 1338263 h 1976438"/>
                  <a:gd name="connsiteX68" fmla="*/ 2219325 w 6612638"/>
                  <a:gd name="connsiteY68" fmla="*/ 1319213 h 1976438"/>
                  <a:gd name="connsiteX69" fmla="*/ 2247900 w 6612638"/>
                  <a:gd name="connsiteY69" fmla="*/ 1300163 h 1976438"/>
                  <a:gd name="connsiteX70" fmla="*/ 2262188 w 6612638"/>
                  <a:gd name="connsiteY70" fmla="*/ 1290638 h 1976438"/>
                  <a:gd name="connsiteX71" fmla="*/ 2281238 w 6612638"/>
                  <a:gd name="connsiteY71" fmla="*/ 1281113 h 1976438"/>
                  <a:gd name="connsiteX72" fmla="*/ 2295525 w 6612638"/>
                  <a:gd name="connsiteY72" fmla="*/ 1262063 h 1976438"/>
                  <a:gd name="connsiteX73" fmla="*/ 2305050 w 6612638"/>
                  <a:gd name="connsiteY73" fmla="*/ 1228725 h 1976438"/>
                  <a:gd name="connsiteX74" fmla="*/ 2308714 w 6612638"/>
                  <a:gd name="connsiteY74" fmla="*/ 1188061 h 1976438"/>
                  <a:gd name="connsiteX75" fmla="*/ 2390775 w 6612638"/>
                  <a:gd name="connsiteY75" fmla="*/ 1095742 h 1976438"/>
                  <a:gd name="connsiteX76" fmla="*/ 2424113 w 6612638"/>
                  <a:gd name="connsiteY76" fmla="*/ 1066800 h 1976438"/>
                  <a:gd name="connsiteX77" fmla="*/ 2466975 w 6612638"/>
                  <a:gd name="connsiteY77" fmla="*/ 1019908 h 1976438"/>
                  <a:gd name="connsiteX78" fmla="*/ 2519363 w 6612638"/>
                  <a:gd name="connsiteY78" fmla="*/ 966788 h 1976438"/>
                  <a:gd name="connsiteX79" fmla="*/ 2533650 w 6612638"/>
                  <a:gd name="connsiteY79" fmla="*/ 952500 h 1976438"/>
                  <a:gd name="connsiteX80" fmla="*/ 2622305 w 6612638"/>
                  <a:gd name="connsiteY80" fmla="*/ 933084 h 1976438"/>
                  <a:gd name="connsiteX81" fmla="*/ 2752725 w 6612638"/>
                  <a:gd name="connsiteY81" fmla="*/ 957263 h 1976438"/>
                  <a:gd name="connsiteX82" fmla="*/ 2767013 w 6612638"/>
                  <a:gd name="connsiteY82" fmla="*/ 966788 h 1976438"/>
                  <a:gd name="connsiteX83" fmla="*/ 2771775 w 6612638"/>
                  <a:gd name="connsiteY83" fmla="*/ 981075 h 1976438"/>
                  <a:gd name="connsiteX84" fmla="*/ 2800350 w 6612638"/>
                  <a:gd name="connsiteY84" fmla="*/ 1000125 h 1976438"/>
                  <a:gd name="connsiteX85" fmla="*/ 2819400 w 6612638"/>
                  <a:gd name="connsiteY85" fmla="*/ 1014413 h 1976438"/>
                  <a:gd name="connsiteX86" fmla="*/ 2833688 w 6612638"/>
                  <a:gd name="connsiteY86" fmla="*/ 1019175 h 1976438"/>
                  <a:gd name="connsiteX87" fmla="*/ 2852738 w 6612638"/>
                  <a:gd name="connsiteY87" fmla="*/ 1033463 h 1976438"/>
                  <a:gd name="connsiteX88" fmla="*/ 2881313 w 6612638"/>
                  <a:gd name="connsiteY88" fmla="*/ 1052513 h 1976438"/>
                  <a:gd name="connsiteX89" fmla="*/ 2914650 w 6612638"/>
                  <a:gd name="connsiteY89" fmla="*/ 1095375 h 1976438"/>
                  <a:gd name="connsiteX90" fmla="*/ 2919413 w 6612638"/>
                  <a:gd name="connsiteY90" fmla="*/ 1109663 h 1976438"/>
                  <a:gd name="connsiteX91" fmla="*/ 2943225 w 6612638"/>
                  <a:gd name="connsiteY91" fmla="*/ 1138238 h 1976438"/>
                  <a:gd name="connsiteX92" fmla="*/ 2947988 w 6612638"/>
                  <a:gd name="connsiteY92" fmla="*/ 1152525 h 1976438"/>
                  <a:gd name="connsiteX93" fmla="*/ 2962275 w 6612638"/>
                  <a:gd name="connsiteY93" fmla="*/ 1162050 h 1976438"/>
                  <a:gd name="connsiteX94" fmla="*/ 2986088 w 6612638"/>
                  <a:gd name="connsiteY94" fmla="*/ 1176338 h 1976438"/>
                  <a:gd name="connsiteX95" fmla="*/ 3000375 w 6612638"/>
                  <a:gd name="connsiteY95" fmla="*/ 1190625 h 1976438"/>
                  <a:gd name="connsiteX96" fmla="*/ 3014663 w 6612638"/>
                  <a:gd name="connsiteY96" fmla="*/ 1200150 h 1976438"/>
                  <a:gd name="connsiteX97" fmla="*/ 3043238 w 6612638"/>
                  <a:gd name="connsiteY97" fmla="*/ 1209675 h 1976438"/>
                  <a:gd name="connsiteX98" fmla="*/ 3057525 w 6612638"/>
                  <a:gd name="connsiteY98" fmla="*/ 1219200 h 1976438"/>
                  <a:gd name="connsiteX99" fmla="*/ 3076575 w 6612638"/>
                  <a:gd name="connsiteY99" fmla="*/ 1223963 h 1976438"/>
                  <a:gd name="connsiteX100" fmla="*/ 3119438 w 6612638"/>
                  <a:gd name="connsiteY100" fmla="*/ 1243013 h 1976438"/>
                  <a:gd name="connsiteX101" fmla="*/ 3249857 w 6612638"/>
                  <a:gd name="connsiteY101" fmla="*/ 1256934 h 1976438"/>
                  <a:gd name="connsiteX102" fmla="*/ 3527181 w 6612638"/>
                  <a:gd name="connsiteY102" fmla="*/ 1220665 h 1976438"/>
                  <a:gd name="connsiteX103" fmla="*/ 4016986 w 6612638"/>
                  <a:gd name="connsiteY103" fmla="*/ 1164248 h 1976438"/>
                  <a:gd name="connsiteX104" fmla="*/ 4276725 w 6612638"/>
                  <a:gd name="connsiteY104" fmla="*/ 1143000 h 1976438"/>
                  <a:gd name="connsiteX105" fmla="*/ 4518880 w 6612638"/>
                  <a:gd name="connsiteY105" fmla="*/ 1125782 h 1976438"/>
                  <a:gd name="connsiteX106" fmla="*/ 4819650 w 6612638"/>
                  <a:gd name="connsiteY106" fmla="*/ 1105266 h 1976438"/>
                  <a:gd name="connsiteX107" fmla="*/ 4967288 w 6612638"/>
                  <a:gd name="connsiteY107" fmla="*/ 1090613 h 1976438"/>
                  <a:gd name="connsiteX108" fmla="*/ 5019675 w 6612638"/>
                  <a:gd name="connsiteY108" fmla="*/ 1076325 h 1976438"/>
                  <a:gd name="connsiteX109" fmla="*/ 5033963 w 6612638"/>
                  <a:gd name="connsiteY109" fmla="*/ 1071563 h 1976438"/>
                  <a:gd name="connsiteX110" fmla="*/ 5053013 w 6612638"/>
                  <a:gd name="connsiteY110" fmla="*/ 1062038 h 1976438"/>
                  <a:gd name="connsiteX111" fmla="*/ 5110163 w 6612638"/>
                  <a:gd name="connsiteY111" fmla="*/ 1057275 h 1976438"/>
                  <a:gd name="connsiteX112" fmla="*/ 5124450 w 6612638"/>
                  <a:gd name="connsiteY112" fmla="*/ 1052513 h 1976438"/>
                  <a:gd name="connsiteX113" fmla="*/ 5176838 w 6612638"/>
                  <a:gd name="connsiteY113" fmla="*/ 1042988 h 1976438"/>
                  <a:gd name="connsiteX114" fmla="*/ 5214938 w 6612638"/>
                  <a:gd name="connsiteY114" fmla="*/ 1038225 h 1976438"/>
                  <a:gd name="connsiteX115" fmla="*/ 5267325 w 6612638"/>
                  <a:gd name="connsiteY115" fmla="*/ 1023938 h 1976438"/>
                  <a:gd name="connsiteX116" fmla="*/ 5300663 w 6612638"/>
                  <a:gd name="connsiteY116" fmla="*/ 1014413 h 1976438"/>
                  <a:gd name="connsiteX117" fmla="*/ 5314950 w 6612638"/>
                  <a:gd name="connsiteY117" fmla="*/ 1009650 h 1976438"/>
                  <a:gd name="connsiteX118" fmla="*/ 5353050 w 6612638"/>
                  <a:gd name="connsiteY118" fmla="*/ 976313 h 1976438"/>
                  <a:gd name="connsiteX119" fmla="*/ 5376863 w 6612638"/>
                  <a:gd name="connsiteY119" fmla="*/ 957263 h 1976438"/>
                  <a:gd name="connsiteX120" fmla="*/ 5395913 w 6612638"/>
                  <a:gd name="connsiteY120" fmla="*/ 947738 h 1976438"/>
                  <a:gd name="connsiteX121" fmla="*/ 5462588 w 6612638"/>
                  <a:gd name="connsiteY121" fmla="*/ 909638 h 1976438"/>
                  <a:gd name="connsiteX122" fmla="*/ 5486400 w 6612638"/>
                  <a:gd name="connsiteY122" fmla="*/ 895350 h 1976438"/>
                  <a:gd name="connsiteX123" fmla="*/ 5529263 w 6612638"/>
                  <a:gd name="connsiteY123" fmla="*/ 876300 h 1976438"/>
                  <a:gd name="connsiteX124" fmla="*/ 5567363 w 6612638"/>
                  <a:gd name="connsiteY124" fmla="*/ 862013 h 1976438"/>
                  <a:gd name="connsiteX125" fmla="*/ 5610225 w 6612638"/>
                  <a:gd name="connsiteY125" fmla="*/ 838200 h 1976438"/>
                  <a:gd name="connsiteX126" fmla="*/ 5672138 w 6612638"/>
                  <a:gd name="connsiteY126" fmla="*/ 809625 h 1976438"/>
                  <a:gd name="connsiteX127" fmla="*/ 5719763 w 6612638"/>
                  <a:gd name="connsiteY127" fmla="*/ 795338 h 1976438"/>
                  <a:gd name="connsiteX128" fmla="*/ 5810250 w 6612638"/>
                  <a:gd name="connsiteY128" fmla="*/ 781050 h 1976438"/>
                  <a:gd name="connsiteX129" fmla="*/ 5824538 w 6612638"/>
                  <a:gd name="connsiteY129" fmla="*/ 776288 h 1976438"/>
                  <a:gd name="connsiteX130" fmla="*/ 5891213 w 6612638"/>
                  <a:gd name="connsiteY130" fmla="*/ 742950 h 1976438"/>
                  <a:gd name="connsiteX131" fmla="*/ 5910263 w 6612638"/>
                  <a:gd name="connsiteY131" fmla="*/ 733425 h 1976438"/>
                  <a:gd name="connsiteX132" fmla="*/ 5948363 w 6612638"/>
                  <a:gd name="connsiteY132" fmla="*/ 719138 h 1976438"/>
                  <a:gd name="connsiteX133" fmla="*/ 5962650 w 6612638"/>
                  <a:gd name="connsiteY133" fmla="*/ 704850 h 1976438"/>
                  <a:gd name="connsiteX134" fmla="*/ 5976938 w 6612638"/>
                  <a:gd name="connsiteY134" fmla="*/ 685800 h 1976438"/>
                  <a:gd name="connsiteX135" fmla="*/ 5991225 w 6612638"/>
                  <a:gd name="connsiteY135" fmla="*/ 681038 h 1976438"/>
                  <a:gd name="connsiteX136" fmla="*/ 6015038 w 6612638"/>
                  <a:gd name="connsiteY136" fmla="*/ 657225 h 1976438"/>
                  <a:gd name="connsiteX137" fmla="*/ 6053138 w 6612638"/>
                  <a:gd name="connsiteY137" fmla="*/ 619125 h 1976438"/>
                  <a:gd name="connsiteX138" fmla="*/ 6119813 w 6612638"/>
                  <a:gd name="connsiteY138" fmla="*/ 576263 h 1976438"/>
                  <a:gd name="connsiteX139" fmla="*/ 6157913 w 6612638"/>
                  <a:gd name="connsiteY139" fmla="*/ 547688 h 1976438"/>
                  <a:gd name="connsiteX140" fmla="*/ 6172200 w 6612638"/>
                  <a:gd name="connsiteY140" fmla="*/ 542925 h 1976438"/>
                  <a:gd name="connsiteX141" fmla="*/ 6229350 w 6612638"/>
                  <a:gd name="connsiteY141" fmla="*/ 519113 h 1976438"/>
                  <a:gd name="connsiteX142" fmla="*/ 6253163 w 6612638"/>
                  <a:gd name="connsiteY142" fmla="*/ 504825 h 1976438"/>
                  <a:gd name="connsiteX143" fmla="*/ 6281738 w 6612638"/>
                  <a:gd name="connsiteY143" fmla="*/ 485775 h 1976438"/>
                  <a:gd name="connsiteX144" fmla="*/ 6329363 w 6612638"/>
                  <a:gd name="connsiteY144" fmla="*/ 471488 h 1976438"/>
                  <a:gd name="connsiteX145" fmla="*/ 6353175 w 6612638"/>
                  <a:gd name="connsiteY145" fmla="*/ 457200 h 1976438"/>
                  <a:gd name="connsiteX146" fmla="*/ 6372225 w 6612638"/>
                  <a:gd name="connsiteY146" fmla="*/ 447675 h 1976438"/>
                  <a:gd name="connsiteX147" fmla="*/ 6400800 w 6612638"/>
                  <a:gd name="connsiteY147" fmla="*/ 423863 h 1976438"/>
                  <a:gd name="connsiteX148" fmla="*/ 6429375 w 6612638"/>
                  <a:gd name="connsiteY148" fmla="*/ 395288 h 1976438"/>
                  <a:gd name="connsiteX149" fmla="*/ 6448425 w 6612638"/>
                  <a:gd name="connsiteY149" fmla="*/ 361950 h 1976438"/>
                  <a:gd name="connsiteX150" fmla="*/ 6462713 w 6612638"/>
                  <a:gd name="connsiteY150" fmla="*/ 352425 h 1976438"/>
                  <a:gd name="connsiteX151" fmla="*/ 6524625 w 6612638"/>
                  <a:gd name="connsiteY151" fmla="*/ 319088 h 1976438"/>
                  <a:gd name="connsiteX152" fmla="*/ 6538913 w 6612638"/>
                  <a:gd name="connsiteY152" fmla="*/ 304800 h 1976438"/>
                  <a:gd name="connsiteX153" fmla="*/ 6567488 w 6612638"/>
                  <a:gd name="connsiteY153" fmla="*/ 280988 h 1976438"/>
                  <a:gd name="connsiteX154" fmla="*/ 6581775 w 6612638"/>
                  <a:gd name="connsiteY154" fmla="*/ 247650 h 1976438"/>
                  <a:gd name="connsiteX155" fmla="*/ 6600825 w 6612638"/>
                  <a:gd name="connsiteY155" fmla="*/ 180975 h 1976438"/>
                  <a:gd name="connsiteX156" fmla="*/ 6610350 w 6612638"/>
                  <a:gd name="connsiteY156" fmla="*/ 166688 h 1976438"/>
                  <a:gd name="connsiteX157" fmla="*/ 6610351 w 6612638"/>
                  <a:gd name="connsiteY157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119188 w 6612638"/>
                  <a:gd name="connsiteY41" fmla="*/ 1233488 h 1976438"/>
                  <a:gd name="connsiteX42" fmla="*/ 1133475 w 6612638"/>
                  <a:gd name="connsiteY42" fmla="*/ 1223963 h 1976438"/>
                  <a:gd name="connsiteX43" fmla="*/ 1166813 w 6612638"/>
                  <a:gd name="connsiteY43" fmla="*/ 1209675 h 1976438"/>
                  <a:gd name="connsiteX44" fmla="*/ 1211873 w 6612638"/>
                  <a:gd name="connsiteY44" fmla="*/ 1203814 h 1976438"/>
                  <a:gd name="connsiteX45" fmla="*/ 1269390 w 6612638"/>
                  <a:gd name="connsiteY45" fmla="*/ 1225428 h 1976438"/>
                  <a:gd name="connsiteX46" fmla="*/ 1371600 w 6612638"/>
                  <a:gd name="connsiteY46" fmla="*/ 1281113 h 1976438"/>
                  <a:gd name="connsiteX47" fmla="*/ 1480405 w 6612638"/>
                  <a:gd name="connsiteY47" fmla="*/ 1329104 h 1976438"/>
                  <a:gd name="connsiteX48" fmla="*/ 1557338 w 6612638"/>
                  <a:gd name="connsiteY48" fmla="*/ 1347788 h 1976438"/>
                  <a:gd name="connsiteX49" fmla="*/ 1571625 w 6612638"/>
                  <a:gd name="connsiteY49" fmla="*/ 1352550 h 1976438"/>
                  <a:gd name="connsiteX50" fmla="*/ 1666875 w 6612638"/>
                  <a:gd name="connsiteY50" fmla="*/ 1347788 h 1976438"/>
                  <a:gd name="connsiteX51" fmla="*/ 1695450 w 6612638"/>
                  <a:gd name="connsiteY51" fmla="*/ 1338263 h 1976438"/>
                  <a:gd name="connsiteX52" fmla="*/ 1714500 w 6612638"/>
                  <a:gd name="connsiteY52" fmla="*/ 1333500 h 1976438"/>
                  <a:gd name="connsiteX53" fmla="*/ 1809750 w 6612638"/>
                  <a:gd name="connsiteY53" fmla="*/ 1338263 h 1976438"/>
                  <a:gd name="connsiteX54" fmla="*/ 1843088 w 6612638"/>
                  <a:gd name="connsiteY54" fmla="*/ 1352550 h 1976438"/>
                  <a:gd name="connsiteX55" fmla="*/ 1857375 w 6612638"/>
                  <a:gd name="connsiteY55" fmla="*/ 1357313 h 1976438"/>
                  <a:gd name="connsiteX56" fmla="*/ 1895475 w 6612638"/>
                  <a:gd name="connsiteY56" fmla="*/ 1352550 h 1976438"/>
                  <a:gd name="connsiteX57" fmla="*/ 1924050 w 6612638"/>
                  <a:gd name="connsiteY57" fmla="*/ 1338263 h 1976438"/>
                  <a:gd name="connsiteX58" fmla="*/ 1938338 w 6612638"/>
                  <a:gd name="connsiteY58" fmla="*/ 1333500 h 1976438"/>
                  <a:gd name="connsiteX59" fmla="*/ 1952625 w 6612638"/>
                  <a:gd name="connsiteY59" fmla="*/ 1319213 h 1976438"/>
                  <a:gd name="connsiteX60" fmla="*/ 1966913 w 6612638"/>
                  <a:gd name="connsiteY60" fmla="*/ 1314450 h 1976438"/>
                  <a:gd name="connsiteX61" fmla="*/ 1981200 w 6612638"/>
                  <a:gd name="connsiteY61" fmla="*/ 1304925 h 1976438"/>
                  <a:gd name="connsiteX62" fmla="*/ 2036152 w 6612638"/>
                  <a:gd name="connsiteY62" fmla="*/ 1335698 h 1976438"/>
                  <a:gd name="connsiteX63" fmla="*/ 2089638 w 6612638"/>
                  <a:gd name="connsiteY63" fmla="*/ 1361709 h 1976438"/>
                  <a:gd name="connsiteX64" fmla="*/ 2124075 w 6612638"/>
                  <a:gd name="connsiteY64" fmla="*/ 1352550 h 1976438"/>
                  <a:gd name="connsiteX65" fmla="*/ 2162175 w 6612638"/>
                  <a:gd name="connsiteY65" fmla="*/ 1347788 h 1976438"/>
                  <a:gd name="connsiteX66" fmla="*/ 2190750 w 6612638"/>
                  <a:gd name="connsiteY66" fmla="*/ 1338263 h 1976438"/>
                  <a:gd name="connsiteX67" fmla="*/ 2219325 w 6612638"/>
                  <a:gd name="connsiteY67" fmla="*/ 1319213 h 1976438"/>
                  <a:gd name="connsiteX68" fmla="*/ 2247900 w 6612638"/>
                  <a:gd name="connsiteY68" fmla="*/ 1300163 h 1976438"/>
                  <a:gd name="connsiteX69" fmla="*/ 2262188 w 6612638"/>
                  <a:gd name="connsiteY69" fmla="*/ 1290638 h 1976438"/>
                  <a:gd name="connsiteX70" fmla="*/ 2281238 w 6612638"/>
                  <a:gd name="connsiteY70" fmla="*/ 1281113 h 1976438"/>
                  <a:gd name="connsiteX71" fmla="*/ 2295525 w 6612638"/>
                  <a:gd name="connsiteY71" fmla="*/ 1262063 h 1976438"/>
                  <a:gd name="connsiteX72" fmla="*/ 2305050 w 6612638"/>
                  <a:gd name="connsiteY72" fmla="*/ 1228725 h 1976438"/>
                  <a:gd name="connsiteX73" fmla="*/ 2308714 w 6612638"/>
                  <a:gd name="connsiteY73" fmla="*/ 1188061 h 1976438"/>
                  <a:gd name="connsiteX74" fmla="*/ 2390775 w 6612638"/>
                  <a:gd name="connsiteY74" fmla="*/ 1095742 h 1976438"/>
                  <a:gd name="connsiteX75" fmla="*/ 2424113 w 6612638"/>
                  <a:gd name="connsiteY75" fmla="*/ 1066800 h 1976438"/>
                  <a:gd name="connsiteX76" fmla="*/ 2466975 w 6612638"/>
                  <a:gd name="connsiteY76" fmla="*/ 1019908 h 1976438"/>
                  <a:gd name="connsiteX77" fmla="*/ 2519363 w 6612638"/>
                  <a:gd name="connsiteY77" fmla="*/ 966788 h 1976438"/>
                  <a:gd name="connsiteX78" fmla="*/ 2533650 w 6612638"/>
                  <a:gd name="connsiteY78" fmla="*/ 952500 h 1976438"/>
                  <a:gd name="connsiteX79" fmla="*/ 2622305 w 6612638"/>
                  <a:gd name="connsiteY79" fmla="*/ 933084 h 1976438"/>
                  <a:gd name="connsiteX80" fmla="*/ 2752725 w 6612638"/>
                  <a:gd name="connsiteY80" fmla="*/ 957263 h 1976438"/>
                  <a:gd name="connsiteX81" fmla="*/ 2767013 w 6612638"/>
                  <a:gd name="connsiteY81" fmla="*/ 966788 h 1976438"/>
                  <a:gd name="connsiteX82" fmla="*/ 2771775 w 6612638"/>
                  <a:gd name="connsiteY82" fmla="*/ 981075 h 1976438"/>
                  <a:gd name="connsiteX83" fmla="*/ 2800350 w 6612638"/>
                  <a:gd name="connsiteY83" fmla="*/ 1000125 h 1976438"/>
                  <a:gd name="connsiteX84" fmla="*/ 2819400 w 6612638"/>
                  <a:gd name="connsiteY84" fmla="*/ 1014413 h 1976438"/>
                  <a:gd name="connsiteX85" fmla="*/ 2833688 w 6612638"/>
                  <a:gd name="connsiteY85" fmla="*/ 1019175 h 1976438"/>
                  <a:gd name="connsiteX86" fmla="*/ 2852738 w 6612638"/>
                  <a:gd name="connsiteY86" fmla="*/ 1033463 h 1976438"/>
                  <a:gd name="connsiteX87" fmla="*/ 2881313 w 6612638"/>
                  <a:gd name="connsiteY87" fmla="*/ 1052513 h 1976438"/>
                  <a:gd name="connsiteX88" fmla="*/ 2914650 w 6612638"/>
                  <a:gd name="connsiteY88" fmla="*/ 1095375 h 1976438"/>
                  <a:gd name="connsiteX89" fmla="*/ 2919413 w 6612638"/>
                  <a:gd name="connsiteY89" fmla="*/ 1109663 h 1976438"/>
                  <a:gd name="connsiteX90" fmla="*/ 2943225 w 6612638"/>
                  <a:gd name="connsiteY90" fmla="*/ 1138238 h 1976438"/>
                  <a:gd name="connsiteX91" fmla="*/ 2947988 w 6612638"/>
                  <a:gd name="connsiteY91" fmla="*/ 1152525 h 1976438"/>
                  <a:gd name="connsiteX92" fmla="*/ 2962275 w 6612638"/>
                  <a:gd name="connsiteY92" fmla="*/ 1162050 h 1976438"/>
                  <a:gd name="connsiteX93" fmla="*/ 2986088 w 6612638"/>
                  <a:gd name="connsiteY93" fmla="*/ 1176338 h 1976438"/>
                  <a:gd name="connsiteX94" fmla="*/ 3000375 w 6612638"/>
                  <a:gd name="connsiteY94" fmla="*/ 1190625 h 1976438"/>
                  <a:gd name="connsiteX95" fmla="*/ 3014663 w 6612638"/>
                  <a:gd name="connsiteY95" fmla="*/ 1200150 h 1976438"/>
                  <a:gd name="connsiteX96" fmla="*/ 3043238 w 6612638"/>
                  <a:gd name="connsiteY96" fmla="*/ 1209675 h 1976438"/>
                  <a:gd name="connsiteX97" fmla="*/ 3057525 w 6612638"/>
                  <a:gd name="connsiteY97" fmla="*/ 1219200 h 1976438"/>
                  <a:gd name="connsiteX98" fmla="*/ 3076575 w 6612638"/>
                  <a:gd name="connsiteY98" fmla="*/ 1223963 h 1976438"/>
                  <a:gd name="connsiteX99" fmla="*/ 3119438 w 6612638"/>
                  <a:gd name="connsiteY99" fmla="*/ 1243013 h 1976438"/>
                  <a:gd name="connsiteX100" fmla="*/ 3249857 w 6612638"/>
                  <a:gd name="connsiteY100" fmla="*/ 1256934 h 1976438"/>
                  <a:gd name="connsiteX101" fmla="*/ 3527181 w 6612638"/>
                  <a:gd name="connsiteY101" fmla="*/ 1220665 h 1976438"/>
                  <a:gd name="connsiteX102" fmla="*/ 4016986 w 6612638"/>
                  <a:gd name="connsiteY102" fmla="*/ 1164248 h 1976438"/>
                  <a:gd name="connsiteX103" fmla="*/ 4276725 w 6612638"/>
                  <a:gd name="connsiteY103" fmla="*/ 1143000 h 1976438"/>
                  <a:gd name="connsiteX104" fmla="*/ 4518880 w 6612638"/>
                  <a:gd name="connsiteY104" fmla="*/ 1125782 h 1976438"/>
                  <a:gd name="connsiteX105" fmla="*/ 4819650 w 6612638"/>
                  <a:gd name="connsiteY105" fmla="*/ 1105266 h 1976438"/>
                  <a:gd name="connsiteX106" fmla="*/ 4967288 w 6612638"/>
                  <a:gd name="connsiteY106" fmla="*/ 1090613 h 1976438"/>
                  <a:gd name="connsiteX107" fmla="*/ 5019675 w 6612638"/>
                  <a:gd name="connsiteY107" fmla="*/ 1076325 h 1976438"/>
                  <a:gd name="connsiteX108" fmla="*/ 5033963 w 6612638"/>
                  <a:gd name="connsiteY108" fmla="*/ 1071563 h 1976438"/>
                  <a:gd name="connsiteX109" fmla="*/ 5053013 w 6612638"/>
                  <a:gd name="connsiteY109" fmla="*/ 1062038 h 1976438"/>
                  <a:gd name="connsiteX110" fmla="*/ 5110163 w 6612638"/>
                  <a:gd name="connsiteY110" fmla="*/ 1057275 h 1976438"/>
                  <a:gd name="connsiteX111" fmla="*/ 5124450 w 6612638"/>
                  <a:gd name="connsiteY111" fmla="*/ 1052513 h 1976438"/>
                  <a:gd name="connsiteX112" fmla="*/ 5176838 w 6612638"/>
                  <a:gd name="connsiteY112" fmla="*/ 1042988 h 1976438"/>
                  <a:gd name="connsiteX113" fmla="*/ 5214938 w 6612638"/>
                  <a:gd name="connsiteY113" fmla="*/ 1038225 h 1976438"/>
                  <a:gd name="connsiteX114" fmla="*/ 5267325 w 6612638"/>
                  <a:gd name="connsiteY114" fmla="*/ 1023938 h 1976438"/>
                  <a:gd name="connsiteX115" fmla="*/ 5300663 w 6612638"/>
                  <a:gd name="connsiteY115" fmla="*/ 1014413 h 1976438"/>
                  <a:gd name="connsiteX116" fmla="*/ 5314950 w 6612638"/>
                  <a:gd name="connsiteY116" fmla="*/ 1009650 h 1976438"/>
                  <a:gd name="connsiteX117" fmla="*/ 5353050 w 6612638"/>
                  <a:gd name="connsiteY117" fmla="*/ 976313 h 1976438"/>
                  <a:gd name="connsiteX118" fmla="*/ 5376863 w 6612638"/>
                  <a:gd name="connsiteY118" fmla="*/ 957263 h 1976438"/>
                  <a:gd name="connsiteX119" fmla="*/ 5395913 w 6612638"/>
                  <a:gd name="connsiteY119" fmla="*/ 947738 h 1976438"/>
                  <a:gd name="connsiteX120" fmla="*/ 5462588 w 6612638"/>
                  <a:gd name="connsiteY120" fmla="*/ 909638 h 1976438"/>
                  <a:gd name="connsiteX121" fmla="*/ 5486400 w 6612638"/>
                  <a:gd name="connsiteY121" fmla="*/ 895350 h 1976438"/>
                  <a:gd name="connsiteX122" fmla="*/ 5529263 w 6612638"/>
                  <a:gd name="connsiteY122" fmla="*/ 876300 h 1976438"/>
                  <a:gd name="connsiteX123" fmla="*/ 5567363 w 6612638"/>
                  <a:gd name="connsiteY123" fmla="*/ 862013 h 1976438"/>
                  <a:gd name="connsiteX124" fmla="*/ 5610225 w 6612638"/>
                  <a:gd name="connsiteY124" fmla="*/ 838200 h 1976438"/>
                  <a:gd name="connsiteX125" fmla="*/ 5672138 w 6612638"/>
                  <a:gd name="connsiteY125" fmla="*/ 809625 h 1976438"/>
                  <a:gd name="connsiteX126" fmla="*/ 5719763 w 6612638"/>
                  <a:gd name="connsiteY126" fmla="*/ 795338 h 1976438"/>
                  <a:gd name="connsiteX127" fmla="*/ 5810250 w 6612638"/>
                  <a:gd name="connsiteY127" fmla="*/ 781050 h 1976438"/>
                  <a:gd name="connsiteX128" fmla="*/ 5824538 w 6612638"/>
                  <a:gd name="connsiteY128" fmla="*/ 776288 h 1976438"/>
                  <a:gd name="connsiteX129" fmla="*/ 5891213 w 6612638"/>
                  <a:gd name="connsiteY129" fmla="*/ 742950 h 1976438"/>
                  <a:gd name="connsiteX130" fmla="*/ 5910263 w 6612638"/>
                  <a:gd name="connsiteY130" fmla="*/ 733425 h 1976438"/>
                  <a:gd name="connsiteX131" fmla="*/ 5948363 w 6612638"/>
                  <a:gd name="connsiteY131" fmla="*/ 719138 h 1976438"/>
                  <a:gd name="connsiteX132" fmla="*/ 5962650 w 6612638"/>
                  <a:gd name="connsiteY132" fmla="*/ 704850 h 1976438"/>
                  <a:gd name="connsiteX133" fmla="*/ 5976938 w 6612638"/>
                  <a:gd name="connsiteY133" fmla="*/ 685800 h 1976438"/>
                  <a:gd name="connsiteX134" fmla="*/ 5991225 w 6612638"/>
                  <a:gd name="connsiteY134" fmla="*/ 681038 h 1976438"/>
                  <a:gd name="connsiteX135" fmla="*/ 6015038 w 6612638"/>
                  <a:gd name="connsiteY135" fmla="*/ 657225 h 1976438"/>
                  <a:gd name="connsiteX136" fmla="*/ 6053138 w 6612638"/>
                  <a:gd name="connsiteY136" fmla="*/ 619125 h 1976438"/>
                  <a:gd name="connsiteX137" fmla="*/ 6119813 w 6612638"/>
                  <a:gd name="connsiteY137" fmla="*/ 576263 h 1976438"/>
                  <a:gd name="connsiteX138" fmla="*/ 6157913 w 6612638"/>
                  <a:gd name="connsiteY138" fmla="*/ 547688 h 1976438"/>
                  <a:gd name="connsiteX139" fmla="*/ 6172200 w 6612638"/>
                  <a:gd name="connsiteY139" fmla="*/ 542925 h 1976438"/>
                  <a:gd name="connsiteX140" fmla="*/ 6229350 w 6612638"/>
                  <a:gd name="connsiteY140" fmla="*/ 519113 h 1976438"/>
                  <a:gd name="connsiteX141" fmla="*/ 6253163 w 6612638"/>
                  <a:gd name="connsiteY141" fmla="*/ 504825 h 1976438"/>
                  <a:gd name="connsiteX142" fmla="*/ 6281738 w 6612638"/>
                  <a:gd name="connsiteY142" fmla="*/ 485775 h 1976438"/>
                  <a:gd name="connsiteX143" fmla="*/ 6329363 w 6612638"/>
                  <a:gd name="connsiteY143" fmla="*/ 471488 h 1976438"/>
                  <a:gd name="connsiteX144" fmla="*/ 6353175 w 6612638"/>
                  <a:gd name="connsiteY144" fmla="*/ 457200 h 1976438"/>
                  <a:gd name="connsiteX145" fmla="*/ 6372225 w 6612638"/>
                  <a:gd name="connsiteY145" fmla="*/ 447675 h 1976438"/>
                  <a:gd name="connsiteX146" fmla="*/ 6400800 w 6612638"/>
                  <a:gd name="connsiteY146" fmla="*/ 423863 h 1976438"/>
                  <a:gd name="connsiteX147" fmla="*/ 6429375 w 6612638"/>
                  <a:gd name="connsiteY147" fmla="*/ 395288 h 1976438"/>
                  <a:gd name="connsiteX148" fmla="*/ 6448425 w 6612638"/>
                  <a:gd name="connsiteY148" fmla="*/ 361950 h 1976438"/>
                  <a:gd name="connsiteX149" fmla="*/ 6462713 w 6612638"/>
                  <a:gd name="connsiteY149" fmla="*/ 352425 h 1976438"/>
                  <a:gd name="connsiteX150" fmla="*/ 6524625 w 6612638"/>
                  <a:gd name="connsiteY150" fmla="*/ 319088 h 1976438"/>
                  <a:gd name="connsiteX151" fmla="*/ 6538913 w 6612638"/>
                  <a:gd name="connsiteY151" fmla="*/ 304800 h 1976438"/>
                  <a:gd name="connsiteX152" fmla="*/ 6567488 w 6612638"/>
                  <a:gd name="connsiteY152" fmla="*/ 280988 h 1976438"/>
                  <a:gd name="connsiteX153" fmla="*/ 6581775 w 6612638"/>
                  <a:gd name="connsiteY153" fmla="*/ 247650 h 1976438"/>
                  <a:gd name="connsiteX154" fmla="*/ 6600825 w 6612638"/>
                  <a:gd name="connsiteY154" fmla="*/ 180975 h 1976438"/>
                  <a:gd name="connsiteX155" fmla="*/ 6610350 w 6612638"/>
                  <a:gd name="connsiteY155" fmla="*/ 166688 h 1976438"/>
                  <a:gd name="connsiteX156" fmla="*/ 6610351 w 6612638"/>
                  <a:gd name="connsiteY15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119188 w 6612638"/>
                  <a:gd name="connsiteY41" fmla="*/ 1233488 h 1976438"/>
                  <a:gd name="connsiteX42" fmla="*/ 1133475 w 6612638"/>
                  <a:gd name="connsiteY42" fmla="*/ 1223963 h 1976438"/>
                  <a:gd name="connsiteX43" fmla="*/ 1169744 w 6612638"/>
                  <a:gd name="connsiteY43" fmla="*/ 1203813 h 1976438"/>
                  <a:gd name="connsiteX44" fmla="*/ 1211873 w 6612638"/>
                  <a:gd name="connsiteY44" fmla="*/ 1203814 h 1976438"/>
                  <a:gd name="connsiteX45" fmla="*/ 1269390 w 6612638"/>
                  <a:gd name="connsiteY45" fmla="*/ 1225428 h 1976438"/>
                  <a:gd name="connsiteX46" fmla="*/ 1371600 w 6612638"/>
                  <a:gd name="connsiteY46" fmla="*/ 1281113 h 1976438"/>
                  <a:gd name="connsiteX47" fmla="*/ 1480405 w 6612638"/>
                  <a:gd name="connsiteY47" fmla="*/ 1329104 h 1976438"/>
                  <a:gd name="connsiteX48" fmla="*/ 1557338 w 6612638"/>
                  <a:gd name="connsiteY48" fmla="*/ 1347788 h 1976438"/>
                  <a:gd name="connsiteX49" fmla="*/ 1571625 w 6612638"/>
                  <a:gd name="connsiteY49" fmla="*/ 1352550 h 1976438"/>
                  <a:gd name="connsiteX50" fmla="*/ 1666875 w 6612638"/>
                  <a:gd name="connsiteY50" fmla="*/ 1347788 h 1976438"/>
                  <a:gd name="connsiteX51" fmla="*/ 1695450 w 6612638"/>
                  <a:gd name="connsiteY51" fmla="*/ 1338263 h 1976438"/>
                  <a:gd name="connsiteX52" fmla="*/ 1714500 w 6612638"/>
                  <a:gd name="connsiteY52" fmla="*/ 1333500 h 1976438"/>
                  <a:gd name="connsiteX53" fmla="*/ 1809750 w 6612638"/>
                  <a:gd name="connsiteY53" fmla="*/ 1338263 h 1976438"/>
                  <a:gd name="connsiteX54" fmla="*/ 1843088 w 6612638"/>
                  <a:gd name="connsiteY54" fmla="*/ 1352550 h 1976438"/>
                  <a:gd name="connsiteX55" fmla="*/ 1857375 w 6612638"/>
                  <a:gd name="connsiteY55" fmla="*/ 1357313 h 1976438"/>
                  <a:gd name="connsiteX56" fmla="*/ 1895475 w 6612638"/>
                  <a:gd name="connsiteY56" fmla="*/ 1352550 h 1976438"/>
                  <a:gd name="connsiteX57" fmla="*/ 1924050 w 6612638"/>
                  <a:gd name="connsiteY57" fmla="*/ 1338263 h 1976438"/>
                  <a:gd name="connsiteX58" fmla="*/ 1938338 w 6612638"/>
                  <a:gd name="connsiteY58" fmla="*/ 1333500 h 1976438"/>
                  <a:gd name="connsiteX59" fmla="*/ 1952625 w 6612638"/>
                  <a:gd name="connsiteY59" fmla="*/ 1319213 h 1976438"/>
                  <a:gd name="connsiteX60" fmla="*/ 1966913 w 6612638"/>
                  <a:gd name="connsiteY60" fmla="*/ 1314450 h 1976438"/>
                  <a:gd name="connsiteX61" fmla="*/ 1981200 w 6612638"/>
                  <a:gd name="connsiteY61" fmla="*/ 1304925 h 1976438"/>
                  <a:gd name="connsiteX62" fmla="*/ 2036152 w 6612638"/>
                  <a:gd name="connsiteY62" fmla="*/ 1335698 h 1976438"/>
                  <a:gd name="connsiteX63" fmla="*/ 2089638 w 6612638"/>
                  <a:gd name="connsiteY63" fmla="*/ 1361709 h 1976438"/>
                  <a:gd name="connsiteX64" fmla="*/ 2124075 w 6612638"/>
                  <a:gd name="connsiteY64" fmla="*/ 1352550 h 1976438"/>
                  <a:gd name="connsiteX65" fmla="*/ 2162175 w 6612638"/>
                  <a:gd name="connsiteY65" fmla="*/ 1347788 h 1976438"/>
                  <a:gd name="connsiteX66" fmla="*/ 2190750 w 6612638"/>
                  <a:gd name="connsiteY66" fmla="*/ 1338263 h 1976438"/>
                  <a:gd name="connsiteX67" fmla="*/ 2219325 w 6612638"/>
                  <a:gd name="connsiteY67" fmla="*/ 1319213 h 1976438"/>
                  <a:gd name="connsiteX68" fmla="*/ 2247900 w 6612638"/>
                  <a:gd name="connsiteY68" fmla="*/ 1300163 h 1976438"/>
                  <a:gd name="connsiteX69" fmla="*/ 2262188 w 6612638"/>
                  <a:gd name="connsiteY69" fmla="*/ 1290638 h 1976438"/>
                  <a:gd name="connsiteX70" fmla="*/ 2281238 w 6612638"/>
                  <a:gd name="connsiteY70" fmla="*/ 1281113 h 1976438"/>
                  <a:gd name="connsiteX71" fmla="*/ 2295525 w 6612638"/>
                  <a:gd name="connsiteY71" fmla="*/ 1262063 h 1976438"/>
                  <a:gd name="connsiteX72" fmla="*/ 2305050 w 6612638"/>
                  <a:gd name="connsiteY72" fmla="*/ 1228725 h 1976438"/>
                  <a:gd name="connsiteX73" fmla="*/ 2308714 w 6612638"/>
                  <a:gd name="connsiteY73" fmla="*/ 1188061 h 1976438"/>
                  <a:gd name="connsiteX74" fmla="*/ 2390775 w 6612638"/>
                  <a:gd name="connsiteY74" fmla="*/ 1095742 h 1976438"/>
                  <a:gd name="connsiteX75" fmla="*/ 2424113 w 6612638"/>
                  <a:gd name="connsiteY75" fmla="*/ 1066800 h 1976438"/>
                  <a:gd name="connsiteX76" fmla="*/ 2466975 w 6612638"/>
                  <a:gd name="connsiteY76" fmla="*/ 1019908 h 1976438"/>
                  <a:gd name="connsiteX77" fmla="*/ 2519363 w 6612638"/>
                  <a:gd name="connsiteY77" fmla="*/ 966788 h 1976438"/>
                  <a:gd name="connsiteX78" fmla="*/ 2533650 w 6612638"/>
                  <a:gd name="connsiteY78" fmla="*/ 952500 h 1976438"/>
                  <a:gd name="connsiteX79" fmla="*/ 2622305 w 6612638"/>
                  <a:gd name="connsiteY79" fmla="*/ 933084 h 1976438"/>
                  <a:gd name="connsiteX80" fmla="*/ 2752725 w 6612638"/>
                  <a:gd name="connsiteY80" fmla="*/ 957263 h 1976438"/>
                  <a:gd name="connsiteX81" fmla="*/ 2767013 w 6612638"/>
                  <a:gd name="connsiteY81" fmla="*/ 966788 h 1976438"/>
                  <a:gd name="connsiteX82" fmla="*/ 2771775 w 6612638"/>
                  <a:gd name="connsiteY82" fmla="*/ 981075 h 1976438"/>
                  <a:gd name="connsiteX83" fmla="*/ 2800350 w 6612638"/>
                  <a:gd name="connsiteY83" fmla="*/ 1000125 h 1976438"/>
                  <a:gd name="connsiteX84" fmla="*/ 2819400 w 6612638"/>
                  <a:gd name="connsiteY84" fmla="*/ 1014413 h 1976438"/>
                  <a:gd name="connsiteX85" fmla="*/ 2833688 w 6612638"/>
                  <a:gd name="connsiteY85" fmla="*/ 1019175 h 1976438"/>
                  <a:gd name="connsiteX86" fmla="*/ 2852738 w 6612638"/>
                  <a:gd name="connsiteY86" fmla="*/ 1033463 h 1976438"/>
                  <a:gd name="connsiteX87" fmla="*/ 2881313 w 6612638"/>
                  <a:gd name="connsiteY87" fmla="*/ 1052513 h 1976438"/>
                  <a:gd name="connsiteX88" fmla="*/ 2914650 w 6612638"/>
                  <a:gd name="connsiteY88" fmla="*/ 1095375 h 1976438"/>
                  <a:gd name="connsiteX89" fmla="*/ 2919413 w 6612638"/>
                  <a:gd name="connsiteY89" fmla="*/ 1109663 h 1976438"/>
                  <a:gd name="connsiteX90" fmla="*/ 2943225 w 6612638"/>
                  <a:gd name="connsiteY90" fmla="*/ 1138238 h 1976438"/>
                  <a:gd name="connsiteX91" fmla="*/ 2947988 w 6612638"/>
                  <a:gd name="connsiteY91" fmla="*/ 1152525 h 1976438"/>
                  <a:gd name="connsiteX92" fmla="*/ 2962275 w 6612638"/>
                  <a:gd name="connsiteY92" fmla="*/ 1162050 h 1976438"/>
                  <a:gd name="connsiteX93" fmla="*/ 2986088 w 6612638"/>
                  <a:gd name="connsiteY93" fmla="*/ 1176338 h 1976438"/>
                  <a:gd name="connsiteX94" fmla="*/ 3000375 w 6612638"/>
                  <a:gd name="connsiteY94" fmla="*/ 1190625 h 1976438"/>
                  <a:gd name="connsiteX95" fmla="*/ 3014663 w 6612638"/>
                  <a:gd name="connsiteY95" fmla="*/ 1200150 h 1976438"/>
                  <a:gd name="connsiteX96" fmla="*/ 3043238 w 6612638"/>
                  <a:gd name="connsiteY96" fmla="*/ 1209675 h 1976438"/>
                  <a:gd name="connsiteX97" fmla="*/ 3057525 w 6612638"/>
                  <a:gd name="connsiteY97" fmla="*/ 1219200 h 1976438"/>
                  <a:gd name="connsiteX98" fmla="*/ 3076575 w 6612638"/>
                  <a:gd name="connsiteY98" fmla="*/ 1223963 h 1976438"/>
                  <a:gd name="connsiteX99" fmla="*/ 3119438 w 6612638"/>
                  <a:gd name="connsiteY99" fmla="*/ 1243013 h 1976438"/>
                  <a:gd name="connsiteX100" fmla="*/ 3249857 w 6612638"/>
                  <a:gd name="connsiteY100" fmla="*/ 1256934 h 1976438"/>
                  <a:gd name="connsiteX101" fmla="*/ 3527181 w 6612638"/>
                  <a:gd name="connsiteY101" fmla="*/ 1220665 h 1976438"/>
                  <a:gd name="connsiteX102" fmla="*/ 4016986 w 6612638"/>
                  <a:gd name="connsiteY102" fmla="*/ 1164248 h 1976438"/>
                  <a:gd name="connsiteX103" fmla="*/ 4276725 w 6612638"/>
                  <a:gd name="connsiteY103" fmla="*/ 1143000 h 1976438"/>
                  <a:gd name="connsiteX104" fmla="*/ 4518880 w 6612638"/>
                  <a:gd name="connsiteY104" fmla="*/ 1125782 h 1976438"/>
                  <a:gd name="connsiteX105" fmla="*/ 4819650 w 6612638"/>
                  <a:gd name="connsiteY105" fmla="*/ 1105266 h 1976438"/>
                  <a:gd name="connsiteX106" fmla="*/ 4967288 w 6612638"/>
                  <a:gd name="connsiteY106" fmla="*/ 1090613 h 1976438"/>
                  <a:gd name="connsiteX107" fmla="*/ 5019675 w 6612638"/>
                  <a:gd name="connsiteY107" fmla="*/ 1076325 h 1976438"/>
                  <a:gd name="connsiteX108" fmla="*/ 5033963 w 6612638"/>
                  <a:gd name="connsiteY108" fmla="*/ 1071563 h 1976438"/>
                  <a:gd name="connsiteX109" fmla="*/ 5053013 w 6612638"/>
                  <a:gd name="connsiteY109" fmla="*/ 1062038 h 1976438"/>
                  <a:gd name="connsiteX110" fmla="*/ 5110163 w 6612638"/>
                  <a:gd name="connsiteY110" fmla="*/ 1057275 h 1976438"/>
                  <a:gd name="connsiteX111" fmla="*/ 5124450 w 6612638"/>
                  <a:gd name="connsiteY111" fmla="*/ 1052513 h 1976438"/>
                  <a:gd name="connsiteX112" fmla="*/ 5176838 w 6612638"/>
                  <a:gd name="connsiteY112" fmla="*/ 1042988 h 1976438"/>
                  <a:gd name="connsiteX113" fmla="*/ 5214938 w 6612638"/>
                  <a:gd name="connsiteY113" fmla="*/ 1038225 h 1976438"/>
                  <a:gd name="connsiteX114" fmla="*/ 5267325 w 6612638"/>
                  <a:gd name="connsiteY114" fmla="*/ 1023938 h 1976438"/>
                  <a:gd name="connsiteX115" fmla="*/ 5300663 w 6612638"/>
                  <a:gd name="connsiteY115" fmla="*/ 1014413 h 1976438"/>
                  <a:gd name="connsiteX116" fmla="*/ 5314950 w 6612638"/>
                  <a:gd name="connsiteY116" fmla="*/ 1009650 h 1976438"/>
                  <a:gd name="connsiteX117" fmla="*/ 5353050 w 6612638"/>
                  <a:gd name="connsiteY117" fmla="*/ 976313 h 1976438"/>
                  <a:gd name="connsiteX118" fmla="*/ 5376863 w 6612638"/>
                  <a:gd name="connsiteY118" fmla="*/ 957263 h 1976438"/>
                  <a:gd name="connsiteX119" fmla="*/ 5395913 w 6612638"/>
                  <a:gd name="connsiteY119" fmla="*/ 947738 h 1976438"/>
                  <a:gd name="connsiteX120" fmla="*/ 5462588 w 6612638"/>
                  <a:gd name="connsiteY120" fmla="*/ 909638 h 1976438"/>
                  <a:gd name="connsiteX121" fmla="*/ 5486400 w 6612638"/>
                  <a:gd name="connsiteY121" fmla="*/ 895350 h 1976438"/>
                  <a:gd name="connsiteX122" fmla="*/ 5529263 w 6612638"/>
                  <a:gd name="connsiteY122" fmla="*/ 876300 h 1976438"/>
                  <a:gd name="connsiteX123" fmla="*/ 5567363 w 6612638"/>
                  <a:gd name="connsiteY123" fmla="*/ 862013 h 1976438"/>
                  <a:gd name="connsiteX124" fmla="*/ 5610225 w 6612638"/>
                  <a:gd name="connsiteY124" fmla="*/ 838200 h 1976438"/>
                  <a:gd name="connsiteX125" fmla="*/ 5672138 w 6612638"/>
                  <a:gd name="connsiteY125" fmla="*/ 809625 h 1976438"/>
                  <a:gd name="connsiteX126" fmla="*/ 5719763 w 6612638"/>
                  <a:gd name="connsiteY126" fmla="*/ 795338 h 1976438"/>
                  <a:gd name="connsiteX127" fmla="*/ 5810250 w 6612638"/>
                  <a:gd name="connsiteY127" fmla="*/ 781050 h 1976438"/>
                  <a:gd name="connsiteX128" fmla="*/ 5824538 w 6612638"/>
                  <a:gd name="connsiteY128" fmla="*/ 776288 h 1976438"/>
                  <a:gd name="connsiteX129" fmla="*/ 5891213 w 6612638"/>
                  <a:gd name="connsiteY129" fmla="*/ 742950 h 1976438"/>
                  <a:gd name="connsiteX130" fmla="*/ 5910263 w 6612638"/>
                  <a:gd name="connsiteY130" fmla="*/ 733425 h 1976438"/>
                  <a:gd name="connsiteX131" fmla="*/ 5948363 w 6612638"/>
                  <a:gd name="connsiteY131" fmla="*/ 719138 h 1976438"/>
                  <a:gd name="connsiteX132" fmla="*/ 5962650 w 6612638"/>
                  <a:gd name="connsiteY132" fmla="*/ 704850 h 1976438"/>
                  <a:gd name="connsiteX133" fmla="*/ 5976938 w 6612638"/>
                  <a:gd name="connsiteY133" fmla="*/ 685800 h 1976438"/>
                  <a:gd name="connsiteX134" fmla="*/ 5991225 w 6612638"/>
                  <a:gd name="connsiteY134" fmla="*/ 681038 h 1976438"/>
                  <a:gd name="connsiteX135" fmla="*/ 6015038 w 6612638"/>
                  <a:gd name="connsiteY135" fmla="*/ 657225 h 1976438"/>
                  <a:gd name="connsiteX136" fmla="*/ 6053138 w 6612638"/>
                  <a:gd name="connsiteY136" fmla="*/ 619125 h 1976438"/>
                  <a:gd name="connsiteX137" fmla="*/ 6119813 w 6612638"/>
                  <a:gd name="connsiteY137" fmla="*/ 576263 h 1976438"/>
                  <a:gd name="connsiteX138" fmla="*/ 6157913 w 6612638"/>
                  <a:gd name="connsiteY138" fmla="*/ 547688 h 1976438"/>
                  <a:gd name="connsiteX139" fmla="*/ 6172200 w 6612638"/>
                  <a:gd name="connsiteY139" fmla="*/ 542925 h 1976438"/>
                  <a:gd name="connsiteX140" fmla="*/ 6229350 w 6612638"/>
                  <a:gd name="connsiteY140" fmla="*/ 519113 h 1976438"/>
                  <a:gd name="connsiteX141" fmla="*/ 6253163 w 6612638"/>
                  <a:gd name="connsiteY141" fmla="*/ 504825 h 1976438"/>
                  <a:gd name="connsiteX142" fmla="*/ 6281738 w 6612638"/>
                  <a:gd name="connsiteY142" fmla="*/ 485775 h 1976438"/>
                  <a:gd name="connsiteX143" fmla="*/ 6329363 w 6612638"/>
                  <a:gd name="connsiteY143" fmla="*/ 471488 h 1976438"/>
                  <a:gd name="connsiteX144" fmla="*/ 6353175 w 6612638"/>
                  <a:gd name="connsiteY144" fmla="*/ 457200 h 1976438"/>
                  <a:gd name="connsiteX145" fmla="*/ 6372225 w 6612638"/>
                  <a:gd name="connsiteY145" fmla="*/ 447675 h 1976438"/>
                  <a:gd name="connsiteX146" fmla="*/ 6400800 w 6612638"/>
                  <a:gd name="connsiteY146" fmla="*/ 423863 h 1976438"/>
                  <a:gd name="connsiteX147" fmla="*/ 6429375 w 6612638"/>
                  <a:gd name="connsiteY147" fmla="*/ 395288 h 1976438"/>
                  <a:gd name="connsiteX148" fmla="*/ 6448425 w 6612638"/>
                  <a:gd name="connsiteY148" fmla="*/ 361950 h 1976438"/>
                  <a:gd name="connsiteX149" fmla="*/ 6462713 w 6612638"/>
                  <a:gd name="connsiteY149" fmla="*/ 352425 h 1976438"/>
                  <a:gd name="connsiteX150" fmla="*/ 6524625 w 6612638"/>
                  <a:gd name="connsiteY150" fmla="*/ 319088 h 1976438"/>
                  <a:gd name="connsiteX151" fmla="*/ 6538913 w 6612638"/>
                  <a:gd name="connsiteY151" fmla="*/ 304800 h 1976438"/>
                  <a:gd name="connsiteX152" fmla="*/ 6567488 w 6612638"/>
                  <a:gd name="connsiteY152" fmla="*/ 280988 h 1976438"/>
                  <a:gd name="connsiteX153" fmla="*/ 6581775 w 6612638"/>
                  <a:gd name="connsiteY153" fmla="*/ 247650 h 1976438"/>
                  <a:gd name="connsiteX154" fmla="*/ 6600825 w 6612638"/>
                  <a:gd name="connsiteY154" fmla="*/ 180975 h 1976438"/>
                  <a:gd name="connsiteX155" fmla="*/ 6610350 w 6612638"/>
                  <a:gd name="connsiteY155" fmla="*/ 166688 h 1976438"/>
                  <a:gd name="connsiteX156" fmla="*/ 6610351 w 6612638"/>
                  <a:gd name="connsiteY156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119188 w 6612638"/>
                  <a:gd name="connsiteY41" fmla="*/ 1233488 h 1976438"/>
                  <a:gd name="connsiteX42" fmla="*/ 1169744 w 6612638"/>
                  <a:gd name="connsiteY42" fmla="*/ 1203813 h 1976438"/>
                  <a:gd name="connsiteX43" fmla="*/ 1211873 w 6612638"/>
                  <a:gd name="connsiteY43" fmla="*/ 1203814 h 1976438"/>
                  <a:gd name="connsiteX44" fmla="*/ 1269390 w 6612638"/>
                  <a:gd name="connsiteY44" fmla="*/ 1225428 h 1976438"/>
                  <a:gd name="connsiteX45" fmla="*/ 1371600 w 6612638"/>
                  <a:gd name="connsiteY45" fmla="*/ 1281113 h 1976438"/>
                  <a:gd name="connsiteX46" fmla="*/ 1480405 w 6612638"/>
                  <a:gd name="connsiteY46" fmla="*/ 1329104 h 1976438"/>
                  <a:gd name="connsiteX47" fmla="*/ 1557338 w 6612638"/>
                  <a:gd name="connsiteY47" fmla="*/ 1347788 h 1976438"/>
                  <a:gd name="connsiteX48" fmla="*/ 1571625 w 6612638"/>
                  <a:gd name="connsiteY48" fmla="*/ 1352550 h 1976438"/>
                  <a:gd name="connsiteX49" fmla="*/ 1666875 w 6612638"/>
                  <a:gd name="connsiteY49" fmla="*/ 1347788 h 1976438"/>
                  <a:gd name="connsiteX50" fmla="*/ 1695450 w 6612638"/>
                  <a:gd name="connsiteY50" fmla="*/ 1338263 h 1976438"/>
                  <a:gd name="connsiteX51" fmla="*/ 1714500 w 6612638"/>
                  <a:gd name="connsiteY51" fmla="*/ 1333500 h 1976438"/>
                  <a:gd name="connsiteX52" fmla="*/ 1809750 w 6612638"/>
                  <a:gd name="connsiteY52" fmla="*/ 1338263 h 1976438"/>
                  <a:gd name="connsiteX53" fmla="*/ 1843088 w 6612638"/>
                  <a:gd name="connsiteY53" fmla="*/ 1352550 h 1976438"/>
                  <a:gd name="connsiteX54" fmla="*/ 1857375 w 6612638"/>
                  <a:gd name="connsiteY54" fmla="*/ 1357313 h 1976438"/>
                  <a:gd name="connsiteX55" fmla="*/ 1895475 w 6612638"/>
                  <a:gd name="connsiteY55" fmla="*/ 1352550 h 1976438"/>
                  <a:gd name="connsiteX56" fmla="*/ 1924050 w 6612638"/>
                  <a:gd name="connsiteY56" fmla="*/ 1338263 h 1976438"/>
                  <a:gd name="connsiteX57" fmla="*/ 1938338 w 6612638"/>
                  <a:gd name="connsiteY57" fmla="*/ 1333500 h 1976438"/>
                  <a:gd name="connsiteX58" fmla="*/ 1952625 w 6612638"/>
                  <a:gd name="connsiteY58" fmla="*/ 1319213 h 1976438"/>
                  <a:gd name="connsiteX59" fmla="*/ 1966913 w 6612638"/>
                  <a:gd name="connsiteY59" fmla="*/ 1314450 h 1976438"/>
                  <a:gd name="connsiteX60" fmla="*/ 1981200 w 6612638"/>
                  <a:gd name="connsiteY60" fmla="*/ 1304925 h 1976438"/>
                  <a:gd name="connsiteX61" fmla="*/ 2036152 w 6612638"/>
                  <a:gd name="connsiteY61" fmla="*/ 1335698 h 1976438"/>
                  <a:gd name="connsiteX62" fmla="*/ 2089638 w 6612638"/>
                  <a:gd name="connsiteY62" fmla="*/ 1361709 h 1976438"/>
                  <a:gd name="connsiteX63" fmla="*/ 2124075 w 6612638"/>
                  <a:gd name="connsiteY63" fmla="*/ 1352550 h 1976438"/>
                  <a:gd name="connsiteX64" fmla="*/ 2162175 w 6612638"/>
                  <a:gd name="connsiteY64" fmla="*/ 1347788 h 1976438"/>
                  <a:gd name="connsiteX65" fmla="*/ 2190750 w 6612638"/>
                  <a:gd name="connsiteY65" fmla="*/ 1338263 h 1976438"/>
                  <a:gd name="connsiteX66" fmla="*/ 2219325 w 6612638"/>
                  <a:gd name="connsiteY66" fmla="*/ 1319213 h 1976438"/>
                  <a:gd name="connsiteX67" fmla="*/ 2247900 w 6612638"/>
                  <a:gd name="connsiteY67" fmla="*/ 1300163 h 1976438"/>
                  <a:gd name="connsiteX68" fmla="*/ 2262188 w 6612638"/>
                  <a:gd name="connsiteY68" fmla="*/ 1290638 h 1976438"/>
                  <a:gd name="connsiteX69" fmla="*/ 2281238 w 6612638"/>
                  <a:gd name="connsiteY69" fmla="*/ 1281113 h 1976438"/>
                  <a:gd name="connsiteX70" fmla="*/ 2295525 w 6612638"/>
                  <a:gd name="connsiteY70" fmla="*/ 1262063 h 1976438"/>
                  <a:gd name="connsiteX71" fmla="*/ 2305050 w 6612638"/>
                  <a:gd name="connsiteY71" fmla="*/ 1228725 h 1976438"/>
                  <a:gd name="connsiteX72" fmla="*/ 2308714 w 6612638"/>
                  <a:gd name="connsiteY72" fmla="*/ 1188061 h 1976438"/>
                  <a:gd name="connsiteX73" fmla="*/ 2390775 w 6612638"/>
                  <a:gd name="connsiteY73" fmla="*/ 1095742 h 1976438"/>
                  <a:gd name="connsiteX74" fmla="*/ 2424113 w 6612638"/>
                  <a:gd name="connsiteY74" fmla="*/ 1066800 h 1976438"/>
                  <a:gd name="connsiteX75" fmla="*/ 2466975 w 6612638"/>
                  <a:gd name="connsiteY75" fmla="*/ 1019908 h 1976438"/>
                  <a:gd name="connsiteX76" fmla="*/ 2519363 w 6612638"/>
                  <a:gd name="connsiteY76" fmla="*/ 966788 h 1976438"/>
                  <a:gd name="connsiteX77" fmla="*/ 2533650 w 6612638"/>
                  <a:gd name="connsiteY77" fmla="*/ 952500 h 1976438"/>
                  <a:gd name="connsiteX78" fmla="*/ 2622305 w 6612638"/>
                  <a:gd name="connsiteY78" fmla="*/ 933084 h 1976438"/>
                  <a:gd name="connsiteX79" fmla="*/ 2752725 w 6612638"/>
                  <a:gd name="connsiteY79" fmla="*/ 957263 h 1976438"/>
                  <a:gd name="connsiteX80" fmla="*/ 2767013 w 6612638"/>
                  <a:gd name="connsiteY80" fmla="*/ 966788 h 1976438"/>
                  <a:gd name="connsiteX81" fmla="*/ 2771775 w 6612638"/>
                  <a:gd name="connsiteY81" fmla="*/ 981075 h 1976438"/>
                  <a:gd name="connsiteX82" fmla="*/ 2800350 w 6612638"/>
                  <a:gd name="connsiteY82" fmla="*/ 1000125 h 1976438"/>
                  <a:gd name="connsiteX83" fmla="*/ 2819400 w 6612638"/>
                  <a:gd name="connsiteY83" fmla="*/ 1014413 h 1976438"/>
                  <a:gd name="connsiteX84" fmla="*/ 2833688 w 6612638"/>
                  <a:gd name="connsiteY84" fmla="*/ 1019175 h 1976438"/>
                  <a:gd name="connsiteX85" fmla="*/ 2852738 w 6612638"/>
                  <a:gd name="connsiteY85" fmla="*/ 1033463 h 1976438"/>
                  <a:gd name="connsiteX86" fmla="*/ 2881313 w 6612638"/>
                  <a:gd name="connsiteY86" fmla="*/ 1052513 h 1976438"/>
                  <a:gd name="connsiteX87" fmla="*/ 2914650 w 6612638"/>
                  <a:gd name="connsiteY87" fmla="*/ 1095375 h 1976438"/>
                  <a:gd name="connsiteX88" fmla="*/ 2919413 w 6612638"/>
                  <a:gd name="connsiteY88" fmla="*/ 1109663 h 1976438"/>
                  <a:gd name="connsiteX89" fmla="*/ 2943225 w 6612638"/>
                  <a:gd name="connsiteY89" fmla="*/ 1138238 h 1976438"/>
                  <a:gd name="connsiteX90" fmla="*/ 2947988 w 6612638"/>
                  <a:gd name="connsiteY90" fmla="*/ 1152525 h 1976438"/>
                  <a:gd name="connsiteX91" fmla="*/ 2962275 w 6612638"/>
                  <a:gd name="connsiteY91" fmla="*/ 1162050 h 1976438"/>
                  <a:gd name="connsiteX92" fmla="*/ 2986088 w 6612638"/>
                  <a:gd name="connsiteY92" fmla="*/ 1176338 h 1976438"/>
                  <a:gd name="connsiteX93" fmla="*/ 3000375 w 6612638"/>
                  <a:gd name="connsiteY93" fmla="*/ 1190625 h 1976438"/>
                  <a:gd name="connsiteX94" fmla="*/ 3014663 w 6612638"/>
                  <a:gd name="connsiteY94" fmla="*/ 1200150 h 1976438"/>
                  <a:gd name="connsiteX95" fmla="*/ 3043238 w 6612638"/>
                  <a:gd name="connsiteY95" fmla="*/ 1209675 h 1976438"/>
                  <a:gd name="connsiteX96" fmla="*/ 3057525 w 6612638"/>
                  <a:gd name="connsiteY96" fmla="*/ 1219200 h 1976438"/>
                  <a:gd name="connsiteX97" fmla="*/ 3076575 w 6612638"/>
                  <a:gd name="connsiteY97" fmla="*/ 1223963 h 1976438"/>
                  <a:gd name="connsiteX98" fmla="*/ 3119438 w 6612638"/>
                  <a:gd name="connsiteY98" fmla="*/ 1243013 h 1976438"/>
                  <a:gd name="connsiteX99" fmla="*/ 3249857 w 6612638"/>
                  <a:gd name="connsiteY99" fmla="*/ 1256934 h 1976438"/>
                  <a:gd name="connsiteX100" fmla="*/ 3527181 w 6612638"/>
                  <a:gd name="connsiteY100" fmla="*/ 1220665 h 1976438"/>
                  <a:gd name="connsiteX101" fmla="*/ 4016986 w 6612638"/>
                  <a:gd name="connsiteY101" fmla="*/ 1164248 h 1976438"/>
                  <a:gd name="connsiteX102" fmla="*/ 4276725 w 6612638"/>
                  <a:gd name="connsiteY102" fmla="*/ 1143000 h 1976438"/>
                  <a:gd name="connsiteX103" fmla="*/ 4518880 w 6612638"/>
                  <a:gd name="connsiteY103" fmla="*/ 1125782 h 1976438"/>
                  <a:gd name="connsiteX104" fmla="*/ 4819650 w 6612638"/>
                  <a:gd name="connsiteY104" fmla="*/ 1105266 h 1976438"/>
                  <a:gd name="connsiteX105" fmla="*/ 4967288 w 6612638"/>
                  <a:gd name="connsiteY105" fmla="*/ 1090613 h 1976438"/>
                  <a:gd name="connsiteX106" fmla="*/ 5019675 w 6612638"/>
                  <a:gd name="connsiteY106" fmla="*/ 1076325 h 1976438"/>
                  <a:gd name="connsiteX107" fmla="*/ 5033963 w 6612638"/>
                  <a:gd name="connsiteY107" fmla="*/ 1071563 h 1976438"/>
                  <a:gd name="connsiteX108" fmla="*/ 5053013 w 6612638"/>
                  <a:gd name="connsiteY108" fmla="*/ 1062038 h 1976438"/>
                  <a:gd name="connsiteX109" fmla="*/ 5110163 w 6612638"/>
                  <a:gd name="connsiteY109" fmla="*/ 1057275 h 1976438"/>
                  <a:gd name="connsiteX110" fmla="*/ 5124450 w 6612638"/>
                  <a:gd name="connsiteY110" fmla="*/ 1052513 h 1976438"/>
                  <a:gd name="connsiteX111" fmla="*/ 5176838 w 6612638"/>
                  <a:gd name="connsiteY111" fmla="*/ 1042988 h 1976438"/>
                  <a:gd name="connsiteX112" fmla="*/ 5214938 w 6612638"/>
                  <a:gd name="connsiteY112" fmla="*/ 1038225 h 1976438"/>
                  <a:gd name="connsiteX113" fmla="*/ 5267325 w 6612638"/>
                  <a:gd name="connsiteY113" fmla="*/ 1023938 h 1976438"/>
                  <a:gd name="connsiteX114" fmla="*/ 5300663 w 6612638"/>
                  <a:gd name="connsiteY114" fmla="*/ 1014413 h 1976438"/>
                  <a:gd name="connsiteX115" fmla="*/ 5314950 w 6612638"/>
                  <a:gd name="connsiteY115" fmla="*/ 1009650 h 1976438"/>
                  <a:gd name="connsiteX116" fmla="*/ 5353050 w 6612638"/>
                  <a:gd name="connsiteY116" fmla="*/ 976313 h 1976438"/>
                  <a:gd name="connsiteX117" fmla="*/ 5376863 w 6612638"/>
                  <a:gd name="connsiteY117" fmla="*/ 957263 h 1976438"/>
                  <a:gd name="connsiteX118" fmla="*/ 5395913 w 6612638"/>
                  <a:gd name="connsiteY118" fmla="*/ 947738 h 1976438"/>
                  <a:gd name="connsiteX119" fmla="*/ 5462588 w 6612638"/>
                  <a:gd name="connsiteY119" fmla="*/ 909638 h 1976438"/>
                  <a:gd name="connsiteX120" fmla="*/ 5486400 w 6612638"/>
                  <a:gd name="connsiteY120" fmla="*/ 895350 h 1976438"/>
                  <a:gd name="connsiteX121" fmla="*/ 5529263 w 6612638"/>
                  <a:gd name="connsiteY121" fmla="*/ 876300 h 1976438"/>
                  <a:gd name="connsiteX122" fmla="*/ 5567363 w 6612638"/>
                  <a:gd name="connsiteY122" fmla="*/ 862013 h 1976438"/>
                  <a:gd name="connsiteX123" fmla="*/ 5610225 w 6612638"/>
                  <a:gd name="connsiteY123" fmla="*/ 838200 h 1976438"/>
                  <a:gd name="connsiteX124" fmla="*/ 5672138 w 6612638"/>
                  <a:gd name="connsiteY124" fmla="*/ 809625 h 1976438"/>
                  <a:gd name="connsiteX125" fmla="*/ 5719763 w 6612638"/>
                  <a:gd name="connsiteY125" fmla="*/ 795338 h 1976438"/>
                  <a:gd name="connsiteX126" fmla="*/ 5810250 w 6612638"/>
                  <a:gd name="connsiteY126" fmla="*/ 781050 h 1976438"/>
                  <a:gd name="connsiteX127" fmla="*/ 5824538 w 6612638"/>
                  <a:gd name="connsiteY127" fmla="*/ 776288 h 1976438"/>
                  <a:gd name="connsiteX128" fmla="*/ 5891213 w 6612638"/>
                  <a:gd name="connsiteY128" fmla="*/ 742950 h 1976438"/>
                  <a:gd name="connsiteX129" fmla="*/ 5910263 w 6612638"/>
                  <a:gd name="connsiteY129" fmla="*/ 733425 h 1976438"/>
                  <a:gd name="connsiteX130" fmla="*/ 5948363 w 6612638"/>
                  <a:gd name="connsiteY130" fmla="*/ 719138 h 1976438"/>
                  <a:gd name="connsiteX131" fmla="*/ 5962650 w 6612638"/>
                  <a:gd name="connsiteY131" fmla="*/ 704850 h 1976438"/>
                  <a:gd name="connsiteX132" fmla="*/ 5976938 w 6612638"/>
                  <a:gd name="connsiteY132" fmla="*/ 685800 h 1976438"/>
                  <a:gd name="connsiteX133" fmla="*/ 5991225 w 6612638"/>
                  <a:gd name="connsiteY133" fmla="*/ 681038 h 1976438"/>
                  <a:gd name="connsiteX134" fmla="*/ 6015038 w 6612638"/>
                  <a:gd name="connsiteY134" fmla="*/ 657225 h 1976438"/>
                  <a:gd name="connsiteX135" fmla="*/ 6053138 w 6612638"/>
                  <a:gd name="connsiteY135" fmla="*/ 619125 h 1976438"/>
                  <a:gd name="connsiteX136" fmla="*/ 6119813 w 6612638"/>
                  <a:gd name="connsiteY136" fmla="*/ 576263 h 1976438"/>
                  <a:gd name="connsiteX137" fmla="*/ 6157913 w 6612638"/>
                  <a:gd name="connsiteY137" fmla="*/ 547688 h 1976438"/>
                  <a:gd name="connsiteX138" fmla="*/ 6172200 w 6612638"/>
                  <a:gd name="connsiteY138" fmla="*/ 542925 h 1976438"/>
                  <a:gd name="connsiteX139" fmla="*/ 6229350 w 6612638"/>
                  <a:gd name="connsiteY139" fmla="*/ 519113 h 1976438"/>
                  <a:gd name="connsiteX140" fmla="*/ 6253163 w 6612638"/>
                  <a:gd name="connsiteY140" fmla="*/ 504825 h 1976438"/>
                  <a:gd name="connsiteX141" fmla="*/ 6281738 w 6612638"/>
                  <a:gd name="connsiteY141" fmla="*/ 485775 h 1976438"/>
                  <a:gd name="connsiteX142" fmla="*/ 6329363 w 6612638"/>
                  <a:gd name="connsiteY142" fmla="*/ 471488 h 1976438"/>
                  <a:gd name="connsiteX143" fmla="*/ 6353175 w 6612638"/>
                  <a:gd name="connsiteY143" fmla="*/ 457200 h 1976438"/>
                  <a:gd name="connsiteX144" fmla="*/ 6372225 w 6612638"/>
                  <a:gd name="connsiteY144" fmla="*/ 447675 h 1976438"/>
                  <a:gd name="connsiteX145" fmla="*/ 6400800 w 6612638"/>
                  <a:gd name="connsiteY145" fmla="*/ 423863 h 1976438"/>
                  <a:gd name="connsiteX146" fmla="*/ 6429375 w 6612638"/>
                  <a:gd name="connsiteY146" fmla="*/ 395288 h 1976438"/>
                  <a:gd name="connsiteX147" fmla="*/ 6448425 w 6612638"/>
                  <a:gd name="connsiteY147" fmla="*/ 361950 h 1976438"/>
                  <a:gd name="connsiteX148" fmla="*/ 6462713 w 6612638"/>
                  <a:gd name="connsiteY148" fmla="*/ 352425 h 1976438"/>
                  <a:gd name="connsiteX149" fmla="*/ 6524625 w 6612638"/>
                  <a:gd name="connsiteY149" fmla="*/ 319088 h 1976438"/>
                  <a:gd name="connsiteX150" fmla="*/ 6538913 w 6612638"/>
                  <a:gd name="connsiteY150" fmla="*/ 304800 h 1976438"/>
                  <a:gd name="connsiteX151" fmla="*/ 6567488 w 6612638"/>
                  <a:gd name="connsiteY151" fmla="*/ 280988 h 1976438"/>
                  <a:gd name="connsiteX152" fmla="*/ 6581775 w 6612638"/>
                  <a:gd name="connsiteY152" fmla="*/ 247650 h 1976438"/>
                  <a:gd name="connsiteX153" fmla="*/ 6600825 w 6612638"/>
                  <a:gd name="connsiteY153" fmla="*/ 180975 h 1976438"/>
                  <a:gd name="connsiteX154" fmla="*/ 6610350 w 6612638"/>
                  <a:gd name="connsiteY154" fmla="*/ 166688 h 1976438"/>
                  <a:gd name="connsiteX155" fmla="*/ 6610351 w 6612638"/>
                  <a:gd name="connsiteY15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866775 w 6612638"/>
                  <a:gd name="connsiteY38" fmla="*/ 1371600 h 1976438"/>
                  <a:gd name="connsiteX39" fmla="*/ 931985 w 6612638"/>
                  <a:gd name="connsiteY39" fmla="*/ 1324707 h 1976438"/>
                  <a:gd name="connsiteX40" fmla="*/ 1050315 w 6612638"/>
                  <a:gd name="connsiteY40" fmla="*/ 1260230 h 1976438"/>
                  <a:gd name="connsiteX41" fmla="*/ 1119188 w 6612638"/>
                  <a:gd name="connsiteY41" fmla="*/ 1227626 h 1976438"/>
                  <a:gd name="connsiteX42" fmla="*/ 1169744 w 6612638"/>
                  <a:gd name="connsiteY42" fmla="*/ 1203813 h 1976438"/>
                  <a:gd name="connsiteX43" fmla="*/ 1211873 w 6612638"/>
                  <a:gd name="connsiteY43" fmla="*/ 1203814 h 1976438"/>
                  <a:gd name="connsiteX44" fmla="*/ 1269390 w 6612638"/>
                  <a:gd name="connsiteY44" fmla="*/ 1225428 h 1976438"/>
                  <a:gd name="connsiteX45" fmla="*/ 1371600 w 6612638"/>
                  <a:gd name="connsiteY45" fmla="*/ 1281113 h 1976438"/>
                  <a:gd name="connsiteX46" fmla="*/ 1480405 w 6612638"/>
                  <a:gd name="connsiteY46" fmla="*/ 1329104 h 1976438"/>
                  <a:gd name="connsiteX47" fmla="*/ 1557338 w 6612638"/>
                  <a:gd name="connsiteY47" fmla="*/ 1347788 h 1976438"/>
                  <a:gd name="connsiteX48" fmla="*/ 1571625 w 6612638"/>
                  <a:gd name="connsiteY48" fmla="*/ 1352550 h 1976438"/>
                  <a:gd name="connsiteX49" fmla="*/ 1666875 w 6612638"/>
                  <a:gd name="connsiteY49" fmla="*/ 1347788 h 1976438"/>
                  <a:gd name="connsiteX50" fmla="*/ 1695450 w 6612638"/>
                  <a:gd name="connsiteY50" fmla="*/ 1338263 h 1976438"/>
                  <a:gd name="connsiteX51" fmla="*/ 1714500 w 6612638"/>
                  <a:gd name="connsiteY51" fmla="*/ 1333500 h 1976438"/>
                  <a:gd name="connsiteX52" fmla="*/ 1809750 w 6612638"/>
                  <a:gd name="connsiteY52" fmla="*/ 1338263 h 1976438"/>
                  <a:gd name="connsiteX53" fmla="*/ 1843088 w 6612638"/>
                  <a:gd name="connsiteY53" fmla="*/ 1352550 h 1976438"/>
                  <a:gd name="connsiteX54" fmla="*/ 1857375 w 6612638"/>
                  <a:gd name="connsiteY54" fmla="*/ 1357313 h 1976438"/>
                  <a:gd name="connsiteX55" fmla="*/ 1895475 w 6612638"/>
                  <a:gd name="connsiteY55" fmla="*/ 1352550 h 1976438"/>
                  <a:gd name="connsiteX56" fmla="*/ 1924050 w 6612638"/>
                  <a:gd name="connsiteY56" fmla="*/ 1338263 h 1976438"/>
                  <a:gd name="connsiteX57" fmla="*/ 1938338 w 6612638"/>
                  <a:gd name="connsiteY57" fmla="*/ 1333500 h 1976438"/>
                  <a:gd name="connsiteX58" fmla="*/ 1952625 w 6612638"/>
                  <a:gd name="connsiteY58" fmla="*/ 1319213 h 1976438"/>
                  <a:gd name="connsiteX59" fmla="*/ 1966913 w 6612638"/>
                  <a:gd name="connsiteY59" fmla="*/ 1314450 h 1976438"/>
                  <a:gd name="connsiteX60" fmla="*/ 1981200 w 6612638"/>
                  <a:gd name="connsiteY60" fmla="*/ 1304925 h 1976438"/>
                  <a:gd name="connsiteX61" fmla="*/ 2036152 w 6612638"/>
                  <a:gd name="connsiteY61" fmla="*/ 1335698 h 1976438"/>
                  <a:gd name="connsiteX62" fmla="*/ 2089638 w 6612638"/>
                  <a:gd name="connsiteY62" fmla="*/ 1361709 h 1976438"/>
                  <a:gd name="connsiteX63" fmla="*/ 2124075 w 6612638"/>
                  <a:gd name="connsiteY63" fmla="*/ 1352550 h 1976438"/>
                  <a:gd name="connsiteX64" fmla="*/ 2162175 w 6612638"/>
                  <a:gd name="connsiteY64" fmla="*/ 1347788 h 1976438"/>
                  <a:gd name="connsiteX65" fmla="*/ 2190750 w 6612638"/>
                  <a:gd name="connsiteY65" fmla="*/ 1338263 h 1976438"/>
                  <a:gd name="connsiteX66" fmla="*/ 2219325 w 6612638"/>
                  <a:gd name="connsiteY66" fmla="*/ 1319213 h 1976438"/>
                  <a:gd name="connsiteX67" fmla="*/ 2247900 w 6612638"/>
                  <a:gd name="connsiteY67" fmla="*/ 1300163 h 1976438"/>
                  <a:gd name="connsiteX68" fmla="*/ 2262188 w 6612638"/>
                  <a:gd name="connsiteY68" fmla="*/ 1290638 h 1976438"/>
                  <a:gd name="connsiteX69" fmla="*/ 2281238 w 6612638"/>
                  <a:gd name="connsiteY69" fmla="*/ 1281113 h 1976438"/>
                  <a:gd name="connsiteX70" fmla="*/ 2295525 w 6612638"/>
                  <a:gd name="connsiteY70" fmla="*/ 1262063 h 1976438"/>
                  <a:gd name="connsiteX71" fmla="*/ 2305050 w 6612638"/>
                  <a:gd name="connsiteY71" fmla="*/ 1228725 h 1976438"/>
                  <a:gd name="connsiteX72" fmla="*/ 2308714 w 6612638"/>
                  <a:gd name="connsiteY72" fmla="*/ 1188061 h 1976438"/>
                  <a:gd name="connsiteX73" fmla="*/ 2390775 w 6612638"/>
                  <a:gd name="connsiteY73" fmla="*/ 1095742 h 1976438"/>
                  <a:gd name="connsiteX74" fmla="*/ 2424113 w 6612638"/>
                  <a:gd name="connsiteY74" fmla="*/ 1066800 h 1976438"/>
                  <a:gd name="connsiteX75" fmla="*/ 2466975 w 6612638"/>
                  <a:gd name="connsiteY75" fmla="*/ 1019908 h 1976438"/>
                  <a:gd name="connsiteX76" fmla="*/ 2519363 w 6612638"/>
                  <a:gd name="connsiteY76" fmla="*/ 966788 h 1976438"/>
                  <a:gd name="connsiteX77" fmla="*/ 2533650 w 6612638"/>
                  <a:gd name="connsiteY77" fmla="*/ 952500 h 1976438"/>
                  <a:gd name="connsiteX78" fmla="*/ 2622305 w 6612638"/>
                  <a:gd name="connsiteY78" fmla="*/ 933084 h 1976438"/>
                  <a:gd name="connsiteX79" fmla="*/ 2752725 w 6612638"/>
                  <a:gd name="connsiteY79" fmla="*/ 957263 h 1976438"/>
                  <a:gd name="connsiteX80" fmla="*/ 2767013 w 6612638"/>
                  <a:gd name="connsiteY80" fmla="*/ 966788 h 1976438"/>
                  <a:gd name="connsiteX81" fmla="*/ 2771775 w 6612638"/>
                  <a:gd name="connsiteY81" fmla="*/ 981075 h 1976438"/>
                  <a:gd name="connsiteX82" fmla="*/ 2800350 w 6612638"/>
                  <a:gd name="connsiteY82" fmla="*/ 1000125 h 1976438"/>
                  <a:gd name="connsiteX83" fmla="*/ 2819400 w 6612638"/>
                  <a:gd name="connsiteY83" fmla="*/ 1014413 h 1976438"/>
                  <a:gd name="connsiteX84" fmla="*/ 2833688 w 6612638"/>
                  <a:gd name="connsiteY84" fmla="*/ 1019175 h 1976438"/>
                  <a:gd name="connsiteX85" fmla="*/ 2852738 w 6612638"/>
                  <a:gd name="connsiteY85" fmla="*/ 1033463 h 1976438"/>
                  <a:gd name="connsiteX86" fmla="*/ 2881313 w 6612638"/>
                  <a:gd name="connsiteY86" fmla="*/ 1052513 h 1976438"/>
                  <a:gd name="connsiteX87" fmla="*/ 2914650 w 6612638"/>
                  <a:gd name="connsiteY87" fmla="*/ 1095375 h 1976438"/>
                  <a:gd name="connsiteX88" fmla="*/ 2919413 w 6612638"/>
                  <a:gd name="connsiteY88" fmla="*/ 1109663 h 1976438"/>
                  <a:gd name="connsiteX89" fmla="*/ 2943225 w 6612638"/>
                  <a:gd name="connsiteY89" fmla="*/ 1138238 h 1976438"/>
                  <a:gd name="connsiteX90" fmla="*/ 2947988 w 6612638"/>
                  <a:gd name="connsiteY90" fmla="*/ 1152525 h 1976438"/>
                  <a:gd name="connsiteX91" fmla="*/ 2962275 w 6612638"/>
                  <a:gd name="connsiteY91" fmla="*/ 1162050 h 1976438"/>
                  <a:gd name="connsiteX92" fmla="*/ 2986088 w 6612638"/>
                  <a:gd name="connsiteY92" fmla="*/ 1176338 h 1976438"/>
                  <a:gd name="connsiteX93" fmla="*/ 3000375 w 6612638"/>
                  <a:gd name="connsiteY93" fmla="*/ 1190625 h 1976438"/>
                  <a:gd name="connsiteX94" fmla="*/ 3014663 w 6612638"/>
                  <a:gd name="connsiteY94" fmla="*/ 1200150 h 1976438"/>
                  <a:gd name="connsiteX95" fmla="*/ 3043238 w 6612638"/>
                  <a:gd name="connsiteY95" fmla="*/ 1209675 h 1976438"/>
                  <a:gd name="connsiteX96" fmla="*/ 3057525 w 6612638"/>
                  <a:gd name="connsiteY96" fmla="*/ 1219200 h 1976438"/>
                  <a:gd name="connsiteX97" fmla="*/ 3076575 w 6612638"/>
                  <a:gd name="connsiteY97" fmla="*/ 1223963 h 1976438"/>
                  <a:gd name="connsiteX98" fmla="*/ 3119438 w 6612638"/>
                  <a:gd name="connsiteY98" fmla="*/ 1243013 h 1976438"/>
                  <a:gd name="connsiteX99" fmla="*/ 3249857 w 6612638"/>
                  <a:gd name="connsiteY99" fmla="*/ 1256934 h 1976438"/>
                  <a:gd name="connsiteX100" fmla="*/ 3527181 w 6612638"/>
                  <a:gd name="connsiteY100" fmla="*/ 1220665 h 1976438"/>
                  <a:gd name="connsiteX101" fmla="*/ 4016986 w 6612638"/>
                  <a:gd name="connsiteY101" fmla="*/ 1164248 h 1976438"/>
                  <a:gd name="connsiteX102" fmla="*/ 4276725 w 6612638"/>
                  <a:gd name="connsiteY102" fmla="*/ 1143000 h 1976438"/>
                  <a:gd name="connsiteX103" fmla="*/ 4518880 w 6612638"/>
                  <a:gd name="connsiteY103" fmla="*/ 1125782 h 1976438"/>
                  <a:gd name="connsiteX104" fmla="*/ 4819650 w 6612638"/>
                  <a:gd name="connsiteY104" fmla="*/ 1105266 h 1976438"/>
                  <a:gd name="connsiteX105" fmla="*/ 4967288 w 6612638"/>
                  <a:gd name="connsiteY105" fmla="*/ 1090613 h 1976438"/>
                  <a:gd name="connsiteX106" fmla="*/ 5019675 w 6612638"/>
                  <a:gd name="connsiteY106" fmla="*/ 1076325 h 1976438"/>
                  <a:gd name="connsiteX107" fmla="*/ 5033963 w 6612638"/>
                  <a:gd name="connsiteY107" fmla="*/ 1071563 h 1976438"/>
                  <a:gd name="connsiteX108" fmla="*/ 5053013 w 6612638"/>
                  <a:gd name="connsiteY108" fmla="*/ 1062038 h 1976438"/>
                  <a:gd name="connsiteX109" fmla="*/ 5110163 w 6612638"/>
                  <a:gd name="connsiteY109" fmla="*/ 1057275 h 1976438"/>
                  <a:gd name="connsiteX110" fmla="*/ 5124450 w 6612638"/>
                  <a:gd name="connsiteY110" fmla="*/ 1052513 h 1976438"/>
                  <a:gd name="connsiteX111" fmla="*/ 5176838 w 6612638"/>
                  <a:gd name="connsiteY111" fmla="*/ 1042988 h 1976438"/>
                  <a:gd name="connsiteX112" fmla="*/ 5214938 w 6612638"/>
                  <a:gd name="connsiteY112" fmla="*/ 1038225 h 1976438"/>
                  <a:gd name="connsiteX113" fmla="*/ 5267325 w 6612638"/>
                  <a:gd name="connsiteY113" fmla="*/ 1023938 h 1976438"/>
                  <a:gd name="connsiteX114" fmla="*/ 5300663 w 6612638"/>
                  <a:gd name="connsiteY114" fmla="*/ 1014413 h 1976438"/>
                  <a:gd name="connsiteX115" fmla="*/ 5314950 w 6612638"/>
                  <a:gd name="connsiteY115" fmla="*/ 1009650 h 1976438"/>
                  <a:gd name="connsiteX116" fmla="*/ 5353050 w 6612638"/>
                  <a:gd name="connsiteY116" fmla="*/ 976313 h 1976438"/>
                  <a:gd name="connsiteX117" fmla="*/ 5376863 w 6612638"/>
                  <a:gd name="connsiteY117" fmla="*/ 957263 h 1976438"/>
                  <a:gd name="connsiteX118" fmla="*/ 5395913 w 6612638"/>
                  <a:gd name="connsiteY118" fmla="*/ 947738 h 1976438"/>
                  <a:gd name="connsiteX119" fmla="*/ 5462588 w 6612638"/>
                  <a:gd name="connsiteY119" fmla="*/ 909638 h 1976438"/>
                  <a:gd name="connsiteX120" fmla="*/ 5486400 w 6612638"/>
                  <a:gd name="connsiteY120" fmla="*/ 895350 h 1976438"/>
                  <a:gd name="connsiteX121" fmla="*/ 5529263 w 6612638"/>
                  <a:gd name="connsiteY121" fmla="*/ 876300 h 1976438"/>
                  <a:gd name="connsiteX122" fmla="*/ 5567363 w 6612638"/>
                  <a:gd name="connsiteY122" fmla="*/ 862013 h 1976438"/>
                  <a:gd name="connsiteX123" fmla="*/ 5610225 w 6612638"/>
                  <a:gd name="connsiteY123" fmla="*/ 838200 h 1976438"/>
                  <a:gd name="connsiteX124" fmla="*/ 5672138 w 6612638"/>
                  <a:gd name="connsiteY124" fmla="*/ 809625 h 1976438"/>
                  <a:gd name="connsiteX125" fmla="*/ 5719763 w 6612638"/>
                  <a:gd name="connsiteY125" fmla="*/ 795338 h 1976438"/>
                  <a:gd name="connsiteX126" fmla="*/ 5810250 w 6612638"/>
                  <a:gd name="connsiteY126" fmla="*/ 781050 h 1976438"/>
                  <a:gd name="connsiteX127" fmla="*/ 5824538 w 6612638"/>
                  <a:gd name="connsiteY127" fmla="*/ 776288 h 1976438"/>
                  <a:gd name="connsiteX128" fmla="*/ 5891213 w 6612638"/>
                  <a:gd name="connsiteY128" fmla="*/ 742950 h 1976438"/>
                  <a:gd name="connsiteX129" fmla="*/ 5910263 w 6612638"/>
                  <a:gd name="connsiteY129" fmla="*/ 733425 h 1976438"/>
                  <a:gd name="connsiteX130" fmla="*/ 5948363 w 6612638"/>
                  <a:gd name="connsiteY130" fmla="*/ 719138 h 1976438"/>
                  <a:gd name="connsiteX131" fmla="*/ 5962650 w 6612638"/>
                  <a:gd name="connsiteY131" fmla="*/ 704850 h 1976438"/>
                  <a:gd name="connsiteX132" fmla="*/ 5976938 w 6612638"/>
                  <a:gd name="connsiteY132" fmla="*/ 685800 h 1976438"/>
                  <a:gd name="connsiteX133" fmla="*/ 5991225 w 6612638"/>
                  <a:gd name="connsiteY133" fmla="*/ 681038 h 1976438"/>
                  <a:gd name="connsiteX134" fmla="*/ 6015038 w 6612638"/>
                  <a:gd name="connsiteY134" fmla="*/ 657225 h 1976438"/>
                  <a:gd name="connsiteX135" fmla="*/ 6053138 w 6612638"/>
                  <a:gd name="connsiteY135" fmla="*/ 619125 h 1976438"/>
                  <a:gd name="connsiteX136" fmla="*/ 6119813 w 6612638"/>
                  <a:gd name="connsiteY136" fmla="*/ 576263 h 1976438"/>
                  <a:gd name="connsiteX137" fmla="*/ 6157913 w 6612638"/>
                  <a:gd name="connsiteY137" fmla="*/ 547688 h 1976438"/>
                  <a:gd name="connsiteX138" fmla="*/ 6172200 w 6612638"/>
                  <a:gd name="connsiteY138" fmla="*/ 542925 h 1976438"/>
                  <a:gd name="connsiteX139" fmla="*/ 6229350 w 6612638"/>
                  <a:gd name="connsiteY139" fmla="*/ 519113 h 1976438"/>
                  <a:gd name="connsiteX140" fmla="*/ 6253163 w 6612638"/>
                  <a:gd name="connsiteY140" fmla="*/ 504825 h 1976438"/>
                  <a:gd name="connsiteX141" fmla="*/ 6281738 w 6612638"/>
                  <a:gd name="connsiteY141" fmla="*/ 485775 h 1976438"/>
                  <a:gd name="connsiteX142" fmla="*/ 6329363 w 6612638"/>
                  <a:gd name="connsiteY142" fmla="*/ 471488 h 1976438"/>
                  <a:gd name="connsiteX143" fmla="*/ 6353175 w 6612638"/>
                  <a:gd name="connsiteY143" fmla="*/ 457200 h 1976438"/>
                  <a:gd name="connsiteX144" fmla="*/ 6372225 w 6612638"/>
                  <a:gd name="connsiteY144" fmla="*/ 447675 h 1976438"/>
                  <a:gd name="connsiteX145" fmla="*/ 6400800 w 6612638"/>
                  <a:gd name="connsiteY145" fmla="*/ 423863 h 1976438"/>
                  <a:gd name="connsiteX146" fmla="*/ 6429375 w 6612638"/>
                  <a:gd name="connsiteY146" fmla="*/ 395288 h 1976438"/>
                  <a:gd name="connsiteX147" fmla="*/ 6448425 w 6612638"/>
                  <a:gd name="connsiteY147" fmla="*/ 361950 h 1976438"/>
                  <a:gd name="connsiteX148" fmla="*/ 6462713 w 6612638"/>
                  <a:gd name="connsiteY148" fmla="*/ 352425 h 1976438"/>
                  <a:gd name="connsiteX149" fmla="*/ 6524625 w 6612638"/>
                  <a:gd name="connsiteY149" fmla="*/ 319088 h 1976438"/>
                  <a:gd name="connsiteX150" fmla="*/ 6538913 w 6612638"/>
                  <a:gd name="connsiteY150" fmla="*/ 304800 h 1976438"/>
                  <a:gd name="connsiteX151" fmla="*/ 6567488 w 6612638"/>
                  <a:gd name="connsiteY151" fmla="*/ 280988 h 1976438"/>
                  <a:gd name="connsiteX152" fmla="*/ 6581775 w 6612638"/>
                  <a:gd name="connsiteY152" fmla="*/ 247650 h 1976438"/>
                  <a:gd name="connsiteX153" fmla="*/ 6600825 w 6612638"/>
                  <a:gd name="connsiteY153" fmla="*/ 180975 h 1976438"/>
                  <a:gd name="connsiteX154" fmla="*/ 6610350 w 6612638"/>
                  <a:gd name="connsiteY154" fmla="*/ 166688 h 1976438"/>
                  <a:gd name="connsiteX155" fmla="*/ 6610351 w 6612638"/>
                  <a:gd name="connsiteY155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842963 w 6612638"/>
                  <a:gd name="connsiteY37" fmla="*/ 1376363 h 1976438"/>
                  <a:gd name="connsiteX38" fmla="*/ 931985 w 6612638"/>
                  <a:gd name="connsiteY38" fmla="*/ 1324707 h 1976438"/>
                  <a:gd name="connsiteX39" fmla="*/ 1050315 w 6612638"/>
                  <a:gd name="connsiteY39" fmla="*/ 1260230 h 1976438"/>
                  <a:gd name="connsiteX40" fmla="*/ 1119188 w 6612638"/>
                  <a:gd name="connsiteY40" fmla="*/ 1227626 h 1976438"/>
                  <a:gd name="connsiteX41" fmla="*/ 1169744 w 6612638"/>
                  <a:gd name="connsiteY41" fmla="*/ 1203813 h 1976438"/>
                  <a:gd name="connsiteX42" fmla="*/ 1211873 w 6612638"/>
                  <a:gd name="connsiteY42" fmla="*/ 1203814 h 1976438"/>
                  <a:gd name="connsiteX43" fmla="*/ 1269390 w 6612638"/>
                  <a:gd name="connsiteY43" fmla="*/ 1225428 h 1976438"/>
                  <a:gd name="connsiteX44" fmla="*/ 1371600 w 6612638"/>
                  <a:gd name="connsiteY44" fmla="*/ 1281113 h 1976438"/>
                  <a:gd name="connsiteX45" fmla="*/ 1480405 w 6612638"/>
                  <a:gd name="connsiteY45" fmla="*/ 1329104 h 1976438"/>
                  <a:gd name="connsiteX46" fmla="*/ 1557338 w 6612638"/>
                  <a:gd name="connsiteY46" fmla="*/ 1347788 h 1976438"/>
                  <a:gd name="connsiteX47" fmla="*/ 1571625 w 6612638"/>
                  <a:gd name="connsiteY47" fmla="*/ 1352550 h 1976438"/>
                  <a:gd name="connsiteX48" fmla="*/ 1666875 w 6612638"/>
                  <a:gd name="connsiteY48" fmla="*/ 1347788 h 1976438"/>
                  <a:gd name="connsiteX49" fmla="*/ 1695450 w 6612638"/>
                  <a:gd name="connsiteY49" fmla="*/ 1338263 h 1976438"/>
                  <a:gd name="connsiteX50" fmla="*/ 1714500 w 6612638"/>
                  <a:gd name="connsiteY50" fmla="*/ 1333500 h 1976438"/>
                  <a:gd name="connsiteX51" fmla="*/ 1809750 w 6612638"/>
                  <a:gd name="connsiteY51" fmla="*/ 1338263 h 1976438"/>
                  <a:gd name="connsiteX52" fmla="*/ 1843088 w 6612638"/>
                  <a:gd name="connsiteY52" fmla="*/ 1352550 h 1976438"/>
                  <a:gd name="connsiteX53" fmla="*/ 1857375 w 6612638"/>
                  <a:gd name="connsiteY53" fmla="*/ 1357313 h 1976438"/>
                  <a:gd name="connsiteX54" fmla="*/ 1895475 w 6612638"/>
                  <a:gd name="connsiteY54" fmla="*/ 1352550 h 1976438"/>
                  <a:gd name="connsiteX55" fmla="*/ 1924050 w 6612638"/>
                  <a:gd name="connsiteY55" fmla="*/ 1338263 h 1976438"/>
                  <a:gd name="connsiteX56" fmla="*/ 1938338 w 6612638"/>
                  <a:gd name="connsiteY56" fmla="*/ 1333500 h 1976438"/>
                  <a:gd name="connsiteX57" fmla="*/ 1952625 w 6612638"/>
                  <a:gd name="connsiteY57" fmla="*/ 1319213 h 1976438"/>
                  <a:gd name="connsiteX58" fmla="*/ 1966913 w 6612638"/>
                  <a:gd name="connsiteY58" fmla="*/ 1314450 h 1976438"/>
                  <a:gd name="connsiteX59" fmla="*/ 1981200 w 6612638"/>
                  <a:gd name="connsiteY59" fmla="*/ 1304925 h 1976438"/>
                  <a:gd name="connsiteX60" fmla="*/ 2036152 w 6612638"/>
                  <a:gd name="connsiteY60" fmla="*/ 1335698 h 1976438"/>
                  <a:gd name="connsiteX61" fmla="*/ 2089638 w 6612638"/>
                  <a:gd name="connsiteY61" fmla="*/ 1361709 h 1976438"/>
                  <a:gd name="connsiteX62" fmla="*/ 2124075 w 6612638"/>
                  <a:gd name="connsiteY62" fmla="*/ 1352550 h 1976438"/>
                  <a:gd name="connsiteX63" fmla="*/ 2162175 w 6612638"/>
                  <a:gd name="connsiteY63" fmla="*/ 1347788 h 1976438"/>
                  <a:gd name="connsiteX64" fmla="*/ 2190750 w 6612638"/>
                  <a:gd name="connsiteY64" fmla="*/ 1338263 h 1976438"/>
                  <a:gd name="connsiteX65" fmla="*/ 2219325 w 6612638"/>
                  <a:gd name="connsiteY65" fmla="*/ 1319213 h 1976438"/>
                  <a:gd name="connsiteX66" fmla="*/ 2247900 w 6612638"/>
                  <a:gd name="connsiteY66" fmla="*/ 1300163 h 1976438"/>
                  <a:gd name="connsiteX67" fmla="*/ 2262188 w 6612638"/>
                  <a:gd name="connsiteY67" fmla="*/ 1290638 h 1976438"/>
                  <a:gd name="connsiteX68" fmla="*/ 2281238 w 6612638"/>
                  <a:gd name="connsiteY68" fmla="*/ 1281113 h 1976438"/>
                  <a:gd name="connsiteX69" fmla="*/ 2295525 w 6612638"/>
                  <a:gd name="connsiteY69" fmla="*/ 1262063 h 1976438"/>
                  <a:gd name="connsiteX70" fmla="*/ 2305050 w 6612638"/>
                  <a:gd name="connsiteY70" fmla="*/ 1228725 h 1976438"/>
                  <a:gd name="connsiteX71" fmla="*/ 2308714 w 6612638"/>
                  <a:gd name="connsiteY71" fmla="*/ 1188061 h 1976438"/>
                  <a:gd name="connsiteX72" fmla="*/ 2390775 w 6612638"/>
                  <a:gd name="connsiteY72" fmla="*/ 1095742 h 1976438"/>
                  <a:gd name="connsiteX73" fmla="*/ 2424113 w 6612638"/>
                  <a:gd name="connsiteY73" fmla="*/ 1066800 h 1976438"/>
                  <a:gd name="connsiteX74" fmla="*/ 2466975 w 6612638"/>
                  <a:gd name="connsiteY74" fmla="*/ 1019908 h 1976438"/>
                  <a:gd name="connsiteX75" fmla="*/ 2519363 w 6612638"/>
                  <a:gd name="connsiteY75" fmla="*/ 966788 h 1976438"/>
                  <a:gd name="connsiteX76" fmla="*/ 2533650 w 6612638"/>
                  <a:gd name="connsiteY76" fmla="*/ 952500 h 1976438"/>
                  <a:gd name="connsiteX77" fmla="*/ 2622305 w 6612638"/>
                  <a:gd name="connsiteY77" fmla="*/ 933084 h 1976438"/>
                  <a:gd name="connsiteX78" fmla="*/ 2752725 w 6612638"/>
                  <a:gd name="connsiteY78" fmla="*/ 957263 h 1976438"/>
                  <a:gd name="connsiteX79" fmla="*/ 2767013 w 6612638"/>
                  <a:gd name="connsiteY79" fmla="*/ 966788 h 1976438"/>
                  <a:gd name="connsiteX80" fmla="*/ 2771775 w 6612638"/>
                  <a:gd name="connsiteY80" fmla="*/ 981075 h 1976438"/>
                  <a:gd name="connsiteX81" fmla="*/ 2800350 w 6612638"/>
                  <a:gd name="connsiteY81" fmla="*/ 1000125 h 1976438"/>
                  <a:gd name="connsiteX82" fmla="*/ 2819400 w 6612638"/>
                  <a:gd name="connsiteY82" fmla="*/ 1014413 h 1976438"/>
                  <a:gd name="connsiteX83" fmla="*/ 2833688 w 6612638"/>
                  <a:gd name="connsiteY83" fmla="*/ 1019175 h 1976438"/>
                  <a:gd name="connsiteX84" fmla="*/ 2852738 w 6612638"/>
                  <a:gd name="connsiteY84" fmla="*/ 1033463 h 1976438"/>
                  <a:gd name="connsiteX85" fmla="*/ 2881313 w 6612638"/>
                  <a:gd name="connsiteY85" fmla="*/ 1052513 h 1976438"/>
                  <a:gd name="connsiteX86" fmla="*/ 2914650 w 6612638"/>
                  <a:gd name="connsiteY86" fmla="*/ 1095375 h 1976438"/>
                  <a:gd name="connsiteX87" fmla="*/ 2919413 w 6612638"/>
                  <a:gd name="connsiteY87" fmla="*/ 1109663 h 1976438"/>
                  <a:gd name="connsiteX88" fmla="*/ 2943225 w 6612638"/>
                  <a:gd name="connsiteY88" fmla="*/ 1138238 h 1976438"/>
                  <a:gd name="connsiteX89" fmla="*/ 2947988 w 6612638"/>
                  <a:gd name="connsiteY89" fmla="*/ 1152525 h 1976438"/>
                  <a:gd name="connsiteX90" fmla="*/ 2962275 w 6612638"/>
                  <a:gd name="connsiteY90" fmla="*/ 1162050 h 1976438"/>
                  <a:gd name="connsiteX91" fmla="*/ 2986088 w 6612638"/>
                  <a:gd name="connsiteY91" fmla="*/ 1176338 h 1976438"/>
                  <a:gd name="connsiteX92" fmla="*/ 3000375 w 6612638"/>
                  <a:gd name="connsiteY92" fmla="*/ 1190625 h 1976438"/>
                  <a:gd name="connsiteX93" fmla="*/ 3014663 w 6612638"/>
                  <a:gd name="connsiteY93" fmla="*/ 1200150 h 1976438"/>
                  <a:gd name="connsiteX94" fmla="*/ 3043238 w 6612638"/>
                  <a:gd name="connsiteY94" fmla="*/ 1209675 h 1976438"/>
                  <a:gd name="connsiteX95" fmla="*/ 3057525 w 6612638"/>
                  <a:gd name="connsiteY95" fmla="*/ 1219200 h 1976438"/>
                  <a:gd name="connsiteX96" fmla="*/ 3076575 w 6612638"/>
                  <a:gd name="connsiteY96" fmla="*/ 1223963 h 1976438"/>
                  <a:gd name="connsiteX97" fmla="*/ 3119438 w 6612638"/>
                  <a:gd name="connsiteY97" fmla="*/ 1243013 h 1976438"/>
                  <a:gd name="connsiteX98" fmla="*/ 3249857 w 6612638"/>
                  <a:gd name="connsiteY98" fmla="*/ 1256934 h 1976438"/>
                  <a:gd name="connsiteX99" fmla="*/ 3527181 w 6612638"/>
                  <a:gd name="connsiteY99" fmla="*/ 1220665 h 1976438"/>
                  <a:gd name="connsiteX100" fmla="*/ 4016986 w 6612638"/>
                  <a:gd name="connsiteY100" fmla="*/ 1164248 h 1976438"/>
                  <a:gd name="connsiteX101" fmla="*/ 4276725 w 6612638"/>
                  <a:gd name="connsiteY101" fmla="*/ 1143000 h 1976438"/>
                  <a:gd name="connsiteX102" fmla="*/ 4518880 w 6612638"/>
                  <a:gd name="connsiteY102" fmla="*/ 1125782 h 1976438"/>
                  <a:gd name="connsiteX103" fmla="*/ 4819650 w 6612638"/>
                  <a:gd name="connsiteY103" fmla="*/ 1105266 h 1976438"/>
                  <a:gd name="connsiteX104" fmla="*/ 4967288 w 6612638"/>
                  <a:gd name="connsiteY104" fmla="*/ 1090613 h 1976438"/>
                  <a:gd name="connsiteX105" fmla="*/ 5019675 w 6612638"/>
                  <a:gd name="connsiteY105" fmla="*/ 1076325 h 1976438"/>
                  <a:gd name="connsiteX106" fmla="*/ 5033963 w 6612638"/>
                  <a:gd name="connsiteY106" fmla="*/ 1071563 h 1976438"/>
                  <a:gd name="connsiteX107" fmla="*/ 5053013 w 6612638"/>
                  <a:gd name="connsiteY107" fmla="*/ 1062038 h 1976438"/>
                  <a:gd name="connsiteX108" fmla="*/ 5110163 w 6612638"/>
                  <a:gd name="connsiteY108" fmla="*/ 1057275 h 1976438"/>
                  <a:gd name="connsiteX109" fmla="*/ 5124450 w 6612638"/>
                  <a:gd name="connsiteY109" fmla="*/ 1052513 h 1976438"/>
                  <a:gd name="connsiteX110" fmla="*/ 5176838 w 6612638"/>
                  <a:gd name="connsiteY110" fmla="*/ 1042988 h 1976438"/>
                  <a:gd name="connsiteX111" fmla="*/ 5214938 w 6612638"/>
                  <a:gd name="connsiteY111" fmla="*/ 1038225 h 1976438"/>
                  <a:gd name="connsiteX112" fmla="*/ 5267325 w 6612638"/>
                  <a:gd name="connsiteY112" fmla="*/ 1023938 h 1976438"/>
                  <a:gd name="connsiteX113" fmla="*/ 5300663 w 6612638"/>
                  <a:gd name="connsiteY113" fmla="*/ 1014413 h 1976438"/>
                  <a:gd name="connsiteX114" fmla="*/ 5314950 w 6612638"/>
                  <a:gd name="connsiteY114" fmla="*/ 1009650 h 1976438"/>
                  <a:gd name="connsiteX115" fmla="*/ 5353050 w 6612638"/>
                  <a:gd name="connsiteY115" fmla="*/ 976313 h 1976438"/>
                  <a:gd name="connsiteX116" fmla="*/ 5376863 w 6612638"/>
                  <a:gd name="connsiteY116" fmla="*/ 957263 h 1976438"/>
                  <a:gd name="connsiteX117" fmla="*/ 5395913 w 6612638"/>
                  <a:gd name="connsiteY117" fmla="*/ 947738 h 1976438"/>
                  <a:gd name="connsiteX118" fmla="*/ 5462588 w 6612638"/>
                  <a:gd name="connsiteY118" fmla="*/ 909638 h 1976438"/>
                  <a:gd name="connsiteX119" fmla="*/ 5486400 w 6612638"/>
                  <a:gd name="connsiteY119" fmla="*/ 895350 h 1976438"/>
                  <a:gd name="connsiteX120" fmla="*/ 5529263 w 6612638"/>
                  <a:gd name="connsiteY120" fmla="*/ 876300 h 1976438"/>
                  <a:gd name="connsiteX121" fmla="*/ 5567363 w 6612638"/>
                  <a:gd name="connsiteY121" fmla="*/ 862013 h 1976438"/>
                  <a:gd name="connsiteX122" fmla="*/ 5610225 w 6612638"/>
                  <a:gd name="connsiteY122" fmla="*/ 838200 h 1976438"/>
                  <a:gd name="connsiteX123" fmla="*/ 5672138 w 6612638"/>
                  <a:gd name="connsiteY123" fmla="*/ 809625 h 1976438"/>
                  <a:gd name="connsiteX124" fmla="*/ 5719763 w 6612638"/>
                  <a:gd name="connsiteY124" fmla="*/ 795338 h 1976438"/>
                  <a:gd name="connsiteX125" fmla="*/ 5810250 w 6612638"/>
                  <a:gd name="connsiteY125" fmla="*/ 781050 h 1976438"/>
                  <a:gd name="connsiteX126" fmla="*/ 5824538 w 6612638"/>
                  <a:gd name="connsiteY126" fmla="*/ 776288 h 1976438"/>
                  <a:gd name="connsiteX127" fmla="*/ 5891213 w 6612638"/>
                  <a:gd name="connsiteY127" fmla="*/ 742950 h 1976438"/>
                  <a:gd name="connsiteX128" fmla="*/ 5910263 w 6612638"/>
                  <a:gd name="connsiteY128" fmla="*/ 733425 h 1976438"/>
                  <a:gd name="connsiteX129" fmla="*/ 5948363 w 6612638"/>
                  <a:gd name="connsiteY129" fmla="*/ 719138 h 1976438"/>
                  <a:gd name="connsiteX130" fmla="*/ 5962650 w 6612638"/>
                  <a:gd name="connsiteY130" fmla="*/ 704850 h 1976438"/>
                  <a:gd name="connsiteX131" fmla="*/ 5976938 w 6612638"/>
                  <a:gd name="connsiteY131" fmla="*/ 685800 h 1976438"/>
                  <a:gd name="connsiteX132" fmla="*/ 5991225 w 6612638"/>
                  <a:gd name="connsiteY132" fmla="*/ 681038 h 1976438"/>
                  <a:gd name="connsiteX133" fmla="*/ 6015038 w 6612638"/>
                  <a:gd name="connsiteY133" fmla="*/ 657225 h 1976438"/>
                  <a:gd name="connsiteX134" fmla="*/ 6053138 w 6612638"/>
                  <a:gd name="connsiteY134" fmla="*/ 619125 h 1976438"/>
                  <a:gd name="connsiteX135" fmla="*/ 6119813 w 6612638"/>
                  <a:gd name="connsiteY135" fmla="*/ 576263 h 1976438"/>
                  <a:gd name="connsiteX136" fmla="*/ 6157913 w 6612638"/>
                  <a:gd name="connsiteY136" fmla="*/ 547688 h 1976438"/>
                  <a:gd name="connsiteX137" fmla="*/ 6172200 w 6612638"/>
                  <a:gd name="connsiteY137" fmla="*/ 542925 h 1976438"/>
                  <a:gd name="connsiteX138" fmla="*/ 6229350 w 6612638"/>
                  <a:gd name="connsiteY138" fmla="*/ 519113 h 1976438"/>
                  <a:gd name="connsiteX139" fmla="*/ 6253163 w 6612638"/>
                  <a:gd name="connsiteY139" fmla="*/ 504825 h 1976438"/>
                  <a:gd name="connsiteX140" fmla="*/ 6281738 w 6612638"/>
                  <a:gd name="connsiteY140" fmla="*/ 485775 h 1976438"/>
                  <a:gd name="connsiteX141" fmla="*/ 6329363 w 6612638"/>
                  <a:gd name="connsiteY141" fmla="*/ 471488 h 1976438"/>
                  <a:gd name="connsiteX142" fmla="*/ 6353175 w 6612638"/>
                  <a:gd name="connsiteY142" fmla="*/ 457200 h 1976438"/>
                  <a:gd name="connsiteX143" fmla="*/ 6372225 w 6612638"/>
                  <a:gd name="connsiteY143" fmla="*/ 447675 h 1976438"/>
                  <a:gd name="connsiteX144" fmla="*/ 6400800 w 6612638"/>
                  <a:gd name="connsiteY144" fmla="*/ 423863 h 1976438"/>
                  <a:gd name="connsiteX145" fmla="*/ 6429375 w 6612638"/>
                  <a:gd name="connsiteY145" fmla="*/ 395288 h 1976438"/>
                  <a:gd name="connsiteX146" fmla="*/ 6448425 w 6612638"/>
                  <a:gd name="connsiteY146" fmla="*/ 361950 h 1976438"/>
                  <a:gd name="connsiteX147" fmla="*/ 6462713 w 6612638"/>
                  <a:gd name="connsiteY147" fmla="*/ 352425 h 1976438"/>
                  <a:gd name="connsiteX148" fmla="*/ 6524625 w 6612638"/>
                  <a:gd name="connsiteY148" fmla="*/ 319088 h 1976438"/>
                  <a:gd name="connsiteX149" fmla="*/ 6538913 w 6612638"/>
                  <a:gd name="connsiteY149" fmla="*/ 304800 h 1976438"/>
                  <a:gd name="connsiteX150" fmla="*/ 6567488 w 6612638"/>
                  <a:gd name="connsiteY150" fmla="*/ 280988 h 1976438"/>
                  <a:gd name="connsiteX151" fmla="*/ 6581775 w 6612638"/>
                  <a:gd name="connsiteY151" fmla="*/ 247650 h 1976438"/>
                  <a:gd name="connsiteX152" fmla="*/ 6600825 w 6612638"/>
                  <a:gd name="connsiteY152" fmla="*/ 180975 h 1976438"/>
                  <a:gd name="connsiteX153" fmla="*/ 6610350 w 6612638"/>
                  <a:gd name="connsiteY153" fmla="*/ 166688 h 1976438"/>
                  <a:gd name="connsiteX154" fmla="*/ 6610351 w 6612638"/>
                  <a:gd name="connsiteY154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04863 w 6612638"/>
                  <a:gd name="connsiteY35" fmla="*/ 1385888 h 1976438"/>
                  <a:gd name="connsiteX36" fmla="*/ 828675 w 6612638"/>
                  <a:gd name="connsiteY36" fmla="*/ 1381125 h 1976438"/>
                  <a:gd name="connsiteX37" fmla="*/ 931985 w 6612638"/>
                  <a:gd name="connsiteY37" fmla="*/ 1324707 h 1976438"/>
                  <a:gd name="connsiteX38" fmla="*/ 1050315 w 6612638"/>
                  <a:gd name="connsiteY38" fmla="*/ 1260230 h 1976438"/>
                  <a:gd name="connsiteX39" fmla="*/ 1119188 w 6612638"/>
                  <a:gd name="connsiteY39" fmla="*/ 1227626 h 1976438"/>
                  <a:gd name="connsiteX40" fmla="*/ 1169744 w 6612638"/>
                  <a:gd name="connsiteY40" fmla="*/ 1203813 h 1976438"/>
                  <a:gd name="connsiteX41" fmla="*/ 1211873 w 6612638"/>
                  <a:gd name="connsiteY41" fmla="*/ 1203814 h 1976438"/>
                  <a:gd name="connsiteX42" fmla="*/ 1269390 w 6612638"/>
                  <a:gd name="connsiteY42" fmla="*/ 1225428 h 1976438"/>
                  <a:gd name="connsiteX43" fmla="*/ 1371600 w 6612638"/>
                  <a:gd name="connsiteY43" fmla="*/ 1281113 h 1976438"/>
                  <a:gd name="connsiteX44" fmla="*/ 1480405 w 6612638"/>
                  <a:gd name="connsiteY44" fmla="*/ 1329104 h 1976438"/>
                  <a:gd name="connsiteX45" fmla="*/ 1557338 w 6612638"/>
                  <a:gd name="connsiteY45" fmla="*/ 1347788 h 1976438"/>
                  <a:gd name="connsiteX46" fmla="*/ 1571625 w 6612638"/>
                  <a:gd name="connsiteY46" fmla="*/ 1352550 h 1976438"/>
                  <a:gd name="connsiteX47" fmla="*/ 1666875 w 6612638"/>
                  <a:gd name="connsiteY47" fmla="*/ 1347788 h 1976438"/>
                  <a:gd name="connsiteX48" fmla="*/ 1695450 w 6612638"/>
                  <a:gd name="connsiteY48" fmla="*/ 1338263 h 1976438"/>
                  <a:gd name="connsiteX49" fmla="*/ 1714500 w 6612638"/>
                  <a:gd name="connsiteY49" fmla="*/ 1333500 h 1976438"/>
                  <a:gd name="connsiteX50" fmla="*/ 1809750 w 6612638"/>
                  <a:gd name="connsiteY50" fmla="*/ 1338263 h 1976438"/>
                  <a:gd name="connsiteX51" fmla="*/ 1843088 w 6612638"/>
                  <a:gd name="connsiteY51" fmla="*/ 1352550 h 1976438"/>
                  <a:gd name="connsiteX52" fmla="*/ 1857375 w 6612638"/>
                  <a:gd name="connsiteY52" fmla="*/ 1357313 h 1976438"/>
                  <a:gd name="connsiteX53" fmla="*/ 1895475 w 6612638"/>
                  <a:gd name="connsiteY53" fmla="*/ 1352550 h 1976438"/>
                  <a:gd name="connsiteX54" fmla="*/ 1924050 w 6612638"/>
                  <a:gd name="connsiteY54" fmla="*/ 1338263 h 1976438"/>
                  <a:gd name="connsiteX55" fmla="*/ 1938338 w 6612638"/>
                  <a:gd name="connsiteY55" fmla="*/ 1333500 h 1976438"/>
                  <a:gd name="connsiteX56" fmla="*/ 1952625 w 6612638"/>
                  <a:gd name="connsiteY56" fmla="*/ 1319213 h 1976438"/>
                  <a:gd name="connsiteX57" fmla="*/ 1966913 w 6612638"/>
                  <a:gd name="connsiteY57" fmla="*/ 1314450 h 1976438"/>
                  <a:gd name="connsiteX58" fmla="*/ 1981200 w 6612638"/>
                  <a:gd name="connsiteY58" fmla="*/ 1304925 h 1976438"/>
                  <a:gd name="connsiteX59" fmla="*/ 2036152 w 6612638"/>
                  <a:gd name="connsiteY59" fmla="*/ 1335698 h 1976438"/>
                  <a:gd name="connsiteX60" fmla="*/ 2089638 w 6612638"/>
                  <a:gd name="connsiteY60" fmla="*/ 1361709 h 1976438"/>
                  <a:gd name="connsiteX61" fmla="*/ 2124075 w 6612638"/>
                  <a:gd name="connsiteY61" fmla="*/ 1352550 h 1976438"/>
                  <a:gd name="connsiteX62" fmla="*/ 2162175 w 6612638"/>
                  <a:gd name="connsiteY62" fmla="*/ 1347788 h 1976438"/>
                  <a:gd name="connsiteX63" fmla="*/ 2190750 w 6612638"/>
                  <a:gd name="connsiteY63" fmla="*/ 1338263 h 1976438"/>
                  <a:gd name="connsiteX64" fmla="*/ 2219325 w 6612638"/>
                  <a:gd name="connsiteY64" fmla="*/ 1319213 h 1976438"/>
                  <a:gd name="connsiteX65" fmla="*/ 2247900 w 6612638"/>
                  <a:gd name="connsiteY65" fmla="*/ 1300163 h 1976438"/>
                  <a:gd name="connsiteX66" fmla="*/ 2262188 w 6612638"/>
                  <a:gd name="connsiteY66" fmla="*/ 1290638 h 1976438"/>
                  <a:gd name="connsiteX67" fmla="*/ 2281238 w 6612638"/>
                  <a:gd name="connsiteY67" fmla="*/ 1281113 h 1976438"/>
                  <a:gd name="connsiteX68" fmla="*/ 2295525 w 6612638"/>
                  <a:gd name="connsiteY68" fmla="*/ 1262063 h 1976438"/>
                  <a:gd name="connsiteX69" fmla="*/ 2305050 w 6612638"/>
                  <a:gd name="connsiteY69" fmla="*/ 1228725 h 1976438"/>
                  <a:gd name="connsiteX70" fmla="*/ 2308714 w 6612638"/>
                  <a:gd name="connsiteY70" fmla="*/ 1188061 h 1976438"/>
                  <a:gd name="connsiteX71" fmla="*/ 2390775 w 6612638"/>
                  <a:gd name="connsiteY71" fmla="*/ 1095742 h 1976438"/>
                  <a:gd name="connsiteX72" fmla="*/ 2424113 w 6612638"/>
                  <a:gd name="connsiteY72" fmla="*/ 1066800 h 1976438"/>
                  <a:gd name="connsiteX73" fmla="*/ 2466975 w 6612638"/>
                  <a:gd name="connsiteY73" fmla="*/ 1019908 h 1976438"/>
                  <a:gd name="connsiteX74" fmla="*/ 2519363 w 6612638"/>
                  <a:gd name="connsiteY74" fmla="*/ 966788 h 1976438"/>
                  <a:gd name="connsiteX75" fmla="*/ 2533650 w 6612638"/>
                  <a:gd name="connsiteY75" fmla="*/ 952500 h 1976438"/>
                  <a:gd name="connsiteX76" fmla="*/ 2622305 w 6612638"/>
                  <a:gd name="connsiteY76" fmla="*/ 933084 h 1976438"/>
                  <a:gd name="connsiteX77" fmla="*/ 2752725 w 6612638"/>
                  <a:gd name="connsiteY77" fmla="*/ 957263 h 1976438"/>
                  <a:gd name="connsiteX78" fmla="*/ 2767013 w 6612638"/>
                  <a:gd name="connsiteY78" fmla="*/ 966788 h 1976438"/>
                  <a:gd name="connsiteX79" fmla="*/ 2771775 w 6612638"/>
                  <a:gd name="connsiteY79" fmla="*/ 981075 h 1976438"/>
                  <a:gd name="connsiteX80" fmla="*/ 2800350 w 6612638"/>
                  <a:gd name="connsiteY80" fmla="*/ 1000125 h 1976438"/>
                  <a:gd name="connsiteX81" fmla="*/ 2819400 w 6612638"/>
                  <a:gd name="connsiteY81" fmla="*/ 1014413 h 1976438"/>
                  <a:gd name="connsiteX82" fmla="*/ 2833688 w 6612638"/>
                  <a:gd name="connsiteY82" fmla="*/ 1019175 h 1976438"/>
                  <a:gd name="connsiteX83" fmla="*/ 2852738 w 6612638"/>
                  <a:gd name="connsiteY83" fmla="*/ 1033463 h 1976438"/>
                  <a:gd name="connsiteX84" fmla="*/ 2881313 w 6612638"/>
                  <a:gd name="connsiteY84" fmla="*/ 1052513 h 1976438"/>
                  <a:gd name="connsiteX85" fmla="*/ 2914650 w 6612638"/>
                  <a:gd name="connsiteY85" fmla="*/ 1095375 h 1976438"/>
                  <a:gd name="connsiteX86" fmla="*/ 2919413 w 6612638"/>
                  <a:gd name="connsiteY86" fmla="*/ 1109663 h 1976438"/>
                  <a:gd name="connsiteX87" fmla="*/ 2943225 w 6612638"/>
                  <a:gd name="connsiteY87" fmla="*/ 1138238 h 1976438"/>
                  <a:gd name="connsiteX88" fmla="*/ 2947988 w 6612638"/>
                  <a:gd name="connsiteY88" fmla="*/ 1152525 h 1976438"/>
                  <a:gd name="connsiteX89" fmla="*/ 2962275 w 6612638"/>
                  <a:gd name="connsiteY89" fmla="*/ 1162050 h 1976438"/>
                  <a:gd name="connsiteX90" fmla="*/ 2986088 w 6612638"/>
                  <a:gd name="connsiteY90" fmla="*/ 1176338 h 1976438"/>
                  <a:gd name="connsiteX91" fmla="*/ 3000375 w 6612638"/>
                  <a:gd name="connsiteY91" fmla="*/ 1190625 h 1976438"/>
                  <a:gd name="connsiteX92" fmla="*/ 3014663 w 6612638"/>
                  <a:gd name="connsiteY92" fmla="*/ 1200150 h 1976438"/>
                  <a:gd name="connsiteX93" fmla="*/ 3043238 w 6612638"/>
                  <a:gd name="connsiteY93" fmla="*/ 1209675 h 1976438"/>
                  <a:gd name="connsiteX94" fmla="*/ 3057525 w 6612638"/>
                  <a:gd name="connsiteY94" fmla="*/ 1219200 h 1976438"/>
                  <a:gd name="connsiteX95" fmla="*/ 3076575 w 6612638"/>
                  <a:gd name="connsiteY95" fmla="*/ 1223963 h 1976438"/>
                  <a:gd name="connsiteX96" fmla="*/ 3119438 w 6612638"/>
                  <a:gd name="connsiteY96" fmla="*/ 1243013 h 1976438"/>
                  <a:gd name="connsiteX97" fmla="*/ 3249857 w 6612638"/>
                  <a:gd name="connsiteY97" fmla="*/ 1256934 h 1976438"/>
                  <a:gd name="connsiteX98" fmla="*/ 3527181 w 6612638"/>
                  <a:gd name="connsiteY98" fmla="*/ 1220665 h 1976438"/>
                  <a:gd name="connsiteX99" fmla="*/ 4016986 w 6612638"/>
                  <a:gd name="connsiteY99" fmla="*/ 1164248 h 1976438"/>
                  <a:gd name="connsiteX100" fmla="*/ 4276725 w 6612638"/>
                  <a:gd name="connsiteY100" fmla="*/ 1143000 h 1976438"/>
                  <a:gd name="connsiteX101" fmla="*/ 4518880 w 6612638"/>
                  <a:gd name="connsiteY101" fmla="*/ 1125782 h 1976438"/>
                  <a:gd name="connsiteX102" fmla="*/ 4819650 w 6612638"/>
                  <a:gd name="connsiteY102" fmla="*/ 1105266 h 1976438"/>
                  <a:gd name="connsiteX103" fmla="*/ 4967288 w 6612638"/>
                  <a:gd name="connsiteY103" fmla="*/ 1090613 h 1976438"/>
                  <a:gd name="connsiteX104" fmla="*/ 5019675 w 6612638"/>
                  <a:gd name="connsiteY104" fmla="*/ 1076325 h 1976438"/>
                  <a:gd name="connsiteX105" fmla="*/ 5033963 w 6612638"/>
                  <a:gd name="connsiteY105" fmla="*/ 1071563 h 1976438"/>
                  <a:gd name="connsiteX106" fmla="*/ 5053013 w 6612638"/>
                  <a:gd name="connsiteY106" fmla="*/ 1062038 h 1976438"/>
                  <a:gd name="connsiteX107" fmla="*/ 5110163 w 6612638"/>
                  <a:gd name="connsiteY107" fmla="*/ 1057275 h 1976438"/>
                  <a:gd name="connsiteX108" fmla="*/ 5124450 w 6612638"/>
                  <a:gd name="connsiteY108" fmla="*/ 1052513 h 1976438"/>
                  <a:gd name="connsiteX109" fmla="*/ 5176838 w 6612638"/>
                  <a:gd name="connsiteY109" fmla="*/ 1042988 h 1976438"/>
                  <a:gd name="connsiteX110" fmla="*/ 5214938 w 6612638"/>
                  <a:gd name="connsiteY110" fmla="*/ 1038225 h 1976438"/>
                  <a:gd name="connsiteX111" fmla="*/ 5267325 w 6612638"/>
                  <a:gd name="connsiteY111" fmla="*/ 1023938 h 1976438"/>
                  <a:gd name="connsiteX112" fmla="*/ 5300663 w 6612638"/>
                  <a:gd name="connsiteY112" fmla="*/ 1014413 h 1976438"/>
                  <a:gd name="connsiteX113" fmla="*/ 5314950 w 6612638"/>
                  <a:gd name="connsiteY113" fmla="*/ 1009650 h 1976438"/>
                  <a:gd name="connsiteX114" fmla="*/ 5353050 w 6612638"/>
                  <a:gd name="connsiteY114" fmla="*/ 976313 h 1976438"/>
                  <a:gd name="connsiteX115" fmla="*/ 5376863 w 6612638"/>
                  <a:gd name="connsiteY115" fmla="*/ 957263 h 1976438"/>
                  <a:gd name="connsiteX116" fmla="*/ 5395913 w 6612638"/>
                  <a:gd name="connsiteY116" fmla="*/ 947738 h 1976438"/>
                  <a:gd name="connsiteX117" fmla="*/ 5462588 w 6612638"/>
                  <a:gd name="connsiteY117" fmla="*/ 909638 h 1976438"/>
                  <a:gd name="connsiteX118" fmla="*/ 5486400 w 6612638"/>
                  <a:gd name="connsiteY118" fmla="*/ 895350 h 1976438"/>
                  <a:gd name="connsiteX119" fmla="*/ 5529263 w 6612638"/>
                  <a:gd name="connsiteY119" fmla="*/ 876300 h 1976438"/>
                  <a:gd name="connsiteX120" fmla="*/ 5567363 w 6612638"/>
                  <a:gd name="connsiteY120" fmla="*/ 862013 h 1976438"/>
                  <a:gd name="connsiteX121" fmla="*/ 5610225 w 6612638"/>
                  <a:gd name="connsiteY121" fmla="*/ 838200 h 1976438"/>
                  <a:gd name="connsiteX122" fmla="*/ 5672138 w 6612638"/>
                  <a:gd name="connsiteY122" fmla="*/ 809625 h 1976438"/>
                  <a:gd name="connsiteX123" fmla="*/ 5719763 w 6612638"/>
                  <a:gd name="connsiteY123" fmla="*/ 795338 h 1976438"/>
                  <a:gd name="connsiteX124" fmla="*/ 5810250 w 6612638"/>
                  <a:gd name="connsiteY124" fmla="*/ 781050 h 1976438"/>
                  <a:gd name="connsiteX125" fmla="*/ 5824538 w 6612638"/>
                  <a:gd name="connsiteY125" fmla="*/ 776288 h 1976438"/>
                  <a:gd name="connsiteX126" fmla="*/ 5891213 w 6612638"/>
                  <a:gd name="connsiteY126" fmla="*/ 742950 h 1976438"/>
                  <a:gd name="connsiteX127" fmla="*/ 5910263 w 6612638"/>
                  <a:gd name="connsiteY127" fmla="*/ 733425 h 1976438"/>
                  <a:gd name="connsiteX128" fmla="*/ 5948363 w 6612638"/>
                  <a:gd name="connsiteY128" fmla="*/ 719138 h 1976438"/>
                  <a:gd name="connsiteX129" fmla="*/ 5962650 w 6612638"/>
                  <a:gd name="connsiteY129" fmla="*/ 704850 h 1976438"/>
                  <a:gd name="connsiteX130" fmla="*/ 5976938 w 6612638"/>
                  <a:gd name="connsiteY130" fmla="*/ 685800 h 1976438"/>
                  <a:gd name="connsiteX131" fmla="*/ 5991225 w 6612638"/>
                  <a:gd name="connsiteY131" fmla="*/ 681038 h 1976438"/>
                  <a:gd name="connsiteX132" fmla="*/ 6015038 w 6612638"/>
                  <a:gd name="connsiteY132" fmla="*/ 657225 h 1976438"/>
                  <a:gd name="connsiteX133" fmla="*/ 6053138 w 6612638"/>
                  <a:gd name="connsiteY133" fmla="*/ 619125 h 1976438"/>
                  <a:gd name="connsiteX134" fmla="*/ 6119813 w 6612638"/>
                  <a:gd name="connsiteY134" fmla="*/ 576263 h 1976438"/>
                  <a:gd name="connsiteX135" fmla="*/ 6157913 w 6612638"/>
                  <a:gd name="connsiteY135" fmla="*/ 547688 h 1976438"/>
                  <a:gd name="connsiteX136" fmla="*/ 6172200 w 6612638"/>
                  <a:gd name="connsiteY136" fmla="*/ 542925 h 1976438"/>
                  <a:gd name="connsiteX137" fmla="*/ 6229350 w 6612638"/>
                  <a:gd name="connsiteY137" fmla="*/ 519113 h 1976438"/>
                  <a:gd name="connsiteX138" fmla="*/ 6253163 w 6612638"/>
                  <a:gd name="connsiteY138" fmla="*/ 504825 h 1976438"/>
                  <a:gd name="connsiteX139" fmla="*/ 6281738 w 6612638"/>
                  <a:gd name="connsiteY139" fmla="*/ 485775 h 1976438"/>
                  <a:gd name="connsiteX140" fmla="*/ 6329363 w 6612638"/>
                  <a:gd name="connsiteY140" fmla="*/ 471488 h 1976438"/>
                  <a:gd name="connsiteX141" fmla="*/ 6353175 w 6612638"/>
                  <a:gd name="connsiteY141" fmla="*/ 457200 h 1976438"/>
                  <a:gd name="connsiteX142" fmla="*/ 6372225 w 6612638"/>
                  <a:gd name="connsiteY142" fmla="*/ 447675 h 1976438"/>
                  <a:gd name="connsiteX143" fmla="*/ 6400800 w 6612638"/>
                  <a:gd name="connsiteY143" fmla="*/ 423863 h 1976438"/>
                  <a:gd name="connsiteX144" fmla="*/ 6429375 w 6612638"/>
                  <a:gd name="connsiteY144" fmla="*/ 395288 h 1976438"/>
                  <a:gd name="connsiteX145" fmla="*/ 6448425 w 6612638"/>
                  <a:gd name="connsiteY145" fmla="*/ 361950 h 1976438"/>
                  <a:gd name="connsiteX146" fmla="*/ 6462713 w 6612638"/>
                  <a:gd name="connsiteY146" fmla="*/ 352425 h 1976438"/>
                  <a:gd name="connsiteX147" fmla="*/ 6524625 w 6612638"/>
                  <a:gd name="connsiteY147" fmla="*/ 319088 h 1976438"/>
                  <a:gd name="connsiteX148" fmla="*/ 6538913 w 6612638"/>
                  <a:gd name="connsiteY148" fmla="*/ 304800 h 1976438"/>
                  <a:gd name="connsiteX149" fmla="*/ 6567488 w 6612638"/>
                  <a:gd name="connsiteY149" fmla="*/ 280988 h 1976438"/>
                  <a:gd name="connsiteX150" fmla="*/ 6581775 w 6612638"/>
                  <a:gd name="connsiteY150" fmla="*/ 247650 h 1976438"/>
                  <a:gd name="connsiteX151" fmla="*/ 6600825 w 6612638"/>
                  <a:gd name="connsiteY151" fmla="*/ 180975 h 1976438"/>
                  <a:gd name="connsiteX152" fmla="*/ 6610350 w 6612638"/>
                  <a:gd name="connsiteY152" fmla="*/ 166688 h 1976438"/>
                  <a:gd name="connsiteX153" fmla="*/ 6610351 w 6612638"/>
                  <a:gd name="connsiteY153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00088 w 6612638"/>
                  <a:gd name="connsiteY30" fmla="*/ 1457325 h 1976438"/>
                  <a:gd name="connsiteX31" fmla="*/ 728663 w 6612638"/>
                  <a:gd name="connsiteY31" fmla="*/ 1428750 h 1976438"/>
                  <a:gd name="connsiteX32" fmla="*/ 757238 w 6612638"/>
                  <a:gd name="connsiteY32" fmla="*/ 1409700 h 1976438"/>
                  <a:gd name="connsiteX33" fmla="*/ 771525 w 6612638"/>
                  <a:gd name="connsiteY33" fmla="*/ 1400175 h 1976438"/>
                  <a:gd name="connsiteX34" fmla="*/ 785813 w 6612638"/>
                  <a:gd name="connsiteY34" fmla="*/ 1395413 h 1976438"/>
                  <a:gd name="connsiteX35" fmla="*/ 828675 w 6612638"/>
                  <a:gd name="connsiteY35" fmla="*/ 1381125 h 1976438"/>
                  <a:gd name="connsiteX36" fmla="*/ 931985 w 6612638"/>
                  <a:gd name="connsiteY36" fmla="*/ 1324707 h 1976438"/>
                  <a:gd name="connsiteX37" fmla="*/ 1050315 w 6612638"/>
                  <a:gd name="connsiteY37" fmla="*/ 1260230 h 1976438"/>
                  <a:gd name="connsiteX38" fmla="*/ 1119188 w 6612638"/>
                  <a:gd name="connsiteY38" fmla="*/ 1227626 h 1976438"/>
                  <a:gd name="connsiteX39" fmla="*/ 1169744 w 6612638"/>
                  <a:gd name="connsiteY39" fmla="*/ 1203813 h 1976438"/>
                  <a:gd name="connsiteX40" fmla="*/ 1211873 w 6612638"/>
                  <a:gd name="connsiteY40" fmla="*/ 1203814 h 1976438"/>
                  <a:gd name="connsiteX41" fmla="*/ 1269390 w 6612638"/>
                  <a:gd name="connsiteY41" fmla="*/ 1225428 h 1976438"/>
                  <a:gd name="connsiteX42" fmla="*/ 1371600 w 6612638"/>
                  <a:gd name="connsiteY42" fmla="*/ 1281113 h 1976438"/>
                  <a:gd name="connsiteX43" fmla="*/ 1480405 w 6612638"/>
                  <a:gd name="connsiteY43" fmla="*/ 1329104 h 1976438"/>
                  <a:gd name="connsiteX44" fmla="*/ 1557338 w 6612638"/>
                  <a:gd name="connsiteY44" fmla="*/ 1347788 h 1976438"/>
                  <a:gd name="connsiteX45" fmla="*/ 1571625 w 6612638"/>
                  <a:gd name="connsiteY45" fmla="*/ 1352550 h 1976438"/>
                  <a:gd name="connsiteX46" fmla="*/ 1666875 w 6612638"/>
                  <a:gd name="connsiteY46" fmla="*/ 1347788 h 1976438"/>
                  <a:gd name="connsiteX47" fmla="*/ 1695450 w 6612638"/>
                  <a:gd name="connsiteY47" fmla="*/ 1338263 h 1976438"/>
                  <a:gd name="connsiteX48" fmla="*/ 1714500 w 6612638"/>
                  <a:gd name="connsiteY48" fmla="*/ 1333500 h 1976438"/>
                  <a:gd name="connsiteX49" fmla="*/ 1809750 w 6612638"/>
                  <a:gd name="connsiteY49" fmla="*/ 1338263 h 1976438"/>
                  <a:gd name="connsiteX50" fmla="*/ 1843088 w 6612638"/>
                  <a:gd name="connsiteY50" fmla="*/ 1352550 h 1976438"/>
                  <a:gd name="connsiteX51" fmla="*/ 1857375 w 6612638"/>
                  <a:gd name="connsiteY51" fmla="*/ 1357313 h 1976438"/>
                  <a:gd name="connsiteX52" fmla="*/ 1895475 w 6612638"/>
                  <a:gd name="connsiteY52" fmla="*/ 1352550 h 1976438"/>
                  <a:gd name="connsiteX53" fmla="*/ 1924050 w 6612638"/>
                  <a:gd name="connsiteY53" fmla="*/ 1338263 h 1976438"/>
                  <a:gd name="connsiteX54" fmla="*/ 1938338 w 6612638"/>
                  <a:gd name="connsiteY54" fmla="*/ 1333500 h 1976438"/>
                  <a:gd name="connsiteX55" fmla="*/ 1952625 w 6612638"/>
                  <a:gd name="connsiteY55" fmla="*/ 1319213 h 1976438"/>
                  <a:gd name="connsiteX56" fmla="*/ 1966913 w 6612638"/>
                  <a:gd name="connsiteY56" fmla="*/ 1314450 h 1976438"/>
                  <a:gd name="connsiteX57" fmla="*/ 1981200 w 6612638"/>
                  <a:gd name="connsiteY57" fmla="*/ 1304925 h 1976438"/>
                  <a:gd name="connsiteX58" fmla="*/ 2036152 w 6612638"/>
                  <a:gd name="connsiteY58" fmla="*/ 1335698 h 1976438"/>
                  <a:gd name="connsiteX59" fmla="*/ 2089638 w 6612638"/>
                  <a:gd name="connsiteY59" fmla="*/ 1361709 h 1976438"/>
                  <a:gd name="connsiteX60" fmla="*/ 2124075 w 6612638"/>
                  <a:gd name="connsiteY60" fmla="*/ 1352550 h 1976438"/>
                  <a:gd name="connsiteX61" fmla="*/ 2162175 w 6612638"/>
                  <a:gd name="connsiteY61" fmla="*/ 1347788 h 1976438"/>
                  <a:gd name="connsiteX62" fmla="*/ 2190750 w 6612638"/>
                  <a:gd name="connsiteY62" fmla="*/ 1338263 h 1976438"/>
                  <a:gd name="connsiteX63" fmla="*/ 2219325 w 6612638"/>
                  <a:gd name="connsiteY63" fmla="*/ 1319213 h 1976438"/>
                  <a:gd name="connsiteX64" fmla="*/ 2247900 w 6612638"/>
                  <a:gd name="connsiteY64" fmla="*/ 1300163 h 1976438"/>
                  <a:gd name="connsiteX65" fmla="*/ 2262188 w 6612638"/>
                  <a:gd name="connsiteY65" fmla="*/ 1290638 h 1976438"/>
                  <a:gd name="connsiteX66" fmla="*/ 2281238 w 6612638"/>
                  <a:gd name="connsiteY66" fmla="*/ 1281113 h 1976438"/>
                  <a:gd name="connsiteX67" fmla="*/ 2295525 w 6612638"/>
                  <a:gd name="connsiteY67" fmla="*/ 1262063 h 1976438"/>
                  <a:gd name="connsiteX68" fmla="*/ 2305050 w 6612638"/>
                  <a:gd name="connsiteY68" fmla="*/ 1228725 h 1976438"/>
                  <a:gd name="connsiteX69" fmla="*/ 2308714 w 6612638"/>
                  <a:gd name="connsiteY69" fmla="*/ 1188061 h 1976438"/>
                  <a:gd name="connsiteX70" fmla="*/ 2390775 w 6612638"/>
                  <a:gd name="connsiteY70" fmla="*/ 1095742 h 1976438"/>
                  <a:gd name="connsiteX71" fmla="*/ 2424113 w 6612638"/>
                  <a:gd name="connsiteY71" fmla="*/ 1066800 h 1976438"/>
                  <a:gd name="connsiteX72" fmla="*/ 2466975 w 6612638"/>
                  <a:gd name="connsiteY72" fmla="*/ 1019908 h 1976438"/>
                  <a:gd name="connsiteX73" fmla="*/ 2519363 w 6612638"/>
                  <a:gd name="connsiteY73" fmla="*/ 966788 h 1976438"/>
                  <a:gd name="connsiteX74" fmla="*/ 2533650 w 6612638"/>
                  <a:gd name="connsiteY74" fmla="*/ 952500 h 1976438"/>
                  <a:gd name="connsiteX75" fmla="*/ 2622305 w 6612638"/>
                  <a:gd name="connsiteY75" fmla="*/ 933084 h 1976438"/>
                  <a:gd name="connsiteX76" fmla="*/ 2752725 w 6612638"/>
                  <a:gd name="connsiteY76" fmla="*/ 957263 h 1976438"/>
                  <a:gd name="connsiteX77" fmla="*/ 2767013 w 6612638"/>
                  <a:gd name="connsiteY77" fmla="*/ 966788 h 1976438"/>
                  <a:gd name="connsiteX78" fmla="*/ 2771775 w 6612638"/>
                  <a:gd name="connsiteY78" fmla="*/ 981075 h 1976438"/>
                  <a:gd name="connsiteX79" fmla="*/ 2800350 w 6612638"/>
                  <a:gd name="connsiteY79" fmla="*/ 1000125 h 1976438"/>
                  <a:gd name="connsiteX80" fmla="*/ 2819400 w 6612638"/>
                  <a:gd name="connsiteY80" fmla="*/ 1014413 h 1976438"/>
                  <a:gd name="connsiteX81" fmla="*/ 2833688 w 6612638"/>
                  <a:gd name="connsiteY81" fmla="*/ 1019175 h 1976438"/>
                  <a:gd name="connsiteX82" fmla="*/ 2852738 w 6612638"/>
                  <a:gd name="connsiteY82" fmla="*/ 1033463 h 1976438"/>
                  <a:gd name="connsiteX83" fmla="*/ 2881313 w 6612638"/>
                  <a:gd name="connsiteY83" fmla="*/ 1052513 h 1976438"/>
                  <a:gd name="connsiteX84" fmla="*/ 2914650 w 6612638"/>
                  <a:gd name="connsiteY84" fmla="*/ 1095375 h 1976438"/>
                  <a:gd name="connsiteX85" fmla="*/ 2919413 w 6612638"/>
                  <a:gd name="connsiteY85" fmla="*/ 1109663 h 1976438"/>
                  <a:gd name="connsiteX86" fmla="*/ 2943225 w 6612638"/>
                  <a:gd name="connsiteY86" fmla="*/ 1138238 h 1976438"/>
                  <a:gd name="connsiteX87" fmla="*/ 2947988 w 6612638"/>
                  <a:gd name="connsiteY87" fmla="*/ 1152525 h 1976438"/>
                  <a:gd name="connsiteX88" fmla="*/ 2962275 w 6612638"/>
                  <a:gd name="connsiteY88" fmla="*/ 1162050 h 1976438"/>
                  <a:gd name="connsiteX89" fmla="*/ 2986088 w 6612638"/>
                  <a:gd name="connsiteY89" fmla="*/ 1176338 h 1976438"/>
                  <a:gd name="connsiteX90" fmla="*/ 3000375 w 6612638"/>
                  <a:gd name="connsiteY90" fmla="*/ 1190625 h 1976438"/>
                  <a:gd name="connsiteX91" fmla="*/ 3014663 w 6612638"/>
                  <a:gd name="connsiteY91" fmla="*/ 1200150 h 1976438"/>
                  <a:gd name="connsiteX92" fmla="*/ 3043238 w 6612638"/>
                  <a:gd name="connsiteY92" fmla="*/ 1209675 h 1976438"/>
                  <a:gd name="connsiteX93" fmla="*/ 3057525 w 6612638"/>
                  <a:gd name="connsiteY93" fmla="*/ 1219200 h 1976438"/>
                  <a:gd name="connsiteX94" fmla="*/ 3076575 w 6612638"/>
                  <a:gd name="connsiteY94" fmla="*/ 1223963 h 1976438"/>
                  <a:gd name="connsiteX95" fmla="*/ 3119438 w 6612638"/>
                  <a:gd name="connsiteY95" fmla="*/ 1243013 h 1976438"/>
                  <a:gd name="connsiteX96" fmla="*/ 3249857 w 6612638"/>
                  <a:gd name="connsiteY96" fmla="*/ 1256934 h 1976438"/>
                  <a:gd name="connsiteX97" fmla="*/ 3527181 w 6612638"/>
                  <a:gd name="connsiteY97" fmla="*/ 1220665 h 1976438"/>
                  <a:gd name="connsiteX98" fmla="*/ 4016986 w 6612638"/>
                  <a:gd name="connsiteY98" fmla="*/ 1164248 h 1976438"/>
                  <a:gd name="connsiteX99" fmla="*/ 4276725 w 6612638"/>
                  <a:gd name="connsiteY99" fmla="*/ 1143000 h 1976438"/>
                  <a:gd name="connsiteX100" fmla="*/ 4518880 w 6612638"/>
                  <a:gd name="connsiteY100" fmla="*/ 1125782 h 1976438"/>
                  <a:gd name="connsiteX101" fmla="*/ 4819650 w 6612638"/>
                  <a:gd name="connsiteY101" fmla="*/ 1105266 h 1976438"/>
                  <a:gd name="connsiteX102" fmla="*/ 4967288 w 6612638"/>
                  <a:gd name="connsiteY102" fmla="*/ 1090613 h 1976438"/>
                  <a:gd name="connsiteX103" fmla="*/ 5019675 w 6612638"/>
                  <a:gd name="connsiteY103" fmla="*/ 1076325 h 1976438"/>
                  <a:gd name="connsiteX104" fmla="*/ 5033963 w 6612638"/>
                  <a:gd name="connsiteY104" fmla="*/ 1071563 h 1976438"/>
                  <a:gd name="connsiteX105" fmla="*/ 5053013 w 6612638"/>
                  <a:gd name="connsiteY105" fmla="*/ 1062038 h 1976438"/>
                  <a:gd name="connsiteX106" fmla="*/ 5110163 w 6612638"/>
                  <a:gd name="connsiteY106" fmla="*/ 1057275 h 1976438"/>
                  <a:gd name="connsiteX107" fmla="*/ 5124450 w 6612638"/>
                  <a:gd name="connsiteY107" fmla="*/ 1052513 h 1976438"/>
                  <a:gd name="connsiteX108" fmla="*/ 5176838 w 6612638"/>
                  <a:gd name="connsiteY108" fmla="*/ 1042988 h 1976438"/>
                  <a:gd name="connsiteX109" fmla="*/ 5214938 w 6612638"/>
                  <a:gd name="connsiteY109" fmla="*/ 1038225 h 1976438"/>
                  <a:gd name="connsiteX110" fmla="*/ 5267325 w 6612638"/>
                  <a:gd name="connsiteY110" fmla="*/ 1023938 h 1976438"/>
                  <a:gd name="connsiteX111" fmla="*/ 5300663 w 6612638"/>
                  <a:gd name="connsiteY111" fmla="*/ 1014413 h 1976438"/>
                  <a:gd name="connsiteX112" fmla="*/ 5314950 w 6612638"/>
                  <a:gd name="connsiteY112" fmla="*/ 1009650 h 1976438"/>
                  <a:gd name="connsiteX113" fmla="*/ 5353050 w 6612638"/>
                  <a:gd name="connsiteY113" fmla="*/ 976313 h 1976438"/>
                  <a:gd name="connsiteX114" fmla="*/ 5376863 w 6612638"/>
                  <a:gd name="connsiteY114" fmla="*/ 957263 h 1976438"/>
                  <a:gd name="connsiteX115" fmla="*/ 5395913 w 6612638"/>
                  <a:gd name="connsiteY115" fmla="*/ 947738 h 1976438"/>
                  <a:gd name="connsiteX116" fmla="*/ 5462588 w 6612638"/>
                  <a:gd name="connsiteY116" fmla="*/ 909638 h 1976438"/>
                  <a:gd name="connsiteX117" fmla="*/ 5486400 w 6612638"/>
                  <a:gd name="connsiteY117" fmla="*/ 895350 h 1976438"/>
                  <a:gd name="connsiteX118" fmla="*/ 5529263 w 6612638"/>
                  <a:gd name="connsiteY118" fmla="*/ 876300 h 1976438"/>
                  <a:gd name="connsiteX119" fmla="*/ 5567363 w 6612638"/>
                  <a:gd name="connsiteY119" fmla="*/ 862013 h 1976438"/>
                  <a:gd name="connsiteX120" fmla="*/ 5610225 w 6612638"/>
                  <a:gd name="connsiteY120" fmla="*/ 838200 h 1976438"/>
                  <a:gd name="connsiteX121" fmla="*/ 5672138 w 6612638"/>
                  <a:gd name="connsiteY121" fmla="*/ 809625 h 1976438"/>
                  <a:gd name="connsiteX122" fmla="*/ 5719763 w 6612638"/>
                  <a:gd name="connsiteY122" fmla="*/ 795338 h 1976438"/>
                  <a:gd name="connsiteX123" fmla="*/ 5810250 w 6612638"/>
                  <a:gd name="connsiteY123" fmla="*/ 781050 h 1976438"/>
                  <a:gd name="connsiteX124" fmla="*/ 5824538 w 6612638"/>
                  <a:gd name="connsiteY124" fmla="*/ 776288 h 1976438"/>
                  <a:gd name="connsiteX125" fmla="*/ 5891213 w 6612638"/>
                  <a:gd name="connsiteY125" fmla="*/ 742950 h 1976438"/>
                  <a:gd name="connsiteX126" fmla="*/ 5910263 w 6612638"/>
                  <a:gd name="connsiteY126" fmla="*/ 733425 h 1976438"/>
                  <a:gd name="connsiteX127" fmla="*/ 5948363 w 6612638"/>
                  <a:gd name="connsiteY127" fmla="*/ 719138 h 1976438"/>
                  <a:gd name="connsiteX128" fmla="*/ 5962650 w 6612638"/>
                  <a:gd name="connsiteY128" fmla="*/ 704850 h 1976438"/>
                  <a:gd name="connsiteX129" fmla="*/ 5976938 w 6612638"/>
                  <a:gd name="connsiteY129" fmla="*/ 685800 h 1976438"/>
                  <a:gd name="connsiteX130" fmla="*/ 5991225 w 6612638"/>
                  <a:gd name="connsiteY130" fmla="*/ 681038 h 1976438"/>
                  <a:gd name="connsiteX131" fmla="*/ 6015038 w 6612638"/>
                  <a:gd name="connsiteY131" fmla="*/ 657225 h 1976438"/>
                  <a:gd name="connsiteX132" fmla="*/ 6053138 w 6612638"/>
                  <a:gd name="connsiteY132" fmla="*/ 619125 h 1976438"/>
                  <a:gd name="connsiteX133" fmla="*/ 6119813 w 6612638"/>
                  <a:gd name="connsiteY133" fmla="*/ 576263 h 1976438"/>
                  <a:gd name="connsiteX134" fmla="*/ 6157913 w 6612638"/>
                  <a:gd name="connsiteY134" fmla="*/ 547688 h 1976438"/>
                  <a:gd name="connsiteX135" fmla="*/ 6172200 w 6612638"/>
                  <a:gd name="connsiteY135" fmla="*/ 542925 h 1976438"/>
                  <a:gd name="connsiteX136" fmla="*/ 6229350 w 6612638"/>
                  <a:gd name="connsiteY136" fmla="*/ 519113 h 1976438"/>
                  <a:gd name="connsiteX137" fmla="*/ 6253163 w 6612638"/>
                  <a:gd name="connsiteY137" fmla="*/ 504825 h 1976438"/>
                  <a:gd name="connsiteX138" fmla="*/ 6281738 w 6612638"/>
                  <a:gd name="connsiteY138" fmla="*/ 485775 h 1976438"/>
                  <a:gd name="connsiteX139" fmla="*/ 6329363 w 6612638"/>
                  <a:gd name="connsiteY139" fmla="*/ 471488 h 1976438"/>
                  <a:gd name="connsiteX140" fmla="*/ 6353175 w 6612638"/>
                  <a:gd name="connsiteY140" fmla="*/ 457200 h 1976438"/>
                  <a:gd name="connsiteX141" fmla="*/ 6372225 w 6612638"/>
                  <a:gd name="connsiteY141" fmla="*/ 447675 h 1976438"/>
                  <a:gd name="connsiteX142" fmla="*/ 6400800 w 6612638"/>
                  <a:gd name="connsiteY142" fmla="*/ 423863 h 1976438"/>
                  <a:gd name="connsiteX143" fmla="*/ 6429375 w 6612638"/>
                  <a:gd name="connsiteY143" fmla="*/ 395288 h 1976438"/>
                  <a:gd name="connsiteX144" fmla="*/ 6448425 w 6612638"/>
                  <a:gd name="connsiteY144" fmla="*/ 361950 h 1976438"/>
                  <a:gd name="connsiteX145" fmla="*/ 6462713 w 6612638"/>
                  <a:gd name="connsiteY145" fmla="*/ 352425 h 1976438"/>
                  <a:gd name="connsiteX146" fmla="*/ 6524625 w 6612638"/>
                  <a:gd name="connsiteY146" fmla="*/ 319088 h 1976438"/>
                  <a:gd name="connsiteX147" fmla="*/ 6538913 w 6612638"/>
                  <a:gd name="connsiteY147" fmla="*/ 304800 h 1976438"/>
                  <a:gd name="connsiteX148" fmla="*/ 6567488 w 6612638"/>
                  <a:gd name="connsiteY148" fmla="*/ 280988 h 1976438"/>
                  <a:gd name="connsiteX149" fmla="*/ 6581775 w 6612638"/>
                  <a:gd name="connsiteY149" fmla="*/ 247650 h 1976438"/>
                  <a:gd name="connsiteX150" fmla="*/ 6600825 w 6612638"/>
                  <a:gd name="connsiteY150" fmla="*/ 180975 h 1976438"/>
                  <a:gd name="connsiteX151" fmla="*/ 6610350 w 6612638"/>
                  <a:gd name="connsiteY151" fmla="*/ 166688 h 1976438"/>
                  <a:gd name="connsiteX152" fmla="*/ 6610351 w 6612638"/>
                  <a:gd name="connsiteY152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28663 w 6612638"/>
                  <a:gd name="connsiteY30" fmla="*/ 1428750 h 1976438"/>
                  <a:gd name="connsiteX31" fmla="*/ 757238 w 6612638"/>
                  <a:gd name="connsiteY31" fmla="*/ 1409700 h 1976438"/>
                  <a:gd name="connsiteX32" fmla="*/ 771525 w 6612638"/>
                  <a:gd name="connsiteY32" fmla="*/ 1400175 h 1976438"/>
                  <a:gd name="connsiteX33" fmla="*/ 785813 w 6612638"/>
                  <a:gd name="connsiteY33" fmla="*/ 1395413 h 1976438"/>
                  <a:gd name="connsiteX34" fmla="*/ 828675 w 6612638"/>
                  <a:gd name="connsiteY34" fmla="*/ 1381125 h 1976438"/>
                  <a:gd name="connsiteX35" fmla="*/ 931985 w 6612638"/>
                  <a:gd name="connsiteY35" fmla="*/ 1324707 h 1976438"/>
                  <a:gd name="connsiteX36" fmla="*/ 1050315 w 6612638"/>
                  <a:gd name="connsiteY36" fmla="*/ 1260230 h 1976438"/>
                  <a:gd name="connsiteX37" fmla="*/ 1119188 w 6612638"/>
                  <a:gd name="connsiteY37" fmla="*/ 1227626 h 1976438"/>
                  <a:gd name="connsiteX38" fmla="*/ 1169744 w 6612638"/>
                  <a:gd name="connsiteY38" fmla="*/ 1203813 h 1976438"/>
                  <a:gd name="connsiteX39" fmla="*/ 1211873 w 6612638"/>
                  <a:gd name="connsiteY39" fmla="*/ 1203814 h 1976438"/>
                  <a:gd name="connsiteX40" fmla="*/ 1269390 w 6612638"/>
                  <a:gd name="connsiteY40" fmla="*/ 1225428 h 1976438"/>
                  <a:gd name="connsiteX41" fmla="*/ 1371600 w 6612638"/>
                  <a:gd name="connsiteY41" fmla="*/ 1281113 h 1976438"/>
                  <a:gd name="connsiteX42" fmla="*/ 1480405 w 6612638"/>
                  <a:gd name="connsiteY42" fmla="*/ 1329104 h 1976438"/>
                  <a:gd name="connsiteX43" fmla="*/ 1557338 w 6612638"/>
                  <a:gd name="connsiteY43" fmla="*/ 1347788 h 1976438"/>
                  <a:gd name="connsiteX44" fmla="*/ 1571625 w 6612638"/>
                  <a:gd name="connsiteY44" fmla="*/ 1352550 h 1976438"/>
                  <a:gd name="connsiteX45" fmla="*/ 1666875 w 6612638"/>
                  <a:gd name="connsiteY45" fmla="*/ 1347788 h 1976438"/>
                  <a:gd name="connsiteX46" fmla="*/ 1695450 w 6612638"/>
                  <a:gd name="connsiteY46" fmla="*/ 1338263 h 1976438"/>
                  <a:gd name="connsiteX47" fmla="*/ 1714500 w 6612638"/>
                  <a:gd name="connsiteY47" fmla="*/ 1333500 h 1976438"/>
                  <a:gd name="connsiteX48" fmla="*/ 1809750 w 6612638"/>
                  <a:gd name="connsiteY48" fmla="*/ 1338263 h 1976438"/>
                  <a:gd name="connsiteX49" fmla="*/ 1843088 w 6612638"/>
                  <a:gd name="connsiteY49" fmla="*/ 1352550 h 1976438"/>
                  <a:gd name="connsiteX50" fmla="*/ 1857375 w 6612638"/>
                  <a:gd name="connsiteY50" fmla="*/ 1357313 h 1976438"/>
                  <a:gd name="connsiteX51" fmla="*/ 1895475 w 6612638"/>
                  <a:gd name="connsiteY51" fmla="*/ 1352550 h 1976438"/>
                  <a:gd name="connsiteX52" fmla="*/ 1924050 w 6612638"/>
                  <a:gd name="connsiteY52" fmla="*/ 1338263 h 1976438"/>
                  <a:gd name="connsiteX53" fmla="*/ 1938338 w 6612638"/>
                  <a:gd name="connsiteY53" fmla="*/ 1333500 h 1976438"/>
                  <a:gd name="connsiteX54" fmla="*/ 1952625 w 6612638"/>
                  <a:gd name="connsiteY54" fmla="*/ 1319213 h 1976438"/>
                  <a:gd name="connsiteX55" fmla="*/ 1966913 w 6612638"/>
                  <a:gd name="connsiteY55" fmla="*/ 1314450 h 1976438"/>
                  <a:gd name="connsiteX56" fmla="*/ 1981200 w 6612638"/>
                  <a:gd name="connsiteY56" fmla="*/ 1304925 h 1976438"/>
                  <a:gd name="connsiteX57" fmla="*/ 2036152 w 6612638"/>
                  <a:gd name="connsiteY57" fmla="*/ 1335698 h 1976438"/>
                  <a:gd name="connsiteX58" fmla="*/ 2089638 w 6612638"/>
                  <a:gd name="connsiteY58" fmla="*/ 1361709 h 1976438"/>
                  <a:gd name="connsiteX59" fmla="*/ 2124075 w 6612638"/>
                  <a:gd name="connsiteY59" fmla="*/ 1352550 h 1976438"/>
                  <a:gd name="connsiteX60" fmla="*/ 2162175 w 6612638"/>
                  <a:gd name="connsiteY60" fmla="*/ 1347788 h 1976438"/>
                  <a:gd name="connsiteX61" fmla="*/ 2190750 w 6612638"/>
                  <a:gd name="connsiteY61" fmla="*/ 1338263 h 1976438"/>
                  <a:gd name="connsiteX62" fmla="*/ 2219325 w 6612638"/>
                  <a:gd name="connsiteY62" fmla="*/ 1319213 h 1976438"/>
                  <a:gd name="connsiteX63" fmla="*/ 2247900 w 6612638"/>
                  <a:gd name="connsiteY63" fmla="*/ 1300163 h 1976438"/>
                  <a:gd name="connsiteX64" fmla="*/ 2262188 w 6612638"/>
                  <a:gd name="connsiteY64" fmla="*/ 1290638 h 1976438"/>
                  <a:gd name="connsiteX65" fmla="*/ 2281238 w 6612638"/>
                  <a:gd name="connsiteY65" fmla="*/ 1281113 h 1976438"/>
                  <a:gd name="connsiteX66" fmla="*/ 2295525 w 6612638"/>
                  <a:gd name="connsiteY66" fmla="*/ 1262063 h 1976438"/>
                  <a:gd name="connsiteX67" fmla="*/ 2305050 w 6612638"/>
                  <a:gd name="connsiteY67" fmla="*/ 1228725 h 1976438"/>
                  <a:gd name="connsiteX68" fmla="*/ 2308714 w 6612638"/>
                  <a:gd name="connsiteY68" fmla="*/ 1188061 h 1976438"/>
                  <a:gd name="connsiteX69" fmla="*/ 2390775 w 6612638"/>
                  <a:gd name="connsiteY69" fmla="*/ 1095742 h 1976438"/>
                  <a:gd name="connsiteX70" fmla="*/ 2424113 w 6612638"/>
                  <a:gd name="connsiteY70" fmla="*/ 1066800 h 1976438"/>
                  <a:gd name="connsiteX71" fmla="*/ 2466975 w 6612638"/>
                  <a:gd name="connsiteY71" fmla="*/ 1019908 h 1976438"/>
                  <a:gd name="connsiteX72" fmla="*/ 2519363 w 6612638"/>
                  <a:gd name="connsiteY72" fmla="*/ 966788 h 1976438"/>
                  <a:gd name="connsiteX73" fmla="*/ 2533650 w 6612638"/>
                  <a:gd name="connsiteY73" fmla="*/ 952500 h 1976438"/>
                  <a:gd name="connsiteX74" fmla="*/ 2622305 w 6612638"/>
                  <a:gd name="connsiteY74" fmla="*/ 933084 h 1976438"/>
                  <a:gd name="connsiteX75" fmla="*/ 2752725 w 6612638"/>
                  <a:gd name="connsiteY75" fmla="*/ 957263 h 1976438"/>
                  <a:gd name="connsiteX76" fmla="*/ 2767013 w 6612638"/>
                  <a:gd name="connsiteY76" fmla="*/ 966788 h 1976438"/>
                  <a:gd name="connsiteX77" fmla="*/ 2771775 w 6612638"/>
                  <a:gd name="connsiteY77" fmla="*/ 981075 h 1976438"/>
                  <a:gd name="connsiteX78" fmla="*/ 2800350 w 6612638"/>
                  <a:gd name="connsiteY78" fmla="*/ 1000125 h 1976438"/>
                  <a:gd name="connsiteX79" fmla="*/ 2819400 w 6612638"/>
                  <a:gd name="connsiteY79" fmla="*/ 1014413 h 1976438"/>
                  <a:gd name="connsiteX80" fmla="*/ 2833688 w 6612638"/>
                  <a:gd name="connsiteY80" fmla="*/ 1019175 h 1976438"/>
                  <a:gd name="connsiteX81" fmla="*/ 2852738 w 6612638"/>
                  <a:gd name="connsiteY81" fmla="*/ 1033463 h 1976438"/>
                  <a:gd name="connsiteX82" fmla="*/ 2881313 w 6612638"/>
                  <a:gd name="connsiteY82" fmla="*/ 1052513 h 1976438"/>
                  <a:gd name="connsiteX83" fmla="*/ 2914650 w 6612638"/>
                  <a:gd name="connsiteY83" fmla="*/ 1095375 h 1976438"/>
                  <a:gd name="connsiteX84" fmla="*/ 2919413 w 6612638"/>
                  <a:gd name="connsiteY84" fmla="*/ 1109663 h 1976438"/>
                  <a:gd name="connsiteX85" fmla="*/ 2943225 w 6612638"/>
                  <a:gd name="connsiteY85" fmla="*/ 1138238 h 1976438"/>
                  <a:gd name="connsiteX86" fmla="*/ 2947988 w 6612638"/>
                  <a:gd name="connsiteY86" fmla="*/ 1152525 h 1976438"/>
                  <a:gd name="connsiteX87" fmla="*/ 2962275 w 6612638"/>
                  <a:gd name="connsiteY87" fmla="*/ 1162050 h 1976438"/>
                  <a:gd name="connsiteX88" fmla="*/ 2986088 w 6612638"/>
                  <a:gd name="connsiteY88" fmla="*/ 1176338 h 1976438"/>
                  <a:gd name="connsiteX89" fmla="*/ 3000375 w 6612638"/>
                  <a:gd name="connsiteY89" fmla="*/ 1190625 h 1976438"/>
                  <a:gd name="connsiteX90" fmla="*/ 3014663 w 6612638"/>
                  <a:gd name="connsiteY90" fmla="*/ 1200150 h 1976438"/>
                  <a:gd name="connsiteX91" fmla="*/ 3043238 w 6612638"/>
                  <a:gd name="connsiteY91" fmla="*/ 1209675 h 1976438"/>
                  <a:gd name="connsiteX92" fmla="*/ 3057525 w 6612638"/>
                  <a:gd name="connsiteY92" fmla="*/ 1219200 h 1976438"/>
                  <a:gd name="connsiteX93" fmla="*/ 3076575 w 6612638"/>
                  <a:gd name="connsiteY93" fmla="*/ 1223963 h 1976438"/>
                  <a:gd name="connsiteX94" fmla="*/ 3119438 w 6612638"/>
                  <a:gd name="connsiteY94" fmla="*/ 1243013 h 1976438"/>
                  <a:gd name="connsiteX95" fmla="*/ 3249857 w 6612638"/>
                  <a:gd name="connsiteY95" fmla="*/ 1256934 h 1976438"/>
                  <a:gd name="connsiteX96" fmla="*/ 3527181 w 6612638"/>
                  <a:gd name="connsiteY96" fmla="*/ 1220665 h 1976438"/>
                  <a:gd name="connsiteX97" fmla="*/ 4016986 w 6612638"/>
                  <a:gd name="connsiteY97" fmla="*/ 1164248 h 1976438"/>
                  <a:gd name="connsiteX98" fmla="*/ 4276725 w 6612638"/>
                  <a:gd name="connsiteY98" fmla="*/ 1143000 h 1976438"/>
                  <a:gd name="connsiteX99" fmla="*/ 4518880 w 6612638"/>
                  <a:gd name="connsiteY99" fmla="*/ 1125782 h 1976438"/>
                  <a:gd name="connsiteX100" fmla="*/ 4819650 w 6612638"/>
                  <a:gd name="connsiteY100" fmla="*/ 1105266 h 1976438"/>
                  <a:gd name="connsiteX101" fmla="*/ 4967288 w 6612638"/>
                  <a:gd name="connsiteY101" fmla="*/ 1090613 h 1976438"/>
                  <a:gd name="connsiteX102" fmla="*/ 5019675 w 6612638"/>
                  <a:gd name="connsiteY102" fmla="*/ 1076325 h 1976438"/>
                  <a:gd name="connsiteX103" fmla="*/ 5033963 w 6612638"/>
                  <a:gd name="connsiteY103" fmla="*/ 1071563 h 1976438"/>
                  <a:gd name="connsiteX104" fmla="*/ 5053013 w 6612638"/>
                  <a:gd name="connsiteY104" fmla="*/ 1062038 h 1976438"/>
                  <a:gd name="connsiteX105" fmla="*/ 5110163 w 6612638"/>
                  <a:gd name="connsiteY105" fmla="*/ 1057275 h 1976438"/>
                  <a:gd name="connsiteX106" fmla="*/ 5124450 w 6612638"/>
                  <a:gd name="connsiteY106" fmla="*/ 1052513 h 1976438"/>
                  <a:gd name="connsiteX107" fmla="*/ 5176838 w 6612638"/>
                  <a:gd name="connsiteY107" fmla="*/ 1042988 h 1976438"/>
                  <a:gd name="connsiteX108" fmla="*/ 5214938 w 6612638"/>
                  <a:gd name="connsiteY108" fmla="*/ 1038225 h 1976438"/>
                  <a:gd name="connsiteX109" fmla="*/ 5267325 w 6612638"/>
                  <a:gd name="connsiteY109" fmla="*/ 1023938 h 1976438"/>
                  <a:gd name="connsiteX110" fmla="*/ 5300663 w 6612638"/>
                  <a:gd name="connsiteY110" fmla="*/ 1014413 h 1976438"/>
                  <a:gd name="connsiteX111" fmla="*/ 5314950 w 6612638"/>
                  <a:gd name="connsiteY111" fmla="*/ 1009650 h 1976438"/>
                  <a:gd name="connsiteX112" fmla="*/ 5353050 w 6612638"/>
                  <a:gd name="connsiteY112" fmla="*/ 976313 h 1976438"/>
                  <a:gd name="connsiteX113" fmla="*/ 5376863 w 6612638"/>
                  <a:gd name="connsiteY113" fmla="*/ 957263 h 1976438"/>
                  <a:gd name="connsiteX114" fmla="*/ 5395913 w 6612638"/>
                  <a:gd name="connsiteY114" fmla="*/ 947738 h 1976438"/>
                  <a:gd name="connsiteX115" fmla="*/ 5462588 w 6612638"/>
                  <a:gd name="connsiteY115" fmla="*/ 909638 h 1976438"/>
                  <a:gd name="connsiteX116" fmla="*/ 5486400 w 6612638"/>
                  <a:gd name="connsiteY116" fmla="*/ 895350 h 1976438"/>
                  <a:gd name="connsiteX117" fmla="*/ 5529263 w 6612638"/>
                  <a:gd name="connsiteY117" fmla="*/ 876300 h 1976438"/>
                  <a:gd name="connsiteX118" fmla="*/ 5567363 w 6612638"/>
                  <a:gd name="connsiteY118" fmla="*/ 862013 h 1976438"/>
                  <a:gd name="connsiteX119" fmla="*/ 5610225 w 6612638"/>
                  <a:gd name="connsiteY119" fmla="*/ 838200 h 1976438"/>
                  <a:gd name="connsiteX120" fmla="*/ 5672138 w 6612638"/>
                  <a:gd name="connsiteY120" fmla="*/ 809625 h 1976438"/>
                  <a:gd name="connsiteX121" fmla="*/ 5719763 w 6612638"/>
                  <a:gd name="connsiteY121" fmla="*/ 795338 h 1976438"/>
                  <a:gd name="connsiteX122" fmla="*/ 5810250 w 6612638"/>
                  <a:gd name="connsiteY122" fmla="*/ 781050 h 1976438"/>
                  <a:gd name="connsiteX123" fmla="*/ 5824538 w 6612638"/>
                  <a:gd name="connsiteY123" fmla="*/ 776288 h 1976438"/>
                  <a:gd name="connsiteX124" fmla="*/ 5891213 w 6612638"/>
                  <a:gd name="connsiteY124" fmla="*/ 742950 h 1976438"/>
                  <a:gd name="connsiteX125" fmla="*/ 5910263 w 6612638"/>
                  <a:gd name="connsiteY125" fmla="*/ 733425 h 1976438"/>
                  <a:gd name="connsiteX126" fmla="*/ 5948363 w 6612638"/>
                  <a:gd name="connsiteY126" fmla="*/ 719138 h 1976438"/>
                  <a:gd name="connsiteX127" fmla="*/ 5962650 w 6612638"/>
                  <a:gd name="connsiteY127" fmla="*/ 704850 h 1976438"/>
                  <a:gd name="connsiteX128" fmla="*/ 5976938 w 6612638"/>
                  <a:gd name="connsiteY128" fmla="*/ 685800 h 1976438"/>
                  <a:gd name="connsiteX129" fmla="*/ 5991225 w 6612638"/>
                  <a:gd name="connsiteY129" fmla="*/ 681038 h 1976438"/>
                  <a:gd name="connsiteX130" fmla="*/ 6015038 w 6612638"/>
                  <a:gd name="connsiteY130" fmla="*/ 657225 h 1976438"/>
                  <a:gd name="connsiteX131" fmla="*/ 6053138 w 6612638"/>
                  <a:gd name="connsiteY131" fmla="*/ 619125 h 1976438"/>
                  <a:gd name="connsiteX132" fmla="*/ 6119813 w 6612638"/>
                  <a:gd name="connsiteY132" fmla="*/ 576263 h 1976438"/>
                  <a:gd name="connsiteX133" fmla="*/ 6157913 w 6612638"/>
                  <a:gd name="connsiteY133" fmla="*/ 547688 h 1976438"/>
                  <a:gd name="connsiteX134" fmla="*/ 6172200 w 6612638"/>
                  <a:gd name="connsiteY134" fmla="*/ 542925 h 1976438"/>
                  <a:gd name="connsiteX135" fmla="*/ 6229350 w 6612638"/>
                  <a:gd name="connsiteY135" fmla="*/ 519113 h 1976438"/>
                  <a:gd name="connsiteX136" fmla="*/ 6253163 w 6612638"/>
                  <a:gd name="connsiteY136" fmla="*/ 504825 h 1976438"/>
                  <a:gd name="connsiteX137" fmla="*/ 6281738 w 6612638"/>
                  <a:gd name="connsiteY137" fmla="*/ 485775 h 1976438"/>
                  <a:gd name="connsiteX138" fmla="*/ 6329363 w 6612638"/>
                  <a:gd name="connsiteY138" fmla="*/ 471488 h 1976438"/>
                  <a:gd name="connsiteX139" fmla="*/ 6353175 w 6612638"/>
                  <a:gd name="connsiteY139" fmla="*/ 457200 h 1976438"/>
                  <a:gd name="connsiteX140" fmla="*/ 6372225 w 6612638"/>
                  <a:gd name="connsiteY140" fmla="*/ 447675 h 1976438"/>
                  <a:gd name="connsiteX141" fmla="*/ 6400800 w 6612638"/>
                  <a:gd name="connsiteY141" fmla="*/ 423863 h 1976438"/>
                  <a:gd name="connsiteX142" fmla="*/ 6429375 w 6612638"/>
                  <a:gd name="connsiteY142" fmla="*/ 395288 h 1976438"/>
                  <a:gd name="connsiteX143" fmla="*/ 6448425 w 6612638"/>
                  <a:gd name="connsiteY143" fmla="*/ 361950 h 1976438"/>
                  <a:gd name="connsiteX144" fmla="*/ 6462713 w 6612638"/>
                  <a:gd name="connsiteY144" fmla="*/ 352425 h 1976438"/>
                  <a:gd name="connsiteX145" fmla="*/ 6524625 w 6612638"/>
                  <a:gd name="connsiteY145" fmla="*/ 319088 h 1976438"/>
                  <a:gd name="connsiteX146" fmla="*/ 6538913 w 6612638"/>
                  <a:gd name="connsiteY146" fmla="*/ 304800 h 1976438"/>
                  <a:gd name="connsiteX147" fmla="*/ 6567488 w 6612638"/>
                  <a:gd name="connsiteY147" fmla="*/ 280988 h 1976438"/>
                  <a:gd name="connsiteX148" fmla="*/ 6581775 w 6612638"/>
                  <a:gd name="connsiteY148" fmla="*/ 247650 h 1976438"/>
                  <a:gd name="connsiteX149" fmla="*/ 6600825 w 6612638"/>
                  <a:gd name="connsiteY149" fmla="*/ 180975 h 1976438"/>
                  <a:gd name="connsiteX150" fmla="*/ 6610350 w 6612638"/>
                  <a:gd name="connsiteY150" fmla="*/ 166688 h 1976438"/>
                  <a:gd name="connsiteX151" fmla="*/ 6610351 w 6612638"/>
                  <a:gd name="connsiteY151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28663 w 6612638"/>
                  <a:gd name="connsiteY30" fmla="*/ 1428750 h 1976438"/>
                  <a:gd name="connsiteX31" fmla="*/ 757238 w 6612638"/>
                  <a:gd name="connsiteY31" fmla="*/ 1409700 h 1976438"/>
                  <a:gd name="connsiteX32" fmla="*/ 785813 w 6612638"/>
                  <a:gd name="connsiteY32" fmla="*/ 1395413 h 1976438"/>
                  <a:gd name="connsiteX33" fmla="*/ 828675 w 6612638"/>
                  <a:gd name="connsiteY33" fmla="*/ 1381125 h 1976438"/>
                  <a:gd name="connsiteX34" fmla="*/ 931985 w 6612638"/>
                  <a:gd name="connsiteY34" fmla="*/ 1324707 h 1976438"/>
                  <a:gd name="connsiteX35" fmla="*/ 1050315 w 6612638"/>
                  <a:gd name="connsiteY35" fmla="*/ 1260230 h 1976438"/>
                  <a:gd name="connsiteX36" fmla="*/ 1119188 w 6612638"/>
                  <a:gd name="connsiteY36" fmla="*/ 1227626 h 1976438"/>
                  <a:gd name="connsiteX37" fmla="*/ 1169744 w 6612638"/>
                  <a:gd name="connsiteY37" fmla="*/ 1203813 h 1976438"/>
                  <a:gd name="connsiteX38" fmla="*/ 1211873 w 6612638"/>
                  <a:gd name="connsiteY38" fmla="*/ 1203814 h 1976438"/>
                  <a:gd name="connsiteX39" fmla="*/ 1269390 w 6612638"/>
                  <a:gd name="connsiteY39" fmla="*/ 1225428 h 1976438"/>
                  <a:gd name="connsiteX40" fmla="*/ 1371600 w 6612638"/>
                  <a:gd name="connsiteY40" fmla="*/ 1281113 h 1976438"/>
                  <a:gd name="connsiteX41" fmla="*/ 1480405 w 6612638"/>
                  <a:gd name="connsiteY41" fmla="*/ 1329104 h 1976438"/>
                  <a:gd name="connsiteX42" fmla="*/ 1557338 w 6612638"/>
                  <a:gd name="connsiteY42" fmla="*/ 1347788 h 1976438"/>
                  <a:gd name="connsiteX43" fmla="*/ 1571625 w 6612638"/>
                  <a:gd name="connsiteY43" fmla="*/ 1352550 h 1976438"/>
                  <a:gd name="connsiteX44" fmla="*/ 1666875 w 6612638"/>
                  <a:gd name="connsiteY44" fmla="*/ 1347788 h 1976438"/>
                  <a:gd name="connsiteX45" fmla="*/ 1695450 w 6612638"/>
                  <a:gd name="connsiteY45" fmla="*/ 1338263 h 1976438"/>
                  <a:gd name="connsiteX46" fmla="*/ 1714500 w 6612638"/>
                  <a:gd name="connsiteY46" fmla="*/ 1333500 h 1976438"/>
                  <a:gd name="connsiteX47" fmla="*/ 1809750 w 6612638"/>
                  <a:gd name="connsiteY47" fmla="*/ 1338263 h 1976438"/>
                  <a:gd name="connsiteX48" fmla="*/ 1843088 w 6612638"/>
                  <a:gd name="connsiteY48" fmla="*/ 1352550 h 1976438"/>
                  <a:gd name="connsiteX49" fmla="*/ 1857375 w 6612638"/>
                  <a:gd name="connsiteY49" fmla="*/ 1357313 h 1976438"/>
                  <a:gd name="connsiteX50" fmla="*/ 1895475 w 6612638"/>
                  <a:gd name="connsiteY50" fmla="*/ 1352550 h 1976438"/>
                  <a:gd name="connsiteX51" fmla="*/ 1924050 w 6612638"/>
                  <a:gd name="connsiteY51" fmla="*/ 1338263 h 1976438"/>
                  <a:gd name="connsiteX52" fmla="*/ 1938338 w 6612638"/>
                  <a:gd name="connsiteY52" fmla="*/ 1333500 h 1976438"/>
                  <a:gd name="connsiteX53" fmla="*/ 1952625 w 6612638"/>
                  <a:gd name="connsiteY53" fmla="*/ 1319213 h 1976438"/>
                  <a:gd name="connsiteX54" fmla="*/ 1966913 w 6612638"/>
                  <a:gd name="connsiteY54" fmla="*/ 1314450 h 1976438"/>
                  <a:gd name="connsiteX55" fmla="*/ 1981200 w 6612638"/>
                  <a:gd name="connsiteY55" fmla="*/ 1304925 h 1976438"/>
                  <a:gd name="connsiteX56" fmla="*/ 2036152 w 6612638"/>
                  <a:gd name="connsiteY56" fmla="*/ 1335698 h 1976438"/>
                  <a:gd name="connsiteX57" fmla="*/ 2089638 w 6612638"/>
                  <a:gd name="connsiteY57" fmla="*/ 1361709 h 1976438"/>
                  <a:gd name="connsiteX58" fmla="*/ 2124075 w 6612638"/>
                  <a:gd name="connsiteY58" fmla="*/ 1352550 h 1976438"/>
                  <a:gd name="connsiteX59" fmla="*/ 2162175 w 6612638"/>
                  <a:gd name="connsiteY59" fmla="*/ 1347788 h 1976438"/>
                  <a:gd name="connsiteX60" fmla="*/ 2190750 w 6612638"/>
                  <a:gd name="connsiteY60" fmla="*/ 1338263 h 1976438"/>
                  <a:gd name="connsiteX61" fmla="*/ 2219325 w 6612638"/>
                  <a:gd name="connsiteY61" fmla="*/ 1319213 h 1976438"/>
                  <a:gd name="connsiteX62" fmla="*/ 2247900 w 6612638"/>
                  <a:gd name="connsiteY62" fmla="*/ 1300163 h 1976438"/>
                  <a:gd name="connsiteX63" fmla="*/ 2262188 w 6612638"/>
                  <a:gd name="connsiteY63" fmla="*/ 1290638 h 1976438"/>
                  <a:gd name="connsiteX64" fmla="*/ 2281238 w 6612638"/>
                  <a:gd name="connsiteY64" fmla="*/ 1281113 h 1976438"/>
                  <a:gd name="connsiteX65" fmla="*/ 2295525 w 6612638"/>
                  <a:gd name="connsiteY65" fmla="*/ 1262063 h 1976438"/>
                  <a:gd name="connsiteX66" fmla="*/ 2305050 w 6612638"/>
                  <a:gd name="connsiteY66" fmla="*/ 1228725 h 1976438"/>
                  <a:gd name="connsiteX67" fmla="*/ 2308714 w 6612638"/>
                  <a:gd name="connsiteY67" fmla="*/ 1188061 h 1976438"/>
                  <a:gd name="connsiteX68" fmla="*/ 2390775 w 6612638"/>
                  <a:gd name="connsiteY68" fmla="*/ 1095742 h 1976438"/>
                  <a:gd name="connsiteX69" fmla="*/ 2424113 w 6612638"/>
                  <a:gd name="connsiteY69" fmla="*/ 1066800 h 1976438"/>
                  <a:gd name="connsiteX70" fmla="*/ 2466975 w 6612638"/>
                  <a:gd name="connsiteY70" fmla="*/ 1019908 h 1976438"/>
                  <a:gd name="connsiteX71" fmla="*/ 2519363 w 6612638"/>
                  <a:gd name="connsiteY71" fmla="*/ 966788 h 1976438"/>
                  <a:gd name="connsiteX72" fmla="*/ 2533650 w 6612638"/>
                  <a:gd name="connsiteY72" fmla="*/ 952500 h 1976438"/>
                  <a:gd name="connsiteX73" fmla="*/ 2622305 w 6612638"/>
                  <a:gd name="connsiteY73" fmla="*/ 933084 h 1976438"/>
                  <a:gd name="connsiteX74" fmla="*/ 2752725 w 6612638"/>
                  <a:gd name="connsiteY74" fmla="*/ 957263 h 1976438"/>
                  <a:gd name="connsiteX75" fmla="*/ 2767013 w 6612638"/>
                  <a:gd name="connsiteY75" fmla="*/ 966788 h 1976438"/>
                  <a:gd name="connsiteX76" fmla="*/ 2771775 w 6612638"/>
                  <a:gd name="connsiteY76" fmla="*/ 981075 h 1976438"/>
                  <a:gd name="connsiteX77" fmla="*/ 2800350 w 6612638"/>
                  <a:gd name="connsiteY77" fmla="*/ 1000125 h 1976438"/>
                  <a:gd name="connsiteX78" fmla="*/ 2819400 w 6612638"/>
                  <a:gd name="connsiteY78" fmla="*/ 1014413 h 1976438"/>
                  <a:gd name="connsiteX79" fmla="*/ 2833688 w 6612638"/>
                  <a:gd name="connsiteY79" fmla="*/ 1019175 h 1976438"/>
                  <a:gd name="connsiteX80" fmla="*/ 2852738 w 6612638"/>
                  <a:gd name="connsiteY80" fmla="*/ 1033463 h 1976438"/>
                  <a:gd name="connsiteX81" fmla="*/ 2881313 w 6612638"/>
                  <a:gd name="connsiteY81" fmla="*/ 1052513 h 1976438"/>
                  <a:gd name="connsiteX82" fmla="*/ 2914650 w 6612638"/>
                  <a:gd name="connsiteY82" fmla="*/ 1095375 h 1976438"/>
                  <a:gd name="connsiteX83" fmla="*/ 2919413 w 6612638"/>
                  <a:gd name="connsiteY83" fmla="*/ 1109663 h 1976438"/>
                  <a:gd name="connsiteX84" fmla="*/ 2943225 w 6612638"/>
                  <a:gd name="connsiteY84" fmla="*/ 1138238 h 1976438"/>
                  <a:gd name="connsiteX85" fmla="*/ 2947988 w 6612638"/>
                  <a:gd name="connsiteY85" fmla="*/ 1152525 h 1976438"/>
                  <a:gd name="connsiteX86" fmla="*/ 2962275 w 6612638"/>
                  <a:gd name="connsiteY86" fmla="*/ 1162050 h 1976438"/>
                  <a:gd name="connsiteX87" fmla="*/ 2986088 w 6612638"/>
                  <a:gd name="connsiteY87" fmla="*/ 1176338 h 1976438"/>
                  <a:gd name="connsiteX88" fmla="*/ 3000375 w 6612638"/>
                  <a:gd name="connsiteY88" fmla="*/ 1190625 h 1976438"/>
                  <a:gd name="connsiteX89" fmla="*/ 3014663 w 6612638"/>
                  <a:gd name="connsiteY89" fmla="*/ 1200150 h 1976438"/>
                  <a:gd name="connsiteX90" fmla="*/ 3043238 w 6612638"/>
                  <a:gd name="connsiteY90" fmla="*/ 1209675 h 1976438"/>
                  <a:gd name="connsiteX91" fmla="*/ 3057525 w 6612638"/>
                  <a:gd name="connsiteY91" fmla="*/ 1219200 h 1976438"/>
                  <a:gd name="connsiteX92" fmla="*/ 3076575 w 6612638"/>
                  <a:gd name="connsiteY92" fmla="*/ 1223963 h 1976438"/>
                  <a:gd name="connsiteX93" fmla="*/ 3119438 w 6612638"/>
                  <a:gd name="connsiteY93" fmla="*/ 1243013 h 1976438"/>
                  <a:gd name="connsiteX94" fmla="*/ 3249857 w 6612638"/>
                  <a:gd name="connsiteY94" fmla="*/ 1256934 h 1976438"/>
                  <a:gd name="connsiteX95" fmla="*/ 3527181 w 6612638"/>
                  <a:gd name="connsiteY95" fmla="*/ 1220665 h 1976438"/>
                  <a:gd name="connsiteX96" fmla="*/ 4016986 w 6612638"/>
                  <a:gd name="connsiteY96" fmla="*/ 1164248 h 1976438"/>
                  <a:gd name="connsiteX97" fmla="*/ 4276725 w 6612638"/>
                  <a:gd name="connsiteY97" fmla="*/ 1143000 h 1976438"/>
                  <a:gd name="connsiteX98" fmla="*/ 4518880 w 6612638"/>
                  <a:gd name="connsiteY98" fmla="*/ 1125782 h 1976438"/>
                  <a:gd name="connsiteX99" fmla="*/ 4819650 w 6612638"/>
                  <a:gd name="connsiteY99" fmla="*/ 1105266 h 1976438"/>
                  <a:gd name="connsiteX100" fmla="*/ 4967288 w 6612638"/>
                  <a:gd name="connsiteY100" fmla="*/ 1090613 h 1976438"/>
                  <a:gd name="connsiteX101" fmla="*/ 5019675 w 6612638"/>
                  <a:gd name="connsiteY101" fmla="*/ 1076325 h 1976438"/>
                  <a:gd name="connsiteX102" fmla="*/ 5033963 w 6612638"/>
                  <a:gd name="connsiteY102" fmla="*/ 1071563 h 1976438"/>
                  <a:gd name="connsiteX103" fmla="*/ 5053013 w 6612638"/>
                  <a:gd name="connsiteY103" fmla="*/ 1062038 h 1976438"/>
                  <a:gd name="connsiteX104" fmla="*/ 5110163 w 6612638"/>
                  <a:gd name="connsiteY104" fmla="*/ 1057275 h 1976438"/>
                  <a:gd name="connsiteX105" fmla="*/ 5124450 w 6612638"/>
                  <a:gd name="connsiteY105" fmla="*/ 1052513 h 1976438"/>
                  <a:gd name="connsiteX106" fmla="*/ 5176838 w 6612638"/>
                  <a:gd name="connsiteY106" fmla="*/ 1042988 h 1976438"/>
                  <a:gd name="connsiteX107" fmla="*/ 5214938 w 6612638"/>
                  <a:gd name="connsiteY107" fmla="*/ 1038225 h 1976438"/>
                  <a:gd name="connsiteX108" fmla="*/ 5267325 w 6612638"/>
                  <a:gd name="connsiteY108" fmla="*/ 1023938 h 1976438"/>
                  <a:gd name="connsiteX109" fmla="*/ 5300663 w 6612638"/>
                  <a:gd name="connsiteY109" fmla="*/ 1014413 h 1976438"/>
                  <a:gd name="connsiteX110" fmla="*/ 5314950 w 6612638"/>
                  <a:gd name="connsiteY110" fmla="*/ 1009650 h 1976438"/>
                  <a:gd name="connsiteX111" fmla="*/ 5353050 w 6612638"/>
                  <a:gd name="connsiteY111" fmla="*/ 976313 h 1976438"/>
                  <a:gd name="connsiteX112" fmla="*/ 5376863 w 6612638"/>
                  <a:gd name="connsiteY112" fmla="*/ 957263 h 1976438"/>
                  <a:gd name="connsiteX113" fmla="*/ 5395913 w 6612638"/>
                  <a:gd name="connsiteY113" fmla="*/ 947738 h 1976438"/>
                  <a:gd name="connsiteX114" fmla="*/ 5462588 w 6612638"/>
                  <a:gd name="connsiteY114" fmla="*/ 909638 h 1976438"/>
                  <a:gd name="connsiteX115" fmla="*/ 5486400 w 6612638"/>
                  <a:gd name="connsiteY115" fmla="*/ 895350 h 1976438"/>
                  <a:gd name="connsiteX116" fmla="*/ 5529263 w 6612638"/>
                  <a:gd name="connsiteY116" fmla="*/ 876300 h 1976438"/>
                  <a:gd name="connsiteX117" fmla="*/ 5567363 w 6612638"/>
                  <a:gd name="connsiteY117" fmla="*/ 862013 h 1976438"/>
                  <a:gd name="connsiteX118" fmla="*/ 5610225 w 6612638"/>
                  <a:gd name="connsiteY118" fmla="*/ 838200 h 1976438"/>
                  <a:gd name="connsiteX119" fmla="*/ 5672138 w 6612638"/>
                  <a:gd name="connsiteY119" fmla="*/ 809625 h 1976438"/>
                  <a:gd name="connsiteX120" fmla="*/ 5719763 w 6612638"/>
                  <a:gd name="connsiteY120" fmla="*/ 795338 h 1976438"/>
                  <a:gd name="connsiteX121" fmla="*/ 5810250 w 6612638"/>
                  <a:gd name="connsiteY121" fmla="*/ 781050 h 1976438"/>
                  <a:gd name="connsiteX122" fmla="*/ 5824538 w 6612638"/>
                  <a:gd name="connsiteY122" fmla="*/ 776288 h 1976438"/>
                  <a:gd name="connsiteX123" fmla="*/ 5891213 w 6612638"/>
                  <a:gd name="connsiteY123" fmla="*/ 742950 h 1976438"/>
                  <a:gd name="connsiteX124" fmla="*/ 5910263 w 6612638"/>
                  <a:gd name="connsiteY124" fmla="*/ 733425 h 1976438"/>
                  <a:gd name="connsiteX125" fmla="*/ 5948363 w 6612638"/>
                  <a:gd name="connsiteY125" fmla="*/ 719138 h 1976438"/>
                  <a:gd name="connsiteX126" fmla="*/ 5962650 w 6612638"/>
                  <a:gd name="connsiteY126" fmla="*/ 704850 h 1976438"/>
                  <a:gd name="connsiteX127" fmla="*/ 5976938 w 6612638"/>
                  <a:gd name="connsiteY127" fmla="*/ 685800 h 1976438"/>
                  <a:gd name="connsiteX128" fmla="*/ 5991225 w 6612638"/>
                  <a:gd name="connsiteY128" fmla="*/ 681038 h 1976438"/>
                  <a:gd name="connsiteX129" fmla="*/ 6015038 w 6612638"/>
                  <a:gd name="connsiteY129" fmla="*/ 657225 h 1976438"/>
                  <a:gd name="connsiteX130" fmla="*/ 6053138 w 6612638"/>
                  <a:gd name="connsiteY130" fmla="*/ 619125 h 1976438"/>
                  <a:gd name="connsiteX131" fmla="*/ 6119813 w 6612638"/>
                  <a:gd name="connsiteY131" fmla="*/ 576263 h 1976438"/>
                  <a:gd name="connsiteX132" fmla="*/ 6157913 w 6612638"/>
                  <a:gd name="connsiteY132" fmla="*/ 547688 h 1976438"/>
                  <a:gd name="connsiteX133" fmla="*/ 6172200 w 6612638"/>
                  <a:gd name="connsiteY133" fmla="*/ 542925 h 1976438"/>
                  <a:gd name="connsiteX134" fmla="*/ 6229350 w 6612638"/>
                  <a:gd name="connsiteY134" fmla="*/ 519113 h 1976438"/>
                  <a:gd name="connsiteX135" fmla="*/ 6253163 w 6612638"/>
                  <a:gd name="connsiteY135" fmla="*/ 504825 h 1976438"/>
                  <a:gd name="connsiteX136" fmla="*/ 6281738 w 6612638"/>
                  <a:gd name="connsiteY136" fmla="*/ 485775 h 1976438"/>
                  <a:gd name="connsiteX137" fmla="*/ 6329363 w 6612638"/>
                  <a:gd name="connsiteY137" fmla="*/ 471488 h 1976438"/>
                  <a:gd name="connsiteX138" fmla="*/ 6353175 w 6612638"/>
                  <a:gd name="connsiteY138" fmla="*/ 457200 h 1976438"/>
                  <a:gd name="connsiteX139" fmla="*/ 6372225 w 6612638"/>
                  <a:gd name="connsiteY139" fmla="*/ 447675 h 1976438"/>
                  <a:gd name="connsiteX140" fmla="*/ 6400800 w 6612638"/>
                  <a:gd name="connsiteY140" fmla="*/ 423863 h 1976438"/>
                  <a:gd name="connsiteX141" fmla="*/ 6429375 w 6612638"/>
                  <a:gd name="connsiteY141" fmla="*/ 395288 h 1976438"/>
                  <a:gd name="connsiteX142" fmla="*/ 6448425 w 6612638"/>
                  <a:gd name="connsiteY142" fmla="*/ 361950 h 1976438"/>
                  <a:gd name="connsiteX143" fmla="*/ 6462713 w 6612638"/>
                  <a:gd name="connsiteY143" fmla="*/ 352425 h 1976438"/>
                  <a:gd name="connsiteX144" fmla="*/ 6524625 w 6612638"/>
                  <a:gd name="connsiteY144" fmla="*/ 319088 h 1976438"/>
                  <a:gd name="connsiteX145" fmla="*/ 6538913 w 6612638"/>
                  <a:gd name="connsiteY145" fmla="*/ 304800 h 1976438"/>
                  <a:gd name="connsiteX146" fmla="*/ 6567488 w 6612638"/>
                  <a:gd name="connsiteY146" fmla="*/ 280988 h 1976438"/>
                  <a:gd name="connsiteX147" fmla="*/ 6581775 w 6612638"/>
                  <a:gd name="connsiteY147" fmla="*/ 247650 h 1976438"/>
                  <a:gd name="connsiteX148" fmla="*/ 6600825 w 6612638"/>
                  <a:gd name="connsiteY148" fmla="*/ 180975 h 1976438"/>
                  <a:gd name="connsiteX149" fmla="*/ 6610350 w 6612638"/>
                  <a:gd name="connsiteY149" fmla="*/ 166688 h 1976438"/>
                  <a:gd name="connsiteX150" fmla="*/ 6610351 w 6612638"/>
                  <a:gd name="connsiteY150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28663 w 6612638"/>
                  <a:gd name="connsiteY30" fmla="*/ 1428750 h 1976438"/>
                  <a:gd name="connsiteX31" fmla="*/ 785813 w 6612638"/>
                  <a:gd name="connsiteY31" fmla="*/ 1395413 h 1976438"/>
                  <a:gd name="connsiteX32" fmla="*/ 828675 w 6612638"/>
                  <a:gd name="connsiteY32" fmla="*/ 1381125 h 1976438"/>
                  <a:gd name="connsiteX33" fmla="*/ 931985 w 6612638"/>
                  <a:gd name="connsiteY33" fmla="*/ 1324707 h 1976438"/>
                  <a:gd name="connsiteX34" fmla="*/ 1050315 w 6612638"/>
                  <a:gd name="connsiteY34" fmla="*/ 1260230 h 1976438"/>
                  <a:gd name="connsiteX35" fmla="*/ 1119188 w 6612638"/>
                  <a:gd name="connsiteY35" fmla="*/ 1227626 h 1976438"/>
                  <a:gd name="connsiteX36" fmla="*/ 1169744 w 6612638"/>
                  <a:gd name="connsiteY36" fmla="*/ 1203813 h 1976438"/>
                  <a:gd name="connsiteX37" fmla="*/ 1211873 w 6612638"/>
                  <a:gd name="connsiteY37" fmla="*/ 1203814 h 1976438"/>
                  <a:gd name="connsiteX38" fmla="*/ 1269390 w 6612638"/>
                  <a:gd name="connsiteY38" fmla="*/ 1225428 h 1976438"/>
                  <a:gd name="connsiteX39" fmla="*/ 1371600 w 6612638"/>
                  <a:gd name="connsiteY39" fmla="*/ 1281113 h 1976438"/>
                  <a:gd name="connsiteX40" fmla="*/ 1480405 w 6612638"/>
                  <a:gd name="connsiteY40" fmla="*/ 1329104 h 1976438"/>
                  <a:gd name="connsiteX41" fmla="*/ 1557338 w 6612638"/>
                  <a:gd name="connsiteY41" fmla="*/ 1347788 h 1976438"/>
                  <a:gd name="connsiteX42" fmla="*/ 1571625 w 6612638"/>
                  <a:gd name="connsiteY42" fmla="*/ 1352550 h 1976438"/>
                  <a:gd name="connsiteX43" fmla="*/ 1666875 w 6612638"/>
                  <a:gd name="connsiteY43" fmla="*/ 1347788 h 1976438"/>
                  <a:gd name="connsiteX44" fmla="*/ 1695450 w 6612638"/>
                  <a:gd name="connsiteY44" fmla="*/ 1338263 h 1976438"/>
                  <a:gd name="connsiteX45" fmla="*/ 1714500 w 6612638"/>
                  <a:gd name="connsiteY45" fmla="*/ 1333500 h 1976438"/>
                  <a:gd name="connsiteX46" fmla="*/ 1809750 w 6612638"/>
                  <a:gd name="connsiteY46" fmla="*/ 1338263 h 1976438"/>
                  <a:gd name="connsiteX47" fmla="*/ 1843088 w 6612638"/>
                  <a:gd name="connsiteY47" fmla="*/ 1352550 h 1976438"/>
                  <a:gd name="connsiteX48" fmla="*/ 1857375 w 6612638"/>
                  <a:gd name="connsiteY48" fmla="*/ 1357313 h 1976438"/>
                  <a:gd name="connsiteX49" fmla="*/ 1895475 w 6612638"/>
                  <a:gd name="connsiteY49" fmla="*/ 1352550 h 1976438"/>
                  <a:gd name="connsiteX50" fmla="*/ 1924050 w 6612638"/>
                  <a:gd name="connsiteY50" fmla="*/ 1338263 h 1976438"/>
                  <a:gd name="connsiteX51" fmla="*/ 1938338 w 6612638"/>
                  <a:gd name="connsiteY51" fmla="*/ 1333500 h 1976438"/>
                  <a:gd name="connsiteX52" fmla="*/ 1952625 w 6612638"/>
                  <a:gd name="connsiteY52" fmla="*/ 1319213 h 1976438"/>
                  <a:gd name="connsiteX53" fmla="*/ 1966913 w 6612638"/>
                  <a:gd name="connsiteY53" fmla="*/ 1314450 h 1976438"/>
                  <a:gd name="connsiteX54" fmla="*/ 1981200 w 6612638"/>
                  <a:gd name="connsiteY54" fmla="*/ 1304925 h 1976438"/>
                  <a:gd name="connsiteX55" fmla="*/ 2036152 w 6612638"/>
                  <a:gd name="connsiteY55" fmla="*/ 1335698 h 1976438"/>
                  <a:gd name="connsiteX56" fmla="*/ 2089638 w 6612638"/>
                  <a:gd name="connsiteY56" fmla="*/ 1361709 h 1976438"/>
                  <a:gd name="connsiteX57" fmla="*/ 2124075 w 6612638"/>
                  <a:gd name="connsiteY57" fmla="*/ 1352550 h 1976438"/>
                  <a:gd name="connsiteX58" fmla="*/ 2162175 w 6612638"/>
                  <a:gd name="connsiteY58" fmla="*/ 1347788 h 1976438"/>
                  <a:gd name="connsiteX59" fmla="*/ 2190750 w 6612638"/>
                  <a:gd name="connsiteY59" fmla="*/ 1338263 h 1976438"/>
                  <a:gd name="connsiteX60" fmla="*/ 2219325 w 6612638"/>
                  <a:gd name="connsiteY60" fmla="*/ 1319213 h 1976438"/>
                  <a:gd name="connsiteX61" fmla="*/ 2247900 w 6612638"/>
                  <a:gd name="connsiteY61" fmla="*/ 1300163 h 1976438"/>
                  <a:gd name="connsiteX62" fmla="*/ 2262188 w 6612638"/>
                  <a:gd name="connsiteY62" fmla="*/ 1290638 h 1976438"/>
                  <a:gd name="connsiteX63" fmla="*/ 2281238 w 6612638"/>
                  <a:gd name="connsiteY63" fmla="*/ 1281113 h 1976438"/>
                  <a:gd name="connsiteX64" fmla="*/ 2295525 w 6612638"/>
                  <a:gd name="connsiteY64" fmla="*/ 1262063 h 1976438"/>
                  <a:gd name="connsiteX65" fmla="*/ 2305050 w 6612638"/>
                  <a:gd name="connsiteY65" fmla="*/ 1228725 h 1976438"/>
                  <a:gd name="connsiteX66" fmla="*/ 2308714 w 6612638"/>
                  <a:gd name="connsiteY66" fmla="*/ 1188061 h 1976438"/>
                  <a:gd name="connsiteX67" fmla="*/ 2390775 w 6612638"/>
                  <a:gd name="connsiteY67" fmla="*/ 1095742 h 1976438"/>
                  <a:gd name="connsiteX68" fmla="*/ 2424113 w 6612638"/>
                  <a:gd name="connsiteY68" fmla="*/ 1066800 h 1976438"/>
                  <a:gd name="connsiteX69" fmla="*/ 2466975 w 6612638"/>
                  <a:gd name="connsiteY69" fmla="*/ 1019908 h 1976438"/>
                  <a:gd name="connsiteX70" fmla="*/ 2519363 w 6612638"/>
                  <a:gd name="connsiteY70" fmla="*/ 966788 h 1976438"/>
                  <a:gd name="connsiteX71" fmla="*/ 2533650 w 6612638"/>
                  <a:gd name="connsiteY71" fmla="*/ 952500 h 1976438"/>
                  <a:gd name="connsiteX72" fmla="*/ 2622305 w 6612638"/>
                  <a:gd name="connsiteY72" fmla="*/ 933084 h 1976438"/>
                  <a:gd name="connsiteX73" fmla="*/ 2752725 w 6612638"/>
                  <a:gd name="connsiteY73" fmla="*/ 957263 h 1976438"/>
                  <a:gd name="connsiteX74" fmla="*/ 2767013 w 6612638"/>
                  <a:gd name="connsiteY74" fmla="*/ 966788 h 1976438"/>
                  <a:gd name="connsiteX75" fmla="*/ 2771775 w 6612638"/>
                  <a:gd name="connsiteY75" fmla="*/ 981075 h 1976438"/>
                  <a:gd name="connsiteX76" fmla="*/ 2800350 w 6612638"/>
                  <a:gd name="connsiteY76" fmla="*/ 1000125 h 1976438"/>
                  <a:gd name="connsiteX77" fmla="*/ 2819400 w 6612638"/>
                  <a:gd name="connsiteY77" fmla="*/ 1014413 h 1976438"/>
                  <a:gd name="connsiteX78" fmla="*/ 2833688 w 6612638"/>
                  <a:gd name="connsiteY78" fmla="*/ 1019175 h 1976438"/>
                  <a:gd name="connsiteX79" fmla="*/ 2852738 w 6612638"/>
                  <a:gd name="connsiteY79" fmla="*/ 1033463 h 1976438"/>
                  <a:gd name="connsiteX80" fmla="*/ 2881313 w 6612638"/>
                  <a:gd name="connsiteY80" fmla="*/ 1052513 h 1976438"/>
                  <a:gd name="connsiteX81" fmla="*/ 2914650 w 6612638"/>
                  <a:gd name="connsiteY81" fmla="*/ 1095375 h 1976438"/>
                  <a:gd name="connsiteX82" fmla="*/ 2919413 w 6612638"/>
                  <a:gd name="connsiteY82" fmla="*/ 1109663 h 1976438"/>
                  <a:gd name="connsiteX83" fmla="*/ 2943225 w 6612638"/>
                  <a:gd name="connsiteY83" fmla="*/ 1138238 h 1976438"/>
                  <a:gd name="connsiteX84" fmla="*/ 2947988 w 6612638"/>
                  <a:gd name="connsiteY84" fmla="*/ 1152525 h 1976438"/>
                  <a:gd name="connsiteX85" fmla="*/ 2962275 w 6612638"/>
                  <a:gd name="connsiteY85" fmla="*/ 1162050 h 1976438"/>
                  <a:gd name="connsiteX86" fmla="*/ 2986088 w 6612638"/>
                  <a:gd name="connsiteY86" fmla="*/ 1176338 h 1976438"/>
                  <a:gd name="connsiteX87" fmla="*/ 3000375 w 6612638"/>
                  <a:gd name="connsiteY87" fmla="*/ 1190625 h 1976438"/>
                  <a:gd name="connsiteX88" fmla="*/ 3014663 w 6612638"/>
                  <a:gd name="connsiteY88" fmla="*/ 1200150 h 1976438"/>
                  <a:gd name="connsiteX89" fmla="*/ 3043238 w 6612638"/>
                  <a:gd name="connsiteY89" fmla="*/ 1209675 h 1976438"/>
                  <a:gd name="connsiteX90" fmla="*/ 3057525 w 6612638"/>
                  <a:gd name="connsiteY90" fmla="*/ 1219200 h 1976438"/>
                  <a:gd name="connsiteX91" fmla="*/ 3076575 w 6612638"/>
                  <a:gd name="connsiteY91" fmla="*/ 1223963 h 1976438"/>
                  <a:gd name="connsiteX92" fmla="*/ 3119438 w 6612638"/>
                  <a:gd name="connsiteY92" fmla="*/ 1243013 h 1976438"/>
                  <a:gd name="connsiteX93" fmla="*/ 3249857 w 6612638"/>
                  <a:gd name="connsiteY93" fmla="*/ 1256934 h 1976438"/>
                  <a:gd name="connsiteX94" fmla="*/ 3527181 w 6612638"/>
                  <a:gd name="connsiteY94" fmla="*/ 1220665 h 1976438"/>
                  <a:gd name="connsiteX95" fmla="*/ 4016986 w 6612638"/>
                  <a:gd name="connsiteY95" fmla="*/ 1164248 h 1976438"/>
                  <a:gd name="connsiteX96" fmla="*/ 4276725 w 6612638"/>
                  <a:gd name="connsiteY96" fmla="*/ 1143000 h 1976438"/>
                  <a:gd name="connsiteX97" fmla="*/ 4518880 w 6612638"/>
                  <a:gd name="connsiteY97" fmla="*/ 1125782 h 1976438"/>
                  <a:gd name="connsiteX98" fmla="*/ 4819650 w 6612638"/>
                  <a:gd name="connsiteY98" fmla="*/ 1105266 h 1976438"/>
                  <a:gd name="connsiteX99" fmla="*/ 4967288 w 6612638"/>
                  <a:gd name="connsiteY99" fmla="*/ 1090613 h 1976438"/>
                  <a:gd name="connsiteX100" fmla="*/ 5019675 w 6612638"/>
                  <a:gd name="connsiteY100" fmla="*/ 1076325 h 1976438"/>
                  <a:gd name="connsiteX101" fmla="*/ 5033963 w 6612638"/>
                  <a:gd name="connsiteY101" fmla="*/ 1071563 h 1976438"/>
                  <a:gd name="connsiteX102" fmla="*/ 5053013 w 6612638"/>
                  <a:gd name="connsiteY102" fmla="*/ 1062038 h 1976438"/>
                  <a:gd name="connsiteX103" fmla="*/ 5110163 w 6612638"/>
                  <a:gd name="connsiteY103" fmla="*/ 1057275 h 1976438"/>
                  <a:gd name="connsiteX104" fmla="*/ 5124450 w 6612638"/>
                  <a:gd name="connsiteY104" fmla="*/ 1052513 h 1976438"/>
                  <a:gd name="connsiteX105" fmla="*/ 5176838 w 6612638"/>
                  <a:gd name="connsiteY105" fmla="*/ 1042988 h 1976438"/>
                  <a:gd name="connsiteX106" fmla="*/ 5214938 w 6612638"/>
                  <a:gd name="connsiteY106" fmla="*/ 1038225 h 1976438"/>
                  <a:gd name="connsiteX107" fmla="*/ 5267325 w 6612638"/>
                  <a:gd name="connsiteY107" fmla="*/ 1023938 h 1976438"/>
                  <a:gd name="connsiteX108" fmla="*/ 5300663 w 6612638"/>
                  <a:gd name="connsiteY108" fmla="*/ 1014413 h 1976438"/>
                  <a:gd name="connsiteX109" fmla="*/ 5314950 w 6612638"/>
                  <a:gd name="connsiteY109" fmla="*/ 1009650 h 1976438"/>
                  <a:gd name="connsiteX110" fmla="*/ 5353050 w 6612638"/>
                  <a:gd name="connsiteY110" fmla="*/ 976313 h 1976438"/>
                  <a:gd name="connsiteX111" fmla="*/ 5376863 w 6612638"/>
                  <a:gd name="connsiteY111" fmla="*/ 957263 h 1976438"/>
                  <a:gd name="connsiteX112" fmla="*/ 5395913 w 6612638"/>
                  <a:gd name="connsiteY112" fmla="*/ 947738 h 1976438"/>
                  <a:gd name="connsiteX113" fmla="*/ 5462588 w 6612638"/>
                  <a:gd name="connsiteY113" fmla="*/ 909638 h 1976438"/>
                  <a:gd name="connsiteX114" fmla="*/ 5486400 w 6612638"/>
                  <a:gd name="connsiteY114" fmla="*/ 895350 h 1976438"/>
                  <a:gd name="connsiteX115" fmla="*/ 5529263 w 6612638"/>
                  <a:gd name="connsiteY115" fmla="*/ 876300 h 1976438"/>
                  <a:gd name="connsiteX116" fmla="*/ 5567363 w 6612638"/>
                  <a:gd name="connsiteY116" fmla="*/ 862013 h 1976438"/>
                  <a:gd name="connsiteX117" fmla="*/ 5610225 w 6612638"/>
                  <a:gd name="connsiteY117" fmla="*/ 838200 h 1976438"/>
                  <a:gd name="connsiteX118" fmla="*/ 5672138 w 6612638"/>
                  <a:gd name="connsiteY118" fmla="*/ 809625 h 1976438"/>
                  <a:gd name="connsiteX119" fmla="*/ 5719763 w 6612638"/>
                  <a:gd name="connsiteY119" fmla="*/ 795338 h 1976438"/>
                  <a:gd name="connsiteX120" fmla="*/ 5810250 w 6612638"/>
                  <a:gd name="connsiteY120" fmla="*/ 781050 h 1976438"/>
                  <a:gd name="connsiteX121" fmla="*/ 5824538 w 6612638"/>
                  <a:gd name="connsiteY121" fmla="*/ 776288 h 1976438"/>
                  <a:gd name="connsiteX122" fmla="*/ 5891213 w 6612638"/>
                  <a:gd name="connsiteY122" fmla="*/ 742950 h 1976438"/>
                  <a:gd name="connsiteX123" fmla="*/ 5910263 w 6612638"/>
                  <a:gd name="connsiteY123" fmla="*/ 733425 h 1976438"/>
                  <a:gd name="connsiteX124" fmla="*/ 5948363 w 6612638"/>
                  <a:gd name="connsiteY124" fmla="*/ 719138 h 1976438"/>
                  <a:gd name="connsiteX125" fmla="*/ 5962650 w 6612638"/>
                  <a:gd name="connsiteY125" fmla="*/ 704850 h 1976438"/>
                  <a:gd name="connsiteX126" fmla="*/ 5976938 w 6612638"/>
                  <a:gd name="connsiteY126" fmla="*/ 685800 h 1976438"/>
                  <a:gd name="connsiteX127" fmla="*/ 5991225 w 6612638"/>
                  <a:gd name="connsiteY127" fmla="*/ 681038 h 1976438"/>
                  <a:gd name="connsiteX128" fmla="*/ 6015038 w 6612638"/>
                  <a:gd name="connsiteY128" fmla="*/ 657225 h 1976438"/>
                  <a:gd name="connsiteX129" fmla="*/ 6053138 w 6612638"/>
                  <a:gd name="connsiteY129" fmla="*/ 619125 h 1976438"/>
                  <a:gd name="connsiteX130" fmla="*/ 6119813 w 6612638"/>
                  <a:gd name="connsiteY130" fmla="*/ 576263 h 1976438"/>
                  <a:gd name="connsiteX131" fmla="*/ 6157913 w 6612638"/>
                  <a:gd name="connsiteY131" fmla="*/ 547688 h 1976438"/>
                  <a:gd name="connsiteX132" fmla="*/ 6172200 w 6612638"/>
                  <a:gd name="connsiteY132" fmla="*/ 542925 h 1976438"/>
                  <a:gd name="connsiteX133" fmla="*/ 6229350 w 6612638"/>
                  <a:gd name="connsiteY133" fmla="*/ 519113 h 1976438"/>
                  <a:gd name="connsiteX134" fmla="*/ 6253163 w 6612638"/>
                  <a:gd name="connsiteY134" fmla="*/ 504825 h 1976438"/>
                  <a:gd name="connsiteX135" fmla="*/ 6281738 w 6612638"/>
                  <a:gd name="connsiteY135" fmla="*/ 485775 h 1976438"/>
                  <a:gd name="connsiteX136" fmla="*/ 6329363 w 6612638"/>
                  <a:gd name="connsiteY136" fmla="*/ 471488 h 1976438"/>
                  <a:gd name="connsiteX137" fmla="*/ 6353175 w 6612638"/>
                  <a:gd name="connsiteY137" fmla="*/ 457200 h 1976438"/>
                  <a:gd name="connsiteX138" fmla="*/ 6372225 w 6612638"/>
                  <a:gd name="connsiteY138" fmla="*/ 447675 h 1976438"/>
                  <a:gd name="connsiteX139" fmla="*/ 6400800 w 6612638"/>
                  <a:gd name="connsiteY139" fmla="*/ 423863 h 1976438"/>
                  <a:gd name="connsiteX140" fmla="*/ 6429375 w 6612638"/>
                  <a:gd name="connsiteY140" fmla="*/ 395288 h 1976438"/>
                  <a:gd name="connsiteX141" fmla="*/ 6448425 w 6612638"/>
                  <a:gd name="connsiteY141" fmla="*/ 361950 h 1976438"/>
                  <a:gd name="connsiteX142" fmla="*/ 6462713 w 6612638"/>
                  <a:gd name="connsiteY142" fmla="*/ 352425 h 1976438"/>
                  <a:gd name="connsiteX143" fmla="*/ 6524625 w 6612638"/>
                  <a:gd name="connsiteY143" fmla="*/ 319088 h 1976438"/>
                  <a:gd name="connsiteX144" fmla="*/ 6538913 w 6612638"/>
                  <a:gd name="connsiteY144" fmla="*/ 304800 h 1976438"/>
                  <a:gd name="connsiteX145" fmla="*/ 6567488 w 6612638"/>
                  <a:gd name="connsiteY145" fmla="*/ 280988 h 1976438"/>
                  <a:gd name="connsiteX146" fmla="*/ 6581775 w 6612638"/>
                  <a:gd name="connsiteY146" fmla="*/ 247650 h 1976438"/>
                  <a:gd name="connsiteX147" fmla="*/ 6600825 w 6612638"/>
                  <a:gd name="connsiteY147" fmla="*/ 180975 h 1976438"/>
                  <a:gd name="connsiteX148" fmla="*/ 6610350 w 6612638"/>
                  <a:gd name="connsiteY148" fmla="*/ 166688 h 1976438"/>
                  <a:gd name="connsiteX149" fmla="*/ 6610351 w 6612638"/>
                  <a:gd name="connsiteY14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19870 w 6612638"/>
                  <a:gd name="connsiteY30" fmla="*/ 1446335 h 1976438"/>
                  <a:gd name="connsiteX31" fmla="*/ 785813 w 6612638"/>
                  <a:gd name="connsiteY31" fmla="*/ 1395413 h 1976438"/>
                  <a:gd name="connsiteX32" fmla="*/ 828675 w 6612638"/>
                  <a:gd name="connsiteY32" fmla="*/ 1381125 h 1976438"/>
                  <a:gd name="connsiteX33" fmla="*/ 931985 w 6612638"/>
                  <a:gd name="connsiteY33" fmla="*/ 1324707 h 1976438"/>
                  <a:gd name="connsiteX34" fmla="*/ 1050315 w 6612638"/>
                  <a:gd name="connsiteY34" fmla="*/ 1260230 h 1976438"/>
                  <a:gd name="connsiteX35" fmla="*/ 1119188 w 6612638"/>
                  <a:gd name="connsiteY35" fmla="*/ 1227626 h 1976438"/>
                  <a:gd name="connsiteX36" fmla="*/ 1169744 w 6612638"/>
                  <a:gd name="connsiteY36" fmla="*/ 1203813 h 1976438"/>
                  <a:gd name="connsiteX37" fmla="*/ 1211873 w 6612638"/>
                  <a:gd name="connsiteY37" fmla="*/ 1203814 h 1976438"/>
                  <a:gd name="connsiteX38" fmla="*/ 1269390 w 6612638"/>
                  <a:gd name="connsiteY38" fmla="*/ 1225428 h 1976438"/>
                  <a:gd name="connsiteX39" fmla="*/ 1371600 w 6612638"/>
                  <a:gd name="connsiteY39" fmla="*/ 1281113 h 1976438"/>
                  <a:gd name="connsiteX40" fmla="*/ 1480405 w 6612638"/>
                  <a:gd name="connsiteY40" fmla="*/ 1329104 h 1976438"/>
                  <a:gd name="connsiteX41" fmla="*/ 1557338 w 6612638"/>
                  <a:gd name="connsiteY41" fmla="*/ 1347788 h 1976438"/>
                  <a:gd name="connsiteX42" fmla="*/ 1571625 w 6612638"/>
                  <a:gd name="connsiteY42" fmla="*/ 1352550 h 1976438"/>
                  <a:gd name="connsiteX43" fmla="*/ 1666875 w 6612638"/>
                  <a:gd name="connsiteY43" fmla="*/ 1347788 h 1976438"/>
                  <a:gd name="connsiteX44" fmla="*/ 1695450 w 6612638"/>
                  <a:gd name="connsiteY44" fmla="*/ 1338263 h 1976438"/>
                  <a:gd name="connsiteX45" fmla="*/ 1714500 w 6612638"/>
                  <a:gd name="connsiteY45" fmla="*/ 1333500 h 1976438"/>
                  <a:gd name="connsiteX46" fmla="*/ 1809750 w 6612638"/>
                  <a:gd name="connsiteY46" fmla="*/ 1338263 h 1976438"/>
                  <a:gd name="connsiteX47" fmla="*/ 1843088 w 6612638"/>
                  <a:gd name="connsiteY47" fmla="*/ 1352550 h 1976438"/>
                  <a:gd name="connsiteX48" fmla="*/ 1857375 w 6612638"/>
                  <a:gd name="connsiteY48" fmla="*/ 1357313 h 1976438"/>
                  <a:gd name="connsiteX49" fmla="*/ 1895475 w 6612638"/>
                  <a:gd name="connsiteY49" fmla="*/ 1352550 h 1976438"/>
                  <a:gd name="connsiteX50" fmla="*/ 1924050 w 6612638"/>
                  <a:gd name="connsiteY50" fmla="*/ 1338263 h 1976438"/>
                  <a:gd name="connsiteX51" fmla="*/ 1938338 w 6612638"/>
                  <a:gd name="connsiteY51" fmla="*/ 1333500 h 1976438"/>
                  <a:gd name="connsiteX52" fmla="*/ 1952625 w 6612638"/>
                  <a:gd name="connsiteY52" fmla="*/ 1319213 h 1976438"/>
                  <a:gd name="connsiteX53" fmla="*/ 1966913 w 6612638"/>
                  <a:gd name="connsiteY53" fmla="*/ 1314450 h 1976438"/>
                  <a:gd name="connsiteX54" fmla="*/ 1981200 w 6612638"/>
                  <a:gd name="connsiteY54" fmla="*/ 1304925 h 1976438"/>
                  <a:gd name="connsiteX55" fmla="*/ 2036152 w 6612638"/>
                  <a:gd name="connsiteY55" fmla="*/ 1335698 h 1976438"/>
                  <a:gd name="connsiteX56" fmla="*/ 2089638 w 6612638"/>
                  <a:gd name="connsiteY56" fmla="*/ 1361709 h 1976438"/>
                  <a:gd name="connsiteX57" fmla="*/ 2124075 w 6612638"/>
                  <a:gd name="connsiteY57" fmla="*/ 1352550 h 1976438"/>
                  <a:gd name="connsiteX58" fmla="*/ 2162175 w 6612638"/>
                  <a:gd name="connsiteY58" fmla="*/ 1347788 h 1976438"/>
                  <a:gd name="connsiteX59" fmla="*/ 2190750 w 6612638"/>
                  <a:gd name="connsiteY59" fmla="*/ 1338263 h 1976438"/>
                  <a:gd name="connsiteX60" fmla="*/ 2219325 w 6612638"/>
                  <a:gd name="connsiteY60" fmla="*/ 1319213 h 1976438"/>
                  <a:gd name="connsiteX61" fmla="*/ 2247900 w 6612638"/>
                  <a:gd name="connsiteY61" fmla="*/ 1300163 h 1976438"/>
                  <a:gd name="connsiteX62" fmla="*/ 2262188 w 6612638"/>
                  <a:gd name="connsiteY62" fmla="*/ 1290638 h 1976438"/>
                  <a:gd name="connsiteX63" fmla="*/ 2281238 w 6612638"/>
                  <a:gd name="connsiteY63" fmla="*/ 1281113 h 1976438"/>
                  <a:gd name="connsiteX64" fmla="*/ 2295525 w 6612638"/>
                  <a:gd name="connsiteY64" fmla="*/ 1262063 h 1976438"/>
                  <a:gd name="connsiteX65" fmla="*/ 2305050 w 6612638"/>
                  <a:gd name="connsiteY65" fmla="*/ 1228725 h 1976438"/>
                  <a:gd name="connsiteX66" fmla="*/ 2308714 w 6612638"/>
                  <a:gd name="connsiteY66" fmla="*/ 1188061 h 1976438"/>
                  <a:gd name="connsiteX67" fmla="*/ 2390775 w 6612638"/>
                  <a:gd name="connsiteY67" fmla="*/ 1095742 h 1976438"/>
                  <a:gd name="connsiteX68" fmla="*/ 2424113 w 6612638"/>
                  <a:gd name="connsiteY68" fmla="*/ 1066800 h 1976438"/>
                  <a:gd name="connsiteX69" fmla="*/ 2466975 w 6612638"/>
                  <a:gd name="connsiteY69" fmla="*/ 1019908 h 1976438"/>
                  <a:gd name="connsiteX70" fmla="*/ 2519363 w 6612638"/>
                  <a:gd name="connsiteY70" fmla="*/ 966788 h 1976438"/>
                  <a:gd name="connsiteX71" fmla="*/ 2533650 w 6612638"/>
                  <a:gd name="connsiteY71" fmla="*/ 952500 h 1976438"/>
                  <a:gd name="connsiteX72" fmla="*/ 2622305 w 6612638"/>
                  <a:gd name="connsiteY72" fmla="*/ 933084 h 1976438"/>
                  <a:gd name="connsiteX73" fmla="*/ 2752725 w 6612638"/>
                  <a:gd name="connsiteY73" fmla="*/ 957263 h 1976438"/>
                  <a:gd name="connsiteX74" fmla="*/ 2767013 w 6612638"/>
                  <a:gd name="connsiteY74" fmla="*/ 966788 h 1976438"/>
                  <a:gd name="connsiteX75" fmla="*/ 2771775 w 6612638"/>
                  <a:gd name="connsiteY75" fmla="*/ 981075 h 1976438"/>
                  <a:gd name="connsiteX76" fmla="*/ 2800350 w 6612638"/>
                  <a:gd name="connsiteY76" fmla="*/ 1000125 h 1976438"/>
                  <a:gd name="connsiteX77" fmla="*/ 2819400 w 6612638"/>
                  <a:gd name="connsiteY77" fmla="*/ 1014413 h 1976438"/>
                  <a:gd name="connsiteX78" fmla="*/ 2833688 w 6612638"/>
                  <a:gd name="connsiteY78" fmla="*/ 1019175 h 1976438"/>
                  <a:gd name="connsiteX79" fmla="*/ 2852738 w 6612638"/>
                  <a:gd name="connsiteY79" fmla="*/ 1033463 h 1976438"/>
                  <a:gd name="connsiteX80" fmla="*/ 2881313 w 6612638"/>
                  <a:gd name="connsiteY80" fmla="*/ 1052513 h 1976438"/>
                  <a:gd name="connsiteX81" fmla="*/ 2914650 w 6612638"/>
                  <a:gd name="connsiteY81" fmla="*/ 1095375 h 1976438"/>
                  <a:gd name="connsiteX82" fmla="*/ 2919413 w 6612638"/>
                  <a:gd name="connsiteY82" fmla="*/ 1109663 h 1976438"/>
                  <a:gd name="connsiteX83" fmla="*/ 2943225 w 6612638"/>
                  <a:gd name="connsiteY83" fmla="*/ 1138238 h 1976438"/>
                  <a:gd name="connsiteX84" fmla="*/ 2947988 w 6612638"/>
                  <a:gd name="connsiteY84" fmla="*/ 1152525 h 1976438"/>
                  <a:gd name="connsiteX85" fmla="*/ 2962275 w 6612638"/>
                  <a:gd name="connsiteY85" fmla="*/ 1162050 h 1976438"/>
                  <a:gd name="connsiteX86" fmla="*/ 2986088 w 6612638"/>
                  <a:gd name="connsiteY86" fmla="*/ 1176338 h 1976438"/>
                  <a:gd name="connsiteX87" fmla="*/ 3000375 w 6612638"/>
                  <a:gd name="connsiteY87" fmla="*/ 1190625 h 1976438"/>
                  <a:gd name="connsiteX88" fmla="*/ 3014663 w 6612638"/>
                  <a:gd name="connsiteY88" fmla="*/ 1200150 h 1976438"/>
                  <a:gd name="connsiteX89" fmla="*/ 3043238 w 6612638"/>
                  <a:gd name="connsiteY89" fmla="*/ 1209675 h 1976438"/>
                  <a:gd name="connsiteX90" fmla="*/ 3057525 w 6612638"/>
                  <a:gd name="connsiteY90" fmla="*/ 1219200 h 1976438"/>
                  <a:gd name="connsiteX91" fmla="*/ 3076575 w 6612638"/>
                  <a:gd name="connsiteY91" fmla="*/ 1223963 h 1976438"/>
                  <a:gd name="connsiteX92" fmla="*/ 3119438 w 6612638"/>
                  <a:gd name="connsiteY92" fmla="*/ 1243013 h 1976438"/>
                  <a:gd name="connsiteX93" fmla="*/ 3249857 w 6612638"/>
                  <a:gd name="connsiteY93" fmla="*/ 1256934 h 1976438"/>
                  <a:gd name="connsiteX94" fmla="*/ 3527181 w 6612638"/>
                  <a:gd name="connsiteY94" fmla="*/ 1220665 h 1976438"/>
                  <a:gd name="connsiteX95" fmla="*/ 4016986 w 6612638"/>
                  <a:gd name="connsiteY95" fmla="*/ 1164248 h 1976438"/>
                  <a:gd name="connsiteX96" fmla="*/ 4276725 w 6612638"/>
                  <a:gd name="connsiteY96" fmla="*/ 1143000 h 1976438"/>
                  <a:gd name="connsiteX97" fmla="*/ 4518880 w 6612638"/>
                  <a:gd name="connsiteY97" fmla="*/ 1125782 h 1976438"/>
                  <a:gd name="connsiteX98" fmla="*/ 4819650 w 6612638"/>
                  <a:gd name="connsiteY98" fmla="*/ 1105266 h 1976438"/>
                  <a:gd name="connsiteX99" fmla="*/ 4967288 w 6612638"/>
                  <a:gd name="connsiteY99" fmla="*/ 1090613 h 1976438"/>
                  <a:gd name="connsiteX100" fmla="*/ 5019675 w 6612638"/>
                  <a:gd name="connsiteY100" fmla="*/ 1076325 h 1976438"/>
                  <a:gd name="connsiteX101" fmla="*/ 5033963 w 6612638"/>
                  <a:gd name="connsiteY101" fmla="*/ 1071563 h 1976438"/>
                  <a:gd name="connsiteX102" fmla="*/ 5053013 w 6612638"/>
                  <a:gd name="connsiteY102" fmla="*/ 1062038 h 1976438"/>
                  <a:gd name="connsiteX103" fmla="*/ 5110163 w 6612638"/>
                  <a:gd name="connsiteY103" fmla="*/ 1057275 h 1976438"/>
                  <a:gd name="connsiteX104" fmla="*/ 5124450 w 6612638"/>
                  <a:gd name="connsiteY104" fmla="*/ 1052513 h 1976438"/>
                  <a:gd name="connsiteX105" fmla="*/ 5176838 w 6612638"/>
                  <a:gd name="connsiteY105" fmla="*/ 1042988 h 1976438"/>
                  <a:gd name="connsiteX106" fmla="*/ 5214938 w 6612638"/>
                  <a:gd name="connsiteY106" fmla="*/ 1038225 h 1976438"/>
                  <a:gd name="connsiteX107" fmla="*/ 5267325 w 6612638"/>
                  <a:gd name="connsiteY107" fmla="*/ 1023938 h 1976438"/>
                  <a:gd name="connsiteX108" fmla="*/ 5300663 w 6612638"/>
                  <a:gd name="connsiteY108" fmla="*/ 1014413 h 1976438"/>
                  <a:gd name="connsiteX109" fmla="*/ 5314950 w 6612638"/>
                  <a:gd name="connsiteY109" fmla="*/ 1009650 h 1976438"/>
                  <a:gd name="connsiteX110" fmla="*/ 5353050 w 6612638"/>
                  <a:gd name="connsiteY110" fmla="*/ 976313 h 1976438"/>
                  <a:gd name="connsiteX111" fmla="*/ 5376863 w 6612638"/>
                  <a:gd name="connsiteY111" fmla="*/ 957263 h 1976438"/>
                  <a:gd name="connsiteX112" fmla="*/ 5395913 w 6612638"/>
                  <a:gd name="connsiteY112" fmla="*/ 947738 h 1976438"/>
                  <a:gd name="connsiteX113" fmla="*/ 5462588 w 6612638"/>
                  <a:gd name="connsiteY113" fmla="*/ 909638 h 1976438"/>
                  <a:gd name="connsiteX114" fmla="*/ 5486400 w 6612638"/>
                  <a:gd name="connsiteY114" fmla="*/ 895350 h 1976438"/>
                  <a:gd name="connsiteX115" fmla="*/ 5529263 w 6612638"/>
                  <a:gd name="connsiteY115" fmla="*/ 876300 h 1976438"/>
                  <a:gd name="connsiteX116" fmla="*/ 5567363 w 6612638"/>
                  <a:gd name="connsiteY116" fmla="*/ 862013 h 1976438"/>
                  <a:gd name="connsiteX117" fmla="*/ 5610225 w 6612638"/>
                  <a:gd name="connsiteY117" fmla="*/ 838200 h 1976438"/>
                  <a:gd name="connsiteX118" fmla="*/ 5672138 w 6612638"/>
                  <a:gd name="connsiteY118" fmla="*/ 809625 h 1976438"/>
                  <a:gd name="connsiteX119" fmla="*/ 5719763 w 6612638"/>
                  <a:gd name="connsiteY119" fmla="*/ 795338 h 1976438"/>
                  <a:gd name="connsiteX120" fmla="*/ 5810250 w 6612638"/>
                  <a:gd name="connsiteY120" fmla="*/ 781050 h 1976438"/>
                  <a:gd name="connsiteX121" fmla="*/ 5824538 w 6612638"/>
                  <a:gd name="connsiteY121" fmla="*/ 776288 h 1976438"/>
                  <a:gd name="connsiteX122" fmla="*/ 5891213 w 6612638"/>
                  <a:gd name="connsiteY122" fmla="*/ 742950 h 1976438"/>
                  <a:gd name="connsiteX123" fmla="*/ 5910263 w 6612638"/>
                  <a:gd name="connsiteY123" fmla="*/ 733425 h 1976438"/>
                  <a:gd name="connsiteX124" fmla="*/ 5948363 w 6612638"/>
                  <a:gd name="connsiteY124" fmla="*/ 719138 h 1976438"/>
                  <a:gd name="connsiteX125" fmla="*/ 5962650 w 6612638"/>
                  <a:gd name="connsiteY125" fmla="*/ 704850 h 1976438"/>
                  <a:gd name="connsiteX126" fmla="*/ 5976938 w 6612638"/>
                  <a:gd name="connsiteY126" fmla="*/ 685800 h 1976438"/>
                  <a:gd name="connsiteX127" fmla="*/ 5991225 w 6612638"/>
                  <a:gd name="connsiteY127" fmla="*/ 681038 h 1976438"/>
                  <a:gd name="connsiteX128" fmla="*/ 6015038 w 6612638"/>
                  <a:gd name="connsiteY128" fmla="*/ 657225 h 1976438"/>
                  <a:gd name="connsiteX129" fmla="*/ 6053138 w 6612638"/>
                  <a:gd name="connsiteY129" fmla="*/ 619125 h 1976438"/>
                  <a:gd name="connsiteX130" fmla="*/ 6119813 w 6612638"/>
                  <a:gd name="connsiteY130" fmla="*/ 576263 h 1976438"/>
                  <a:gd name="connsiteX131" fmla="*/ 6157913 w 6612638"/>
                  <a:gd name="connsiteY131" fmla="*/ 547688 h 1976438"/>
                  <a:gd name="connsiteX132" fmla="*/ 6172200 w 6612638"/>
                  <a:gd name="connsiteY132" fmla="*/ 542925 h 1976438"/>
                  <a:gd name="connsiteX133" fmla="*/ 6229350 w 6612638"/>
                  <a:gd name="connsiteY133" fmla="*/ 519113 h 1976438"/>
                  <a:gd name="connsiteX134" fmla="*/ 6253163 w 6612638"/>
                  <a:gd name="connsiteY134" fmla="*/ 504825 h 1976438"/>
                  <a:gd name="connsiteX135" fmla="*/ 6281738 w 6612638"/>
                  <a:gd name="connsiteY135" fmla="*/ 485775 h 1976438"/>
                  <a:gd name="connsiteX136" fmla="*/ 6329363 w 6612638"/>
                  <a:gd name="connsiteY136" fmla="*/ 471488 h 1976438"/>
                  <a:gd name="connsiteX137" fmla="*/ 6353175 w 6612638"/>
                  <a:gd name="connsiteY137" fmla="*/ 457200 h 1976438"/>
                  <a:gd name="connsiteX138" fmla="*/ 6372225 w 6612638"/>
                  <a:gd name="connsiteY138" fmla="*/ 447675 h 1976438"/>
                  <a:gd name="connsiteX139" fmla="*/ 6400800 w 6612638"/>
                  <a:gd name="connsiteY139" fmla="*/ 423863 h 1976438"/>
                  <a:gd name="connsiteX140" fmla="*/ 6429375 w 6612638"/>
                  <a:gd name="connsiteY140" fmla="*/ 395288 h 1976438"/>
                  <a:gd name="connsiteX141" fmla="*/ 6448425 w 6612638"/>
                  <a:gd name="connsiteY141" fmla="*/ 361950 h 1976438"/>
                  <a:gd name="connsiteX142" fmla="*/ 6462713 w 6612638"/>
                  <a:gd name="connsiteY142" fmla="*/ 352425 h 1976438"/>
                  <a:gd name="connsiteX143" fmla="*/ 6524625 w 6612638"/>
                  <a:gd name="connsiteY143" fmla="*/ 319088 h 1976438"/>
                  <a:gd name="connsiteX144" fmla="*/ 6538913 w 6612638"/>
                  <a:gd name="connsiteY144" fmla="*/ 304800 h 1976438"/>
                  <a:gd name="connsiteX145" fmla="*/ 6567488 w 6612638"/>
                  <a:gd name="connsiteY145" fmla="*/ 280988 h 1976438"/>
                  <a:gd name="connsiteX146" fmla="*/ 6581775 w 6612638"/>
                  <a:gd name="connsiteY146" fmla="*/ 247650 h 1976438"/>
                  <a:gd name="connsiteX147" fmla="*/ 6600825 w 6612638"/>
                  <a:gd name="connsiteY147" fmla="*/ 180975 h 1976438"/>
                  <a:gd name="connsiteX148" fmla="*/ 6610350 w 6612638"/>
                  <a:gd name="connsiteY148" fmla="*/ 166688 h 1976438"/>
                  <a:gd name="connsiteX149" fmla="*/ 6610351 w 6612638"/>
                  <a:gd name="connsiteY149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61938 w 6612638"/>
                  <a:gd name="connsiteY12" fmla="*/ 1766888 h 1976438"/>
                  <a:gd name="connsiteX13" fmla="*/ 290513 w 6612638"/>
                  <a:gd name="connsiteY13" fmla="*/ 1747838 h 1976438"/>
                  <a:gd name="connsiteX14" fmla="*/ 319088 w 6612638"/>
                  <a:gd name="connsiteY14" fmla="*/ 1728788 h 1976438"/>
                  <a:gd name="connsiteX15" fmla="*/ 328613 w 6612638"/>
                  <a:gd name="connsiteY15" fmla="*/ 1714500 h 1976438"/>
                  <a:gd name="connsiteX16" fmla="*/ 342900 w 6612638"/>
                  <a:gd name="connsiteY16" fmla="*/ 1709738 h 1976438"/>
                  <a:gd name="connsiteX17" fmla="*/ 371475 w 6612638"/>
                  <a:gd name="connsiteY17" fmla="*/ 1690688 h 1976438"/>
                  <a:gd name="connsiteX18" fmla="*/ 390525 w 6612638"/>
                  <a:gd name="connsiteY18" fmla="*/ 1676400 h 1976438"/>
                  <a:gd name="connsiteX19" fmla="*/ 414338 w 6612638"/>
                  <a:gd name="connsiteY19" fmla="*/ 1657350 h 1976438"/>
                  <a:gd name="connsiteX20" fmla="*/ 423863 w 6612638"/>
                  <a:gd name="connsiteY20" fmla="*/ 1643063 h 1976438"/>
                  <a:gd name="connsiteX21" fmla="*/ 466725 w 6612638"/>
                  <a:gd name="connsiteY21" fmla="*/ 1619250 h 1976438"/>
                  <a:gd name="connsiteX22" fmla="*/ 490538 w 6612638"/>
                  <a:gd name="connsiteY22" fmla="*/ 1600200 h 1976438"/>
                  <a:gd name="connsiteX23" fmla="*/ 519113 w 6612638"/>
                  <a:gd name="connsiteY23" fmla="*/ 1581150 h 1976438"/>
                  <a:gd name="connsiteX24" fmla="*/ 533400 w 6612638"/>
                  <a:gd name="connsiteY24" fmla="*/ 1571625 h 1976438"/>
                  <a:gd name="connsiteX25" fmla="*/ 547688 w 6612638"/>
                  <a:gd name="connsiteY25" fmla="*/ 1566863 h 1976438"/>
                  <a:gd name="connsiteX26" fmla="*/ 576263 w 6612638"/>
                  <a:gd name="connsiteY26" fmla="*/ 1547813 h 1976438"/>
                  <a:gd name="connsiteX27" fmla="*/ 609600 w 6612638"/>
                  <a:gd name="connsiteY27" fmla="*/ 1528763 h 1976438"/>
                  <a:gd name="connsiteX28" fmla="*/ 638175 w 6612638"/>
                  <a:gd name="connsiteY28" fmla="*/ 1500188 h 1976438"/>
                  <a:gd name="connsiteX29" fmla="*/ 657225 w 6612638"/>
                  <a:gd name="connsiteY29" fmla="*/ 1490663 h 1976438"/>
                  <a:gd name="connsiteX30" fmla="*/ 719870 w 6612638"/>
                  <a:gd name="connsiteY30" fmla="*/ 1446335 h 1976438"/>
                  <a:gd name="connsiteX31" fmla="*/ 828675 w 6612638"/>
                  <a:gd name="connsiteY31" fmla="*/ 1381125 h 1976438"/>
                  <a:gd name="connsiteX32" fmla="*/ 931985 w 6612638"/>
                  <a:gd name="connsiteY32" fmla="*/ 1324707 h 1976438"/>
                  <a:gd name="connsiteX33" fmla="*/ 1050315 w 6612638"/>
                  <a:gd name="connsiteY33" fmla="*/ 1260230 h 1976438"/>
                  <a:gd name="connsiteX34" fmla="*/ 1119188 w 6612638"/>
                  <a:gd name="connsiteY34" fmla="*/ 1227626 h 1976438"/>
                  <a:gd name="connsiteX35" fmla="*/ 1169744 w 6612638"/>
                  <a:gd name="connsiteY35" fmla="*/ 1203813 h 1976438"/>
                  <a:gd name="connsiteX36" fmla="*/ 1211873 w 6612638"/>
                  <a:gd name="connsiteY36" fmla="*/ 1203814 h 1976438"/>
                  <a:gd name="connsiteX37" fmla="*/ 1269390 w 6612638"/>
                  <a:gd name="connsiteY37" fmla="*/ 1225428 h 1976438"/>
                  <a:gd name="connsiteX38" fmla="*/ 1371600 w 6612638"/>
                  <a:gd name="connsiteY38" fmla="*/ 1281113 h 1976438"/>
                  <a:gd name="connsiteX39" fmla="*/ 1480405 w 6612638"/>
                  <a:gd name="connsiteY39" fmla="*/ 1329104 h 1976438"/>
                  <a:gd name="connsiteX40" fmla="*/ 1557338 w 6612638"/>
                  <a:gd name="connsiteY40" fmla="*/ 1347788 h 1976438"/>
                  <a:gd name="connsiteX41" fmla="*/ 1571625 w 6612638"/>
                  <a:gd name="connsiteY41" fmla="*/ 1352550 h 1976438"/>
                  <a:gd name="connsiteX42" fmla="*/ 1666875 w 6612638"/>
                  <a:gd name="connsiteY42" fmla="*/ 1347788 h 1976438"/>
                  <a:gd name="connsiteX43" fmla="*/ 1695450 w 6612638"/>
                  <a:gd name="connsiteY43" fmla="*/ 1338263 h 1976438"/>
                  <a:gd name="connsiteX44" fmla="*/ 1714500 w 6612638"/>
                  <a:gd name="connsiteY44" fmla="*/ 1333500 h 1976438"/>
                  <a:gd name="connsiteX45" fmla="*/ 1809750 w 6612638"/>
                  <a:gd name="connsiteY45" fmla="*/ 1338263 h 1976438"/>
                  <a:gd name="connsiteX46" fmla="*/ 1843088 w 6612638"/>
                  <a:gd name="connsiteY46" fmla="*/ 1352550 h 1976438"/>
                  <a:gd name="connsiteX47" fmla="*/ 1857375 w 6612638"/>
                  <a:gd name="connsiteY47" fmla="*/ 1357313 h 1976438"/>
                  <a:gd name="connsiteX48" fmla="*/ 1895475 w 6612638"/>
                  <a:gd name="connsiteY48" fmla="*/ 1352550 h 1976438"/>
                  <a:gd name="connsiteX49" fmla="*/ 1924050 w 6612638"/>
                  <a:gd name="connsiteY49" fmla="*/ 1338263 h 1976438"/>
                  <a:gd name="connsiteX50" fmla="*/ 1938338 w 6612638"/>
                  <a:gd name="connsiteY50" fmla="*/ 1333500 h 1976438"/>
                  <a:gd name="connsiteX51" fmla="*/ 1952625 w 6612638"/>
                  <a:gd name="connsiteY51" fmla="*/ 1319213 h 1976438"/>
                  <a:gd name="connsiteX52" fmla="*/ 1966913 w 6612638"/>
                  <a:gd name="connsiteY52" fmla="*/ 1314450 h 1976438"/>
                  <a:gd name="connsiteX53" fmla="*/ 1981200 w 6612638"/>
                  <a:gd name="connsiteY53" fmla="*/ 1304925 h 1976438"/>
                  <a:gd name="connsiteX54" fmla="*/ 2036152 w 6612638"/>
                  <a:gd name="connsiteY54" fmla="*/ 1335698 h 1976438"/>
                  <a:gd name="connsiteX55" fmla="*/ 2089638 w 6612638"/>
                  <a:gd name="connsiteY55" fmla="*/ 1361709 h 1976438"/>
                  <a:gd name="connsiteX56" fmla="*/ 2124075 w 6612638"/>
                  <a:gd name="connsiteY56" fmla="*/ 1352550 h 1976438"/>
                  <a:gd name="connsiteX57" fmla="*/ 2162175 w 6612638"/>
                  <a:gd name="connsiteY57" fmla="*/ 1347788 h 1976438"/>
                  <a:gd name="connsiteX58" fmla="*/ 2190750 w 6612638"/>
                  <a:gd name="connsiteY58" fmla="*/ 1338263 h 1976438"/>
                  <a:gd name="connsiteX59" fmla="*/ 2219325 w 6612638"/>
                  <a:gd name="connsiteY59" fmla="*/ 1319213 h 1976438"/>
                  <a:gd name="connsiteX60" fmla="*/ 2247900 w 6612638"/>
                  <a:gd name="connsiteY60" fmla="*/ 1300163 h 1976438"/>
                  <a:gd name="connsiteX61" fmla="*/ 2262188 w 6612638"/>
                  <a:gd name="connsiteY61" fmla="*/ 1290638 h 1976438"/>
                  <a:gd name="connsiteX62" fmla="*/ 2281238 w 6612638"/>
                  <a:gd name="connsiteY62" fmla="*/ 1281113 h 1976438"/>
                  <a:gd name="connsiteX63" fmla="*/ 2295525 w 6612638"/>
                  <a:gd name="connsiteY63" fmla="*/ 1262063 h 1976438"/>
                  <a:gd name="connsiteX64" fmla="*/ 2305050 w 6612638"/>
                  <a:gd name="connsiteY64" fmla="*/ 1228725 h 1976438"/>
                  <a:gd name="connsiteX65" fmla="*/ 2308714 w 6612638"/>
                  <a:gd name="connsiteY65" fmla="*/ 1188061 h 1976438"/>
                  <a:gd name="connsiteX66" fmla="*/ 2390775 w 6612638"/>
                  <a:gd name="connsiteY66" fmla="*/ 1095742 h 1976438"/>
                  <a:gd name="connsiteX67" fmla="*/ 2424113 w 6612638"/>
                  <a:gd name="connsiteY67" fmla="*/ 1066800 h 1976438"/>
                  <a:gd name="connsiteX68" fmla="*/ 2466975 w 6612638"/>
                  <a:gd name="connsiteY68" fmla="*/ 1019908 h 1976438"/>
                  <a:gd name="connsiteX69" fmla="*/ 2519363 w 6612638"/>
                  <a:gd name="connsiteY69" fmla="*/ 966788 h 1976438"/>
                  <a:gd name="connsiteX70" fmla="*/ 2533650 w 6612638"/>
                  <a:gd name="connsiteY70" fmla="*/ 952500 h 1976438"/>
                  <a:gd name="connsiteX71" fmla="*/ 2622305 w 6612638"/>
                  <a:gd name="connsiteY71" fmla="*/ 933084 h 1976438"/>
                  <a:gd name="connsiteX72" fmla="*/ 2752725 w 6612638"/>
                  <a:gd name="connsiteY72" fmla="*/ 957263 h 1976438"/>
                  <a:gd name="connsiteX73" fmla="*/ 2767013 w 6612638"/>
                  <a:gd name="connsiteY73" fmla="*/ 966788 h 1976438"/>
                  <a:gd name="connsiteX74" fmla="*/ 2771775 w 6612638"/>
                  <a:gd name="connsiteY74" fmla="*/ 981075 h 1976438"/>
                  <a:gd name="connsiteX75" fmla="*/ 2800350 w 6612638"/>
                  <a:gd name="connsiteY75" fmla="*/ 1000125 h 1976438"/>
                  <a:gd name="connsiteX76" fmla="*/ 2819400 w 6612638"/>
                  <a:gd name="connsiteY76" fmla="*/ 1014413 h 1976438"/>
                  <a:gd name="connsiteX77" fmla="*/ 2833688 w 6612638"/>
                  <a:gd name="connsiteY77" fmla="*/ 1019175 h 1976438"/>
                  <a:gd name="connsiteX78" fmla="*/ 2852738 w 6612638"/>
                  <a:gd name="connsiteY78" fmla="*/ 1033463 h 1976438"/>
                  <a:gd name="connsiteX79" fmla="*/ 2881313 w 6612638"/>
                  <a:gd name="connsiteY79" fmla="*/ 1052513 h 1976438"/>
                  <a:gd name="connsiteX80" fmla="*/ 2914650 w 6612638"/>
                  <a:gd name="connsiteY80" fmla="*/ 1095375 h 1976438"/>
                  <a:gd name="connsiteX81" fmla="*/ 2919413 w 6612638"/>
                  <a:gd name="connsiteY81" fmla="*/ 1109663 h 1976438"/>
                  <a:gd name="connsiteX82" fmla="*/ 2943225 w 6612638"/>
                  <a:gd name="connsiteY82" fmla="*/ 1138238 h 1976438"/>
                  <a:gd name="connsiteX83" fmla="*/ 2947988 w 6612638"/>
                  <a:gd name="connsiteY83" fmla="*/ 1152525 h 1976438"/>
                  <a:gd name="connsiteX84" fmla="*/ 2962275 w 6612638"/>
                  <a:gd name="connsiteY84" fmla="*/ 1162050 h 1976438"/>
                  <a:gd name="connsiteX85" fmla="*/ 2986088 w 6612638"/>
                  <a:gd name="connsiteY85" fmla="*/ 1176338 h 1976438"/>
                  <a:gd name="connsiteX86" fmla="*/ 3000375 w 6612638"/>
                  <a:gd name="connsiteY86" fmla="*/ 1190625 h 1976438"/>
                  <a:gd name="connsiteX87" fmla="*/ 3014663 w 6612638"/>
                  <a:gd name="connsiteY87" fmla="*/ 1200150 h 1976438"/>
                  <a:gd name="connsiteX88" fmla="*/ 3043238 w 6612638"/>
                  <a:gd name="connsiteY88" fmla="*/ 1209675 h 1976438"/>
                  <a:gd name="connsiteX89" fmla="*/ 3057525 w 6612638"/>
                  <a:gd name="connsiteY89" fmla="*/ 1219200 h 1976438"/>
                  <a:gd name="connsiteX90" fmla="*/ 3076575 w 6612638"/>
                  <a:gd name="connsiteY90" fmla="*/ 1223963 h 1976438"/>
                  <a:gd name="connsiteX91" fmla="*/ 3119438 w 6612638"/>
                  <a:gd name="connsiteY91" fmla="*/ 1243013 h 1976438"/>
                  <a:gd name="connsiteX92" fmla="*/ 3249857 w 6612638"/>
                  <a:gd name="connsiteY92" fmla="*/ 1256934 h 1976438"/>
                  <a:gd name="connsiteX93" fmla="*/ 3527181 w 6612638"/>
                  <a:gd name="connsiteY93" fmla="*/ 1220665 h 1976438"/>
                  <a:gd name="connsiteX94" fmla="*/ 4016986 w 6612638"/>
                  <a:gd name="connsiteY94" fmla="*/ 1164248 h 1976438"/>
                  <a:gd name="connsiteX95" fmla="*/ 4276725 w 6612638"/>
                  <a:gd name="connsiteY95" fmla="*/ 1143000 h 1976438"/>
                  <a:gd name="connsiteX96" fmla="*/ 4518880 w 6612638"/>
                  <a:gd name="connsiteY96" fmla="*/ 1125782 h 1976438"/>
                  <a:gd name="connsiteX97" fmla="*/ 4819650 w 6612638"/>
                  <a:gd name="connsiteY97" fmla="*/ 1105266 h 1976438"/>
                  <a:gd name="connsiteX98" fmla="*/ 4967288 w 6612638"/>
                  <a:gd name="connsiteY98" fmla="*/ 1090613 h 1976438"/>
                  <a:gd name="connsiteX99" fmla="*/ 5019675 w 6612638"/>
                  <a:gd name="connsiteY99" fmla="*/ 1076325 h 1976438"/>
                  <a:gd name="connsiteX100" fmla="*/ 5033963 w 6612638"/>
                  <a:gd name="connsiteY100" fmla="*/ 1071563 h 1976438"/>
                  <a:gd name="connsiteX101" fmla="*/ 5053013 w 6612638"/>
                  <a:gd name="connsiteY101" fmla="*/ 1062038 h 1976438"/>
                  <a:gd name="connsiteX102" fmla="*/ 5110163 w 6612638"/>
                  <a:gd name="connsiteY102" fmla="*/ 1057275 h 1976438"/>
                  <a:gd name="connsiteX103" fmla="*/ 5124450 w 6612638"/>
                  <a:gd name="connsiteY103" fmla="*/ 1052513 h 1976438"/>
                  <a:gd name="connsiteX104" fmla="*/ 5176838 w 6612638"/>
                  <a:gd name="connsiteY104" fmla="*/ 1042988 h 1976438"/>
                  <a:gd name="connsiteX105" fmla="*/ 5214938 w 6612638"/>
                  <a:gd name="connsiteY105" fmla="*/ 1038225 h 1976438"/>
                  <a:gd name="connsiteX106" fmla="*/ 5267325 w 6612638"/>
                  <a:gd name="connsiteY106" fmla="*/ 1023938 h 1976438"/>
                  <a:gd name="connsiteX107" fmla="*/ 5300663 w 6612638"/>
                  <a:gd name="connsiteY107" fmla="*/ 1014413 h 1976438"/>
                  <a:gd name="connsiteX108" fmla="*/ 5314950 w 6612638"/>
                  <a:gd name="connsiteY108" fmla="*/ 1009650 h 1976438"/>
                  <a:gd name="connsiteX109" fmla="*/ 5353050 w 6612638"/>
                  <a:gd name="connsiteY109" fmla="*/ 976313 h 1976438"/>
                  <a:gd name="connsiteX110" fmla="*/ 5376863 w 6612638"/>
                  <a:gd name="connsiteY110" fmla="*/ 957263 h 1976438"/>
                  <a:gd name="connsiteX111" fmla="*/ 5395913 w 6612638"/>
                  <a:gd name="connsiteY111" fmla="*/ 947738 h 1976438"/>
                  <a:gd name="connsiteX112" fmla="*/ 5462588 w 6612638"/>
                  <a:gd name="connsiteY112" fmla="*/ 909638 h 1976438"/>
                  <a:gd name="connsiteX113" fmla="*/ 5486400 w 6612638"/>
                  <a:gd name="connsiteY113" fmla="*/ 895350 h 1976438"/>
                  <a:gd name="connsiteX114" fmla="*/ 5529263 w 6612638"/>
                  <a:gd name="connsiteY114" fmla="*/ 876300 h 1976438"/>
                  <a:gd name="connsiteX115" fmla="*/ 5567363 w 6612638"/>
                  <a:gd name="connsiteY115" fmla="*/ 862013 h 1976438"/>
                  <a:gd name="connsiteX116" fmla="*/ 5610225 w 6612638"/>
                  <a:gd name="connsiteY116" fmla="*/ 838200 h 1976438"/>
                  <a:gd name="connsiteX117" fmla="*/ 5672138 w 6612638"/>
                  <a:gd name="connsiteY117" fmla="*/ 809625 h 1976438"/>
                  <a:gd name="connsiteX118" fmla="*/ 5719763 w 6612638"/>
                  <a:gd name="connsiteY118" fmla="*/ 795338 h 1976438"/>
                  <a:gd name="connsiteX119" fmla="*/ 5810250 w 6612638"/>
                  <a:gd name="connsiteY119" fmla="*/ 781050 h 1976438"/>
                  <a:gd name="connsiteX120" fmla="*/ 5824538 w 6612638"/>
                  <a:gd name="connsiteY120" fmla="*/ 776288 h 1976438"/>
                  <a:gd name="connsiteX121" fmla="*/ 5891213 w 6612638"/>
                  <a:gd name="connsiteY121" fmla="*/ 742950 h 1976438"/>
                  <a:gd name="connsiteX122" fmla="*/ 5910263 w 6612638"/>
                  <a:gd name="connsiteY122" fmla="*/ 733425 h 1976438"/>
                  <a:gd name="connsiteX123" fmla="*/ 5948363 w 6612638"/>
                  <a:gd name="connsiteY123" fmla="*/ 719138 h 1976438"/>
                  <a:gd name="connsiteX124" fmla="*/ 5962650 w 6612638"/>
                  <a:gd name="connsiteY124" fmla="*/ 704850 h 1976438"/>
                  <a:gd name="connsiteX125" fmla="*/ 5976938 w 6612638"/>
                  <a:gd name="connsiteY125" fmla="*/ 685800 h 1976438"/>
                  <a:gd name="connsiteX126" fmla="*/ 5991225 w 6612638"/>
                  <a:gd name="connsiteY126" fmla="*/ 681038 h 1976438"/>
                  <a:gd name="connsiteX127" fmla="*/ 6015038 w 6612638"/>
                  <a:gd name="connsiteY127" fmla="*/ 657225 h 1976438"/>
                  <a:gd name="connsiteX128" fmla="*/ 6053138 w 6612638"/>
                  <a:gd name="connsiteY128" fmla="*/ 619125 h 1976438"/>
                  <a:gd name="connsiteX129" fmla="*/ 6119813 w 6612638"/>
                  <a:gd name="connsiteY129" fmla="*/ 576263 h 1976438"/>
                  <a:gd name="connsiteX130" fmla="*/ 6157913 w 6612638"/>
                  <a:gd name="connsiteY130" fmla="*/ 547688 h 1976438"/>
                  <a:gd name="connsiteX131" fmla="*/ 6172200 w 6612638"/>
                  <a:gd name="connsiteY131" fmla="*/ 542925 h 1976438"/>
                  <a:gd name="connsiteX132" fmla="*/ 6229350 w 6612638"/>
                  <a:gd name="connsiteY132" fmla="*/ 519113 h 1976438"/>
                  <a:gd name="connsiteX133" fmla="*/ 6253163 w 6612638"/>
                  <a:gd name="connsiteY133" fmla="*/ 504825 h 1976438"/>
                  <a:gd name="connsiteX134" fmla="*/ 6281738 w 6612638"/>
                  <a:gd name="connsiteY134" fmla="*/ 485775 h 1976438"/>
                  <a:gd name="connsiteX135" fmla="*/ 6329363 w 6612638"/>
                  <a:gd name="connsiteY135" fmla="*/ 471488 h 1976438"/>
                  <a:gd name="connsiteX136" fmla="*/ 6353175 w 6612638"/>
                  <a:gd name="connsiteY136" fmla="*/ 457200 h 1976438"/>
                  <a:gd name="connsiteX137" fmla="*/ 6372225 w 6612638"/>
                  <a:gd name="connsiteY137" fmla="*/ 447675 h 1976438"/>
                  <a:gd name="connsiteX138" fmla="*/ 6400800 w 6612638"/>
                  <a:gd name="connsiteY138" fmla="*/ 423863 h 1976438"/>
                  <a:gd name="connsiteX139" fmla="*/ 6429375 w 6612638"/>
                  <a:gd name="connsiteY139" fmla="*/ 395288 h 1976438"/>
                  <a:gd name="connsiteX140" fmla="*/ 6448425 w 6612638"/>
                  <a:gd name="connsiteY140" fmla="*/ 361950 h 1976438"/>
                  <a:gd name="connsiteX141" fmla="*/ 6462713 w 6612638"/>
                  <a:gd name="connsiteY141" fmla="*/ 352425 h 1976438"/>
                  <a:gd name="connsiteX142" fmla="*/ 6524625 w 6612638"/>
                  <a:gd name="connsiteY142" fmla="*/ 319088 h 1976438"/>
                  <a:gd name="connsiteX143" fmla="*/ 6538913 w 6612638"/>
                  <a:gd name="connsiteY143" fmla="*/ 304800 h 1976438"/>
                  <a:gd name="connsiteX144" fmla="*/ 6567488 w 6612638"/>
                  <a:gd name="connsiteY144" fmla="*/ 280988 h 1976438"/>
                  <a:gd name="connsiteX145" fmla="*/ 6581775 w 6612638"/>
                  <a:gd name="connsiteY145" fmla="*/ 247650 h 1976438"/>
                  <a:gd name="connsiteX146" fmla="*/ 6600825 w 6612638"/>
                  <a:gd name="connsiteY146" fmla="*/ 180975 h 1976438"/>
                  <a:gd name="connsiteX147" fmla="*/ 6610350 w 6612638"/>
                  <a:gd name="connsiteY147" fmla="*/ 166688 h 1976438"/>
                  <a:gd name="connsiteX148" fmla="*/ 6610351 w 6612638"/>
                  <a:gd name="connsiteY148" fmla="*/ 0 h 1976438"/>
                  <a:gd name="connsiteX0" fmla="*/ 0 w 6612638"/>
                  <a:gd name="connsiteY0" fmla="*/ 1976438 h 1976438"/>
                  <a:gd name="connsiteX1" fmla="*/ 23813 w 6612638"/>
                  <a:gd name="connsiteY1" fmla="*/ 1971675 h 1976438"/>
                  <a:gd name="connsiteX2" fmla="*/ 66675 w 6612638"/>
                  <a:gd name="connsiteY2" fmla="*/ 1938338 h 1976438"/>
                  <a:gd name="connsiteX3" fmla="*/ 76200 w 6612638"/>
                  <a:gd name="connsiteY3" fmla="*/ 1924050 h 1976438"/>
                  <a:gd name="connsiteX4" fmla="*/ 104775 w 6612638"/>
                  <a:gd name="connsiteY4" fmla="*/ 1905000 h 1976438"/>
                  <a:gd name="connsiteX5" fmla="*/ 133350 w 6612638"/>
                  <a:gd name="connsiteY5" fmla="*/ 1885950 h 1976438"/>
                  <a:gd name="connsiteX6" fmla="*/ 147638 w 6612638"/>
                  <a:gd name="connsiteY6" fmla="*/ 1876425 h 1976438"/>
                  <a:gd name="connsiteX7" fmla="*/ 176213 w 6612638"/>
                  <a:gd name="connsiteY7" fmla="*/ 1852613 h 1976438"/>
                  <a:gd name="connsiteX8" fmla="*/ 200025 w 6612638"/>
                  <a:gd name="connsiteY8" fmla="*/ 1824038 h 1976438"/>
                  <a:gd name="connsiteX9" fmla="*/ 209550 w 6612638"/>
                  <a:gd name="connsiteY9" fmla="*/ 1809750 h 1976438"/>
                  <a:gd name="connsiteX10" fmla="*/ 223838 w 6612638"/>
                  <a:gd name="connsiteY10" fmla="*/ 1804988 h 1976438"/>
                  <a:gd name="connsiteX11" fmla="*/ 247650 w 6612638"/>
                  <a:gd name="connsiteY11" fmla="*/ 1781175 h 1976438"/>
                  <a:gd name="connsiteX12" fmla="*/ 290513 w 6612638"/>
                  <a:gd name="connsiteY12" fmla="*/ 1747838 h 1976438"/>
                  <a:gd name="connsiteX13" fmla="*/ 319088 w 6612638"/>
                  <a:gd name="connsiteY13" fmla="*/ 1728788 h 1976438"/>
                  <a:gd name="connsiteX14" fmla="*/ 328613 w 6612638"/>
                  <a:gd name="connsiteY14" fmla="*/ 1714500 h 1976438"/>
                  <a:gd name="connsiteX15" fmla="*/ 342900 w 6612638"/>
                  <a:gd name="connsiteY15" fmla="*/ 1709738 h 1976438"/>
                  <a:gd name="connsiteX16" fmla="*/ 371475 w 6612638"/>
                  <a:gd name="connsiteY16" fmla="*/ 1690688 h 1976438"/>
                  <a:gd name="connsiteX17" fmla="*/ 390525 w 6612638"/>
                  <a:gd name="connsiteY17" fmla="*/ 1676400 h 1976438"/>
                  <a:gd name="connsiteX18" fmla="*/ 414338 w 6612638"/>
                  <a:gd name="connsiteY18" fmla="*/ 1657350 h 1976438"/>
                  <a:gd name="connsiteX19" fmla="*/ 423863 w 6612638"/>
                  <a:gd name="connsiteY19" fmla="*/ 1643063 h 1976438"/>
                  <a:gd name="connsiteX20" fmla="*/ 466725 w 6612638"/>
                  <a:gd name="connsiteY20" fmla="*/ 1619250 h 1976438"/>
                  <a:gd name="connsiteX21" fmla="*/ 490538 w 6612638"/>
                  <a:gd name="connsiteY21" fmla="*/ 1600200 h 1976438"/>
                  <a:gd name="connsiteX22" fmla="*/ 519113 w 6612638"/>
                  <a:gd name="connsiteY22" fmla="*/ 1581150 h 1976438"/>
                  <a:gd name="connsiteX23" fmla="*/ 533400 w 6612638"/>
                  <a:gd name="connsiteY23" fmla="*/ 1571625 h 1976438"/>
                  <a:gd name="connsiteX24" fmla="*/ 547688 w 6612638"/>
                  <a:gd name="connsiteY24" fmla="*/ 1566863 h 1976438"/>
                  <a:gd name="connsiteX25" fmla="*/ 576263 w 6612638"/>
                  <a:gd name="connsiteY25" fmla="*/ 1547813 h 1976438"/>
                  <a:gd name="connsiteX26" fmla="*/ 609600 w 6612638"/>
                  <a:gd name="connsiteY26" fmla="*/ 1528763 h 1976438"/>
                  <a:gd name="connsiteX27" fmla="*/ 638175 w 6612638"/>
                  <a:gd name="connsiteY27" fmla="*/ 1500188 h 1976438"/>
                  <a:gd name="connsiteX28" fmla="*/ 657225 w 6612638"/>
                  <a:gd name="connsiteY28" fmla="*/ 1490663 h 1976438"/>
                  <a:gd name="connsiteX29" fmla="*/ 719870 w 6612638"/>
                  <a:gd name="connsiteY29" fmla="*/ 1446335 h 1976438"/>
                  <a:gd name="connsiteX30" fmla="*/ 828675 w 6612638"/>
                  <a:gd name="connsiteY30" fmla="*/ 1381125 h 1976438"/>
                  <a:gd name="connsiteX31" fmla="*/ 931985 w 6612638"/>
                  <a:gd name="connsiteY31" fmla="*/ 1324707 h 1976438"/>
                  <a:gd name="connsiteX32" fmla="*/ 1050315 w 6612638"/>
                  <a:gd name="connsiteY32" fmla="*/ 1260230 h 1976438"/>
                  <a:gd name="connsiteX33" fmla="*/ 1119188 w 6612638"/>
                  <a:gd name="connsiteY33" fmla="*/ 1227626 h 1976438"/>
                  <a:gd name="connsiteX34" fmla="*/ 1169744 w 6612638"/>
                  <a:gd name="connsiteY34" fmla="*/ 1203813 h 1976438"/>
                  <a:gd name="connsiteX35" fmla="*/ 1211873 w 6612638"/>
                  <a:gd name="connsiteY35" fmla="*/ 1203814 h 1976438"/>
                  <a:gd name="connsiteX36" fmla="*/ 1269390 w 6612638"/>
                  <a:gd name="connsiteY36" fmla="*/ 1225428 h 1976438"/>
                  <a:gd name="connsiteX37" fmla="*/ 1371600 w 6612638"/>
                  <a:gd name="connsiteY37" fmla="*/ 1281113 h 1976438"/>
                  <a:gd name="connsiteX38" fmla="*/ 1480405 w 6612638"/>
                  <a:gd name="connsiteY38" fmla="*/ 1329104 h 1976438"/>
                  <a:gd name="connsiteX39" fmla="*/ 1557338 w 6612638"/>
                  <a:gd name="connsiteY39" fmla="*/ 1347788 h 1976438"/>
                  <a:gd name="connsiteX40" fmla="*/ 1571625 w 6612638"/>
                  <a:gd name="connsiteY40" fmla="*/ 1352550 h 1976438"/>
                  <a:gd name="connsiteX41" fmla="*/ 1666875 w 6612638"/>
                  <a:gd name="connsiteY41" fmla="*/ 1347788 h 1976438"/>
                  <a:gd name="connsiteX42" fmla="*/ 1695450 w 6612638"/>
                  <a:gd name="connsiteY42" fmla="*/ 1338263 h 1976438"/>
                  <a:gd name="connsiteX43" fmla="*/ 1714500 w 6612638"/>
                  <a:gd name="connsiteY43" fmla="*/ 1333500 h 1976438"/>
                  <a:gd name="connsiteX44" fmla="*/ 1809750 w 6612638"/>
                  <a:gd name="connsiteY44" fmla="*/ 1338263 h 1976438"/>
                  <a:gd name="connsiteX45" fmla="*/ 1843088 w 6612638"/>
                  <a:gd name="connsiteY45" fmla="*/ 1352550 h 1976438"/>
                  <a:gd name="connsiteX46" fmla="*/ 1857375 w 6612638"/>
                  <a:gd name="connsiteY46" fmla="*/ 1357313 h 1976438"/>
                  <a:gd name="connsiteX47" fmla="*/ 1895475 w 6612638"/>
                  <a:gd name="connsiteY47" fmla="*/ 1352550 h 1976438"/>
                  <a:gd name="connsiteX48" fmla="*/ 1924050 w 6612638"/>
                  <a:gd name="connsiteY48" fmla="*/ 1338263 h 1976438"/>
                  <a:gd name="connsiteX49" fmla="*/ 1938338 w 6612638"/>
                  <a:gd name="connsiteY49" fmla="*/ 1333500 h 1976438"/>
                  <a:gd name="connsiteX50" fmla="*/ 1952625 w 6612638"/>
                  <a:gd name="connsiteY50" fmla="*/ 1319213 h 1976438"/>
                  <a:gd name="connsiteX51" fmla="*/ 1966913 w 6612638"/>
                  <a:gd name="connsiteY51" fmla="*/ 1314450 h 1976438"/>
                  <a:gd name="connsiteX52" fmla="*/ 1981200 w 6612638"/>
                  <a:gd name="connsiteY52" fmla="*/ 1304925 h 1976438"/>
                  <a:gd name="connsiteX53" fmla="*/ 2036152 w 6612638"/>
                  <a:gd name="connsiteY53" fmla="*/ 1335698 h 1976438"/>
                  <a:gd name="connsiteX54" fmla="*/ 2089638 w 6612638"/>
                  <a:gd name="connsiteY54" fmla="*/ 1361709 h 1976438"/>
                  <a:gd name="connsiteX55" fmla="*/ 2124075 w 6612638"/>
                  <a:gd name="connsiteY55" fmla="*/ 1352550 h 1976438"/>
                  <a:gd name="connsiteX56" fmla="*/ 2162175 w 6612638"/>
                  <a:gd name="connsiteY56" fmla="*/ 1347788 h 1976438"/>
                  <a:gd name="connsiteX57" fmla="*/ 2190750 w 6612638"/>
                  <a:gd name="connsiteY57" fmla="*/ 1338263 h 1976438"/>
                  <a:gd name="connsiteX58" fmla="*/ 2219325 w 6612638"/>
                  <a:gd name="connsiteY58" fmla="*/ 1319213 h 1976438"/>
                  <a:gd name="connsiteX59" fmla="*/ 2247900 w 6612638"/>
                  <a:gd name="connsiteY59" fmla="*/ 1300163 h 1976438"/>
                  <a:gd name="connsiteX60" fmla="*/ 2262188 w 6612638"/>
                  <a:gd name="connsiteY60" fmla="*/ 1290638 h 1976438"/>
                  <a:gd name="connsiteX61" fmla="*/ 2281238 w 6612638"/>
                  <a:gd name="connsiteY61" fmla="*/ 1281113 h 1976438"/>
                  <a:gd name="connsiteX62" fmla="*/ 2295525 w 6612638"/>
                  <a:gd name="connsiteY62" fmla="*/ 1262063 h 1976438"/>
                  <a:gd name="connsiteX63" fmla="*/ 2305050 w 6612638"/>
                  <a:gd name="connsiteY63" fmla="*/ 1228725 h 1976438"/>
                  <a:gd name="connsiteX64" fmla="*/ 2308714 w 6612638"/>
                  <a:gd name="connsiteY64" fmla="*/ 1188061 h 1976438"/>
                  <a:gd name="connsiteX65" fmla="*/ 2390775 w 6612638"/>
                  <a:gd name="connsiteY65" fmla="*/ 1095742 h 1976438"/>
                  <a:gd name="connsiteX66" fmla="*/ 2424113 w 6612638"/>
                  <a:gd name="connsiteY66" fmla="*/ 1066800 h 1976438"/>
                  <a:gd name="connsiteX67" fmla="*/ 2466975 w 6612638"/>
                  <a:gd name="connsiteY67" fmla="*/ 1019908 h 1976438"/>
                  <a:gd name="connsiteX68" fmla="*/ 2519363 w 6612638"/>
                  <a:gd name="connsiteY68" fmla="*/ 966788 h 1976438"/>
                  <a:gd name="connsiteX69" fmla="*/ 2533650 w 6612638"/>
                  <a:gd name="connsiteY69" fmla="*/ 952500 h 1976438"/>
                  <a:gd name="connsiteX70" fmla="*/ 2622305 w 6612638"/>
                  <a:gd name="connsiteY70" fmla="*/ 933084 h 1976438"/>
                  <a:gd name="connsiteX71" fmla="*/ 2752725 w 6612638"/>
                  <a:gd name="connsiteY71" fmla="*/ 957263 h 1976438"/>
                  <a:gd name="connsiteX72" fmla="*/ 2767013 w 6612638"/>
                  <a:gd name="connsiteY72" fmla="*/ 966788 h 1976438"/>
                  <a:gd name="connsiteX73" fmla="*/ 2771775 w 6612638"/>
                  <a:gd name="connsiteY73" fmla="*/ 981075 h 1976438"/>
                  <a:gd name="connsiteX74" fmla="*/ 2800350 w 6612638"/>
                  <a:gd name="connsiteY74" fmla="*/ 1000125 h 1976438"/>
                  <a:gd name="connsiteX75" fmla="*/ 2819400 w 6612638"/>
                  <a:gd name="connsiteY75" fmla="*/ 1014413 h 1976438"/>
                  <a:gd name="connsiteX76" fmla="*/ 2833688 w 6612638"/>
                  <a:gd name="connsiteY76" fmla="*/ 1019175 h 1976438"/>
                  <a:gd name="connsiteX77" fmla="*/ 2852738 w 6612638"/>
                  <a:gd name="connsiteY77" fmla="*/ 1033463 h 1976438"/>
                  <a:gd name="connsiteX78" fmla="*/ 2881313 w 6612638"/>
                  <a:gd name="connsiteY78" fmla="*/ 1052513 h 1976438"/>
                  <a:gd name="connsiteX79" fmla="*/ 2914650 w 6612638"/>
                  <a:gd name="connsiteY79" fmla="*/ 1095375 h 1976438"/>
                  <a:gd name="connsiteX80" fmla="*/ 2919413 w 6612638"/>
                  <a:gd name="connsiteY80" fmla="*/ 1109663 h 1976438"/>
                  <a:gd name="connsiteX81" fmla="*/ 2943225 w 6612638"/>
                  <a:gd name="connsiteY81" fmla="*/ 1138238 h 1976438"/>
                  <a:gd name="connsiteX82" fmla="*/ 2947988 w 6612638"/>
                  <a:gd name="connsiteY82" fmla="*/ 1152525 h 1976438"/>
                  <a:gd name="connsiteX83" fmla="*/ 2962275 w 6612638"/>
                  <a:gd name="connsiteY83" fmla="*/ 1162050 h 1976438"/>
                  <a:gd name="connsiteX84" fmla="*/ 2986088 w 6612638"/>
                  <a:gd name="connsiteY84" fmla="*/ 1176338 h 1976438"/>
                  <a:gd name="connsiteX85" fmla="*/ 3000375 w 6612638"/>
                  <a:gd name="connsiteY85" fmla="*/ 1190625 h 1976438"/>
                  <a:gd name="connsiteX86" fmla="*/ 3014663 w 6612638"/>
                  <a:gd name="connsiteY86" fmla="*/ 1200150 h 1976438"/>
                  <a:gd name="connsiteX87" fmla="*/ 3043238 w 6612638"/>
                  <a:gd name="connsiteY87" fmla="*/ 1209675 h 1976438"/>
                  <a:gd name="connsiteX88" fmla="*/ 3057525 w 6612638"/>
                  <a:gd name="connsiteY88" fmla="*/ 1219200 h 1976438"/>
                  <a:gd name="connsiteX89" fmla="*/ 3076575 w 6612638"/>
                  <a:gd name="connsiteY89" fmla="*/ 1223963 h 1976438"/>
                  <a:gd name="connsiteX90" fmla="*/ 3119438 w 6612638"/>
                  <a:gd name="connsiteY90" fmla="*/ 1243013 h 1976438"/>
                  <a:gd name="connsiteX91" fmla="*/ 3249857 w 6612638"/>
                  <a:gd name="connsiteY91" fmla="*/ 1256934 h 1976438"/>
                  <a:gd name="connsiteX92" fmla="*/ 3527181 w 6612638"/>
                  <a:gd name="connsiteY92" fmla="*/ 1220665 h 1976438"/>
                  <a:gd name="connsiteX93" fmla="*/ 4016986 w 6612638"/>
                  <a:gd name="connsiteY93" fmla="*/ 1164248 h 1976438"/>
                  <a:gd name="connsiteX94" fmla="*/ 4276725 w 6612638"/>
                  <a:gd name="connsiteY94" fmla="*/ 1143000 h 1976438"/>
                  <a:gd name="connsiteX95" fmla="*/ 4518880 w 6612638"/>
                  <a:gd name="connsiteY95" fmla="*/ 1125782 h 1976438"/>
                  <a:gd name="connsiteX96" fmla="*/ 4819650 w 6612638"/>
                  <a:gd name="connsiteY96" fmla="*/ 1105266 h 1976438"/>
                  <a:gd name="connsiteX97" fmla="*/ 4967288 w 6612638"/>
                  <a:gd name="connsiteY97" fmla="*/ 1090613 h 1976438"/>
                  <a:gd name="connsiteX98" fmla="*/ 5019675 w 6612638"/>
                  <a:gd name="connsiteY98" fmla="*/ 1076325 h 1976438"/>
                  <a:gd name="connsiteX99" fmla="*/ 5033963 w 6612638"/>
                  <a:gd name="connsiteY99" fmla="*/ 1071563 h 1976438"/>
                  <a:gd name="connsiteX100" fmla="*/ 5053013 w 6612638"/>
                  <a:gd name="connsiteY100" fmla="*/ 1062038 h 1976438"/>
                  <a:gd name="connsiteX101" fmla="*/ 5110163 w 6612638"/>
                  <a:gd name="connsiteY101" fmla="*/ 1057275 h 1976438"/>
                  <a:gd name="connsiteX102" fmla="*/ 5124450 w 6612638"/>
                  <a:gd name="connsiteY102" fmla="*/ 1052513 h 1976438"/>
                  <a:gd name="connsiteX103" fmla="*/ 5176838 w 6612638"/>
                  <a:gd name="connsiteY103" fmla="*/ 1042988 h 1976438"/>
                  <a:gd name="connsiteX104" fmla="*/ 5214938 w 6612638"/>
                  <a:gd name="connsiteY104" fmla="*/ 1038225 h 1976438"/>
                  <a:gd name="connsiteX105" fmla="*/ 5267325 w 6612638"/>
                  <a:gd name="connsiteY105" fmla="*/ 1023938 h 1976438"/>
                  <a:gd name="connsiteX106" fmla="*/ 5300663 w 6612638"/>
                  <a:gd name="connsiteY106" fmla="*/ 1014413 h 1976438"/>
                  <a:gd name="connsiteX107" fmla="*/ 5314950 w 6612638"/>
                  <a:gd name="connsiteY107" fmla="*/ 1009650 h 1976438"/>
                  <a:gd name="connsiteX108" fmla="*/ 5353050 w 6612638"/>
                  <a:gd name="connsiteY108" fmla="*/ 976313 h 1976438"/>
                  <a:gd name="connsiteX109" fmla="*/ 5376863 w 6612638"/>
                  <a:gd name="connsiteY109" fmla="*/ 957263 h 1976438"/>
                  <a:gd name="connsiteX110" fmla="*/ 5395913 w 6612638"/>
                  <a:gd name="connsiteY110" fmla="*/ 947738 h 1976438"/>
                  <a:gd name="connsiteX111" fmla="*/ 5462588 w 6612638"/>
                  <a:gd name="connsiteY111" fmla="*/ 909638 h 1976438"/>
                  <a:gd name="connsiteX112" fmla="*/ 5486400 w 6612638"/>
                  <a:gd name="connsiteY112" fmla="*/ 895350 h 1976438"/>
                  <a:gd name="connsiteX113" fmla="*/ 5529263 w 6612638"/>
                  <a:gd name="connsiteY113" fmla="*/ 876300 h 1976438"/>
                  <a:gd name="connsiteX114" fmla="*/ 5567363 w 6612638"/>
                  <a:gd name="connsiteY114" fmla="*/ 862013 h 1976438"/>
                  <a:gd name="connsiteX115" fmla="*/ 5610225 w 6612638"/>
                  <a:gd name="connsiteY115" fmla="*/ 838200 h 1976438"/>
                  <a:gd name="connsiteX116" fmla="*/ 5672138 w 6612638"/>
                  <a:gd name="connsiteY116" fmla="*/ 809625 h 1976438"/>
                  <a:gd name="connsiteX117" fmla="*/ 5719763 w 6612638"/>
                  <a:gd name="connsiteY117" fmla="*/ 795338 h 1976438"/>
                  <a:gd name="connsiteX118" fmla="*/ 5810250 w 6612638"/>
                  <a:gd name="connsiteY118" fmla="*/ 781050 h 1976438"/>
                  <a:gd name="connsiteX119" fmla="*/ 5824538 w 6612638"/>
                  <a:gd name="connsiteY119" fmla="*/ 776288 h 1976438"/>
                  <a:gd name="connsiteX120" fmla="*/ 5891213 w 6612638"/>
                  <a:gd name="connsiteY120" fmla="*/ 742950 h 1976438"/>
                  <a:gd name="connsiteX121" fmla="*/ 5910263 w 6612638"/>
                  <a:gd name="connsiteY121" fmla="*/ 733425 h 1976438"/>
                  <a:gd name="connsiteX122" fmla="*/ 5948363 w 6612638"/>
                  <a:gd name="connsiteY122" fmla="*/ 719138 h 1976438"/>
                  <a:gd name="connsiteX123" fmla="*/ 5962650 w 6612638"/>
                  <a:gd name="connsiteY123" fmla="*/ 704850 h 1976438"/>
                  <a:gd name="connsiteX124" fmla="*/ 5976938 w 6612638"/>
                  <a:gd name="connsiteY124" fmla="*/ 685800 h 1976438"/>
                  <a:gd name="connsiteX125" fmla="*/ 5991225 w 6612638"/>
                  <a:gd name="connsiteY125" fmla="*/ 681038 h 1976438"/>
                  <a:gd name="connsiteX126" fmla="*/ 6015038 w 6612638"/>
                  <a:gd name="connsiteY126" fmla="*/ 657225 h 1976438"/>
                  <a:gd name="connsiteX127" fmla="*/ 6053138 w 6612638"/>
                  <a:gd name="connsiteY127" fmla="*/ 619125 h 1976438"/>
                  <a:gd name="connsiteX128" fmla="*/ 6119813 w 6612638"/>
                  <a:gd name="connsiteY128" fmla="*/ 576263 h 1976438"/>
                  <a:gd name="connsiteX129" fmla="*/ 6157913 w 6612638"/>
                  <a:gd name="connsiteY129" fmla="*/ 547688 h 1976438"/>
                  <a:gd name="connsiteX130" fmla="*/ 6172200 w 6612638"/>
                  <a:gd name="connsiteY130" fmla="*/ 542925 h 1976438"/>
                  <a:gd name="connsiteX131" fmla="*/ 6229350 w 6612638"/>
                  <a:gd name="connsiteY131" fmla="*/ 519113 h 1976438"/>
                  <a:gd name="connsiteX132" fmla="*/ 6253163 w 6612638"/>
                  <a:gd name="connsiteY132" fmla="*/ 504825 h 1976438"/>
                  <a:gd name="connsiteX133" fmla="*/ 6281738 w 6612638"/>
                  <a:gd name="connsiteY133" fmla="*/ 485775 h 1976438"/>
                  <a:gd name="connsiteX134" fmla="*/ 6329363 w 6612638"/>
                  <a:gd name="connsiteY134" fmla="*/ 471488 h 1976438"/>
                  <a:gd name="connsiteX135" fmla="*/ 6353175 w 6612638"/>
                  <a:gd name="connsiteY135" fmla="*/ 457200 h 1976438"/>
                  <a:gd name="connsiteX136" fmla="*/ 6372225 w 6612638"/>
                  <a:gd name="connsiteY136" fmla="*/ 447675 h 1976438"/>
                  <a:gd name="connsiteX137" fmla="*/ 6400800 w 6612638"/>
                  <a:gd name="connsiteY137" fmla="*/ 423863 h 1976438"/>
                  <a:gd name="connsiteX138" fmla="*/ 6429375 w 6612638"/>
                  <a:gd name="connsiteY138" fmla="*/ 395288 h 1976438"/>
                  <a:gd name="connsiteX139" fmla="*/ 6448425 w 6612638"/>
                  <a:gd name="connsiteY139" fmla="*/ 361950 h 1976438"/>
                  <a:gd name="connsiteX140" fmla="*/ 6462713 w 6612638"/>
                  <a:gd name="connsiteY140" fmla="*/ 352425 h 1976438"/>
                  <a:gd name="connsiteX141" fmla="*/ 6524625 w 6612638"/>
                  <a:gd name="connsiteY141" fmla="*/ 319088 h 1976438"/>
                  <a:gd name="connsiteX142" fmla="*/ 6538913 w 6612638"/>
                  <a:gd name="connsiteY142" fmla="*/ 304800 h 1976438"/>
                  <a:gd name="connsiteX143" fmla="*/ 6567488 w 6612638"/>
                  <a:gd name="connsiteY143" fmla="*/ 280988 h 1976438"/>
                  <a:gd name="connsiteX144" fmla="*/ 6581775 w 6612638"/>
                  <a:gd name="connsiteY144" fmla="*/ 247650 h 1976438"/>
                  <a:gd name="connsiteX145" fmla="*/ 6600825 w 6612638"/>
                  <a:gd name="connsiteY145" fmla="*/ 180975 h 1976438"/>
                  <a:gd name="connsiteX146" fmla="*/ 6610350 w 6612638"/>
                  <a:gd name="connsiteY146" fmla="*/ 166688 h 1976438"/>
                  <a:gd name="connsiteX147" fmla="*/ 6610351 w 6612638"/>
                  <a:gd name="connsiteY14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76200 w 6612638"/>
                  <a:gd name="connsiteY2" fmla="*/ 1924050 h 1976438"/>
                  <a:gd name="connsiteX3" fmla="*/ 104775 w 6612638"/>
                  <a:gd name="connsiteY3" fmla="*/ 1905000 h 1976438"/>
                  <a:gd name="connsiteX4" fmla="*/ 133350 w 6612638"/>
                  <a:gd name="connsiteY4" fmla="*/ 1885950 h 1976438"/>
                  <a:gd name="connsiteX5" fmla="*/ 147638 w 6612638"/>
                  <a:gd name="connsiteY5" fmla="*/ 1876425 h 1976438"/>
                  <a:gd name="connsiteX6" fmla="*/ 176213 w 6612638"/>
                  <a:gd name="connsiteY6" fmla="*/ 1852613 h 1976438"/>
                  <a:gd name="connsiteX7" fmla="*/ 200025 w 6612638"/>
                  <a:gd name="connsiteY7" fmla="*/ 1824038 h 1976438"/>
                  <a:gd name="connsiteX8" fmla="*/ 209550 w 6612638"/>
                  <a:gd name="connsiteY8" fmla="*/ 1809750 h 1976438"/>
                  <a:gd name="connsiteX9" fmla="*/ 223838 w 6612638"/>
                  <a:gd name="connsiteY9" fmla="*/ 1804988 h 1976438"/>
                  <a:gd name="connsiteX10" fmla="*/ 247650 w 6612638"/>
                  <a:gd name="connsiteY10" fmla="*/ 1781175 h 1976438"/>
                  <a:gd name="connsiteX11" fmla="*/ 290513 w 6612638"/>
                  <a:gd name="connsiteY11" fmla="*/ 1747838 h 1976438"/>
                  <a:gd name="connsiteX12" fmla="*/ 319088 w 6612638"/>
                  <a:gd name="connsiteY12" fmla="*/ 1728788 h 1976438"/>
                  <a:gd name="connsiteX13" fmla="*/ 328613 w 6612638"/>
                  <a:gd name="connsiteY13" fmla="*/ 1714500 h 1976438"/>
                  <a:gd name="connsiteX14" fmla="*/ 342900 w 6612638"/>
                  <a:gd name="connsiteY14" fmla="*/ 1709738 h 1976438"/>
                  <a:gd name="connsiteX15" fmla="*/ 371475 w 6612638"/>
                  <a:gd name="connsiteY15" fmla="*/ 1690688 h 1976438"/>
                  <a:gd name="connsiteX16" fmla="*/ 390525 w 6612638"/>
                  <a:gd name="connsiteY16" fmla="*/ 1676400 h 1976438"/>
                  <a:gd name="connsiteX17" fmla="*/ 414338 w 6612638"/>
                  <a:gd name="connsiteY17" fmla="*/ 1657350 h 1976438"/>
                  <a:gd name="connsiteX18" fmla="*/ 423863 w 6612638"/>
                  <a:gd name="connsiteY18" fmla="*/ 1643063 h 1976438"/>
                  <a:gd name="connsiteX19" fmla="*/ 466725 w 6612638"/>
                  <a:gd name="connsiteY19" fmla="*/ 1619250 h 1976438"/>
                  <a:gd name="connsiteX20" fmla="*/ 490538 w 6612638"/>
                  <a:gd name="connsiteY20" fmla="*/ 1600200 h 1976438"/>
                  <a:gd name="connsiteX21" fmla="*/ 519113 w 6612638"/>
                  <a:gd name="connsiteY21" fmla="*/ 1581150 h 1976438"/>
                  <a:gd name="connsiteX22" fmla="*/ 533400 w 6612638"/>
                  <a:gd name="connsiteY22" fmla="*/ 1571625 h 1976438"/>
                  <a:gd name="connsiteX23" fmla="*/ 547688 w 6612638"/>
                  <a:gd name="connsiteY23" fmla="*/ 1566863 h 1976438"/>
                  <a:gd name="connsiteX24" fmla="*/ 576263 w 6612638"/>
                  <a:gd name="connsiteY24" fmla="*/ 1547813 h 1976438"/>
                  <a:gd name="connsiteX25" fmla="*/ 609600 w 6612638"/>
                  <a:gd name="connsiteY25" fmla="*/ 1528763 h 1976438"/>
                  <a:gd name="connsiteX26" fmla="*/ 638175 w 6612638"/>
                  <a:gd name="connsiteY26" fmla="*/ 1500188 h 1976438"/>
                  <a:gd name="connsiteX27" fmla="*/ 657225 w 6612638"/>
                  <a:gd name="connsiteY27" fmla="*/ 1490663 h 1976438"/>
                  <a:gd name="connsiteX28" fmla="*/ 719870 w 6612638"/>
                  <a:gd name="connsiteY28" fmla="*/ 1446335 h 1976438"/>
                  <a:gd name="connsiteX29" fmla="*/ 828675 w 6612638"/>
                  <a:gd name="connsiteY29" fmla="*/ 1381125 h 1976438"/>
                  <a:gd name="connsiteX30" fmla="*/ 931985 w 6612638"/>
                  <a:gd name="connsiteY30" fmla="*/ 1324707 h 1976438"/>
                  <a:gd name="connsiteX31" fmla="*/ 1050315 w 6612638"/>
                  <a:gd name="connsiteY31" fmla="*/ 1260230 h 1976438"/>
                  <a:gd name="connsiteX32" fmla="*/ 1119188 w 6612638"/>
                  <a:gd name="connsiteY32" fmla="*/ 1227626 h 1976438"/>
                  <a:gd name="connsiteX33" fmla="*/ 1169744 w 6612638"/>
                  <a:gd name="connsiteY33" fmla="*/ 1203813 h 1976438"/>
                  <a:gd name="connsiteX34" fmla="*/ 1211873 w 6612638"/>
                  <a:gd name="connsiteY34" fmla="*/ 1203814 h 1976438"/>
                  <a:gd name="connsiteX35" fmla="*/ 1269390 w 6612638"/>
                  <a:gd name="connsiteY35" fmla="*/ 1225428 h 1976438"/>
                  <a:gd name="connsiteX36" fmla="*/ 1371600 w 6612638"/>
                  <a:gd name="connsiteY36" fmla="*/ 1281113 h 1976438"/>
                  <a:gd name="connsiteX37" fmla="*/ 1480405 w 6612638"/>
                  <a:gd name="connsiteY37" fmla="*/ 1329104 h 1976438"/>
                  <a:gd name="connsiteX38" fmla="*/ 1557338 w 6612638"/>
                  <a:gd name="connsiteY38" fmla="*/ 1347788 h 1976438"/>
                  <a:gd name="connsiteX39" fmla="*/ 1571625 w 6612638"/>
                  <a:gd name="connsiteY39" fmla="*/ 1352550 h 1976438"/>
                  <a:gd name="connsiteX40" fmla="*/ 1666875 w 6612638"/>
                  <a:gd name="connsiteY40" fmla="*/ 1347788 h 1976438"/>
                  <a:gd name="connsiteX41" fmla="*/ 1695450 w 6612638"/>
                  <a:gd name="connsiteY41" fmla="*/ 1338263 h 1976438"/>
                  <a:gd name="connsiteX42" fmla="*/ 1714500 w 6612638"/>
                  <a:gd name="connsiteY42" fmla="*/ 1333500 h 1976438"/>
                  <a:gd name="connsiteX43" fmla="*/ 1809750 w 6612638"/>
                  <a:gd name="connsiteY43" fmla="*/ 1338263 h 1976438"/>
                  <a:gd name="connsiteX44" fmla="*/ 1843088 w 6612638"/>
                  <a:gd name="connsiteY44" fmla="*/ 1352550 h 1976438"/>
                  <a:gd name="connsiteX45" fmla="*/ 1857375 w 6612638"/>
                  <a:gd name="connsiteY45" fmla="*/ 1357313 h 1976438"/>
                  <a:gd name="connsiteX46" fmla="*/ 1895475 w 6612638"/>
                  <a:gd name="connsiteY46" fmla="*/ 1352550 h 1976438"/>
                  <a:gd name="connsiteX47" fmla="*/ 1924050 w 6612638"/>
                  <a:gd name="connsiteY47" fmla="*/ 1338263 h 1976438"/>
                  <a:gd name="connsiteX48" fmla="*/ 1938338 w 6612638"/>
                  <a:gd name="connsiteY48" fmla="*/ 1333500 h 1976438"/>
                  <a:gd name="connsiteX49" fmla="*/ 1952625 w 6612638"/>
                  <a:gd name="connsiteY49" fmla="*/ 1319213 h 1976438"/>
                  <a:gd name="connsiteX50" fmla="*/ 1966913 w 6612638"/>
                  <a:gd name="connsiteY50" fmla="*/ 1314450 h 1976438"/>
                  <a:gd name="connsiteX51" fmla="*/ 1981200 w 6612638"/>
                  <a:gd name="connsiteY51" fmla="*/ 1304925 h 1976438"/>
                  <a:gd name="connsiteX52" fmla="*/ 2036152 w 6612638"/>
                  <a:gd name="connsiteY52" fmla="*/ 1335698 h 1976438"/>
                  <a:gd name="connsiteX53" fmla="*/ 2089638 w 6612638"/>
                  <a:gd name="connsiteY53" fmla="*/ 1361709 h 1976438"/>
                  <a:gd name="connsiteX54" fmla="*/ 2124075 w 6612638"/>
                  <a:gd name="connsiteY54" fmla="*/ 1352550 h 1976438"/>
                  <a:gd name="connsiteX55" fmla="*/ 2162175 w 6612638"/>
                  <a:gd name="connsiteY55" fmla="*/ 1347788 h 1976438"/>
                  <a:gd name="connsiteX56" fmla="*/ 2190750 w 6612638"/>
                  <a:gd name="connsiteY56" fmla="*/ 1338263 h 1976438"/>
                  <a:gd name="connsiteX57" fmla="*/ 2219325 w 6612638"/>
                  <a:gd name="connsiteY57" fmla="*/ 1319213 h 1976438"/>
                  <a:gd name="connsiteX58" fmla="*/ 2247900 w 6612638"/>
                  <a:gd name="connsiteY58" fmla="*/ 1300163 h 1976438"/>
                  <a:gd name="connsiteX59" fmla="*/ 2262188 w 6612638"/>
                  <a:gd name="connsiteY59" fmla="*/ 1290638 h 1976438"/>
                  <a:gd name="connsiteX60" fmla="*/ 2281238 w 6612638"/>
                  <a:gd name="connsiteY60" fmla="*/ 1281113 h 1976438"/>
                  <a:gd name="connsiteX61" fmla="*/ 2295525 w 6612638"/>
                  <a:gd name="connsiteY61" fmla="*/ 1262063 h 1976438"/>
                  <a:gd name="connsiteX62" fmla="*/ 2305050 w 6612638"/>
                  <a:gd name="connsiteY62" fmla="*/ 1228725 h 1976438"/>
                  <a:gd name="connsiteX63" fmla="*/ 2308714 w 6612638"/>
                  <a:gd name="connsiteY63" fmla="*/ 1188061 h 1976438"/>
                  <a:gd name="connsiteX64" fmla="*/ 2390775 w 6612638"/>
                  <a:gd name="connsiteY64" fmla="*/ 1095742 h 1976438"/>
                  <a:gd name="connsiteX65" fmla="*/ 2424113 w 6612638"/>
                  <a:gd name="connsiteY65" fmla="*/ 1066800 h 1976438"/>
                  <a:gd name="connsiteX66" fmla="*/ 2466975 w 6612638"/>
                  <a:gd name="connsiteY66" fmla="*/ 1019908 h 1976438"/>
                  <a:gd name="connsiteX67" fmla="*/ 2519363 w 6612638"/>
                  <a:gd name="connsiteY67" fmla="*/ 966788 h 1976438"/>
                  <a:gd name="connsiteX68" fmla="*/ 2533650 w 6612638"/>
                  <a:gd name="connsiteY68" fmla="*/ 952500 h 1976438"/>
                  <a:gd name="connsiteX69" fmla="*/ 2622305 w 6612638"/>
                  <a:gd name="connsiteY69" fmla="*/ 933084 h 1976438"/>
                  <a:gd name="connsiteX70" fmla="*/ 2752725 w 6612638"/>
                  <a:gd name="connsiteY70" fmla="*/ 957263 h 1976438"/>
                  <a:gd name="connsiteX71" fmla="*/ 2767013 w 6612638"/>
                  <a:gd name="connsiteY71" fmla="*/ 966788 h 1976438"/>
                  <a:gd name="connsiteX72" fmla="*/ 2771775 w 6612638"/>
                  <a:gd name="connsiteY72" fmla="*/ 981075 h 1976438"/>
                  <a:gd name="connsiteX73" fmla="*/ 2800350 w 6612638"/>
                  <a:gd name="connsiteY73" fmla="*/ 1000125 h 1976438"/>
                  <a:gd name="connsiteX74" fmla="*/ 2819400 w 6612638"/>
                  <a:gd name="connsiteY74" fmla="*/ 1014413 h 1976438"/>
                  <a:gd name="connsiteX75" fmla="*/ 2833688 w 6612638"/>
                  <a:gd name="connsiteY75" fmla="*/ 1019175 h 1976438"/>
                  <a:gd name="connsiteX76" fmla="*/ 2852738 w 6612638"/>
                  <a:gd name="connsiteY76" fmla="*/ 1033463 h 1976438"/>
                  <a:gd name="connsiteX77" fmla="*/ 2881313 w 6612638"/>
                  <a:gd name="connsiteY77" fmla="*/ 1052513 h 1976438"/>
                  <a:gd name="connsiteX78" fmla="*/ 2914650 w 6612638"/>
                  <a:gd name="connsiteY78" fmla="*/ 1095375 h 1976438"/>
                  <a:gd name="connsiteX79" fmla="*/ 2919413 w 6612638"/>
                  <a:gd name="connsiteY79" fmla="*/ 1109663 h 1976438"/>
                  <a:gd name="connsiteX80" fmla="*/ 2943225 w 6612638"/>
                  <a:gd name="connsiteY80" fmla="*/ 1138238 h 1976438"/>
                  <a:gd name="connsiteX81" fmla="*/ 2947988 w 6612638"/>
                  <a:gd name="connsiteY81" fmla="*/ 1152525 h 1976438"/>
                  <a:gd name="connsiteX82" fmla="*/ 2962275 w 6612638"/>
                  <a:gd name="connsiteY82" fmla="*/ 1162050 h 1976438"/>
                  <a:gd name="connsiteX83" fmla="*/ 2986088 w 6612638"/>
                  <a:gd name="connsiteY83" fmla="*/ 1176338 h 1976438"/>
                  <a:gd name="connsiteX84" fmla="*/ 3000375 w 6612638"/>
                  <a:gd name="connsiteY84" fmla="*/ 1190625 h 1976438"/>
                  <a:gd name="connsiteX85" fmla="*/ 3014663 w 6612638"/>
                  <a:gd name="connsiteY85" fmla="*/ 1200150 h 1976438"/>
                  <a:gd name="connsiteX86" fmla="*/ 3043238 w 6612638"/>
                  <a:gd name="connsiteY86" fmla="*/ 1209675 h 1976438"/>
                  <a:gd name="connsiteX87" fmla="*/ 3057525 w 6612638"/>
                  <a:gd name="connsiteY87" fmla="*/ 1219200 h 1976438"/>
                  <a:gd name="connsiteX88" fmla="*/ 3076575 w 6612638"/>
                  <a:gd name="connsiteY88" fmla="*/ 1223963 h 1976438"/>
                  <a:gd name="connsiteX89" fmla="*/ 3119438 w 6612638"/>
                  <a:gd name="connsiteY89" fmla="*/ 1243013 h 1976438"/>
                  <a:gd name="connsiteX90" fmla="*/ 3249857 w 6612638"/>
                  <a:gd name="connsiteY90" fmla="*/ 1256934 h 1976438"/>
                  <a:gd name="connsiteX91" fmla="*/ 3527181 w 6612638"/>
                  <a:gd name="connsiteY91" fmla="*/ 1220665 h 1976438"/>
                  <a:gd name="connsiteX92" fmla="*/ 4016986 w 6612638"/>
                  <a:gd name="connsiteY92" fmla="*/ 1164248 h 1976438"/>
                  <a:gd name="connsiteX93" fmla="*/ 4276725 w 6612638"/>
                  <a:gd name="connsiteY93" fmla="*/ 1143000 h 1976438"/>
                  <a:gd name="connsiteX94" fmla="*/ 4518880 w 6612638"/>
                  <a:gd name="connsiteY94" fmla="*/ 1125782 h 1976438"/>
                  <a:gd name="connsiteX95" fmla="*/ 4819650 w 6612638"/>
                  <a:gd name="connsiteY95" fmla="*/ 1105266 h 1976438"/>
                  <a:gd name="connsiteX96" fmla="*/ 4967288 w 6612638"/>
                  <a:gd name="connsiteY96" fmla="*/ 1090613 h 1976438"/>
                  <a:gd name="connsiteX97" fmla="*/ 5019675 w 6612638"/>
                  <a:gd name="connsiteY97" fmla="*/ 1076325 h 1976438"/>
                  <a:gd name="connsiteX98" fmla="*/ 5033963 w 6612638"/>
                  <a:gd name="connsiteY98" fmla="*/ 1071563 h 1976438"/>
                  <a:gd name="connsiteX99" fmla="*/ 5053013 w 6612638"/>
                  <a:gd name="connsiteY99" fmla="*/ 1062038 h 1976438"/>
                  <a:gd name="connsiteX100" fmla="*/ 5110163 w 6612638"/>
                  <a:gd name="connsiteY100" fmla="*/ 1057275 h 1976438"/>
                  <a:gd name="connsiteX101" fmla="*/ 5124450 w 6612638"/>
                  <a:gd name="connsiteY101" fmla="*/ 1052513 h 1976438"/>
                  <a:gd name="connsiteX102" fmla="*/ 5176838 w 6612638"/>
                  <a:gd name="connsiteY102" fmla="*/ 1042988 h 1976438"/>
                  <a:gd name="connsiteX103" fmla="*/ 5214938 w 6612638"/>
                  <a:gd name="connsiteY103" fmla="*/ 1038225 h 1976438"/>
                  <a:gd name="connsiteX104" fmla="*/ 5267325 w 6612638"/>
                  <a:gd name="connsiteY104" fmla="*/ 1023938 h 1976438"/>
                  <a:gd name="connsiteX105" fmla="*/ 5300663 w 6612638"/>
                  <a:gd name="connsiteY105" fmla="*/ 1014413 h 1976438"/>
                  <a:gd name="connsiteX106" fmla="*/ 5314950 w 6612638"/>
                  <a:gd name="connsiteY106" fmla="*/ 1009650 h 1976438"/>
                  <a:gd name="connsiteX107" fmla="*/ 5353050 w 6612638"/>
                  <a:gd name="connsiteY107" fmla="*/ 976313 h 1976438"/>
                  <a:gd name="connsiteX108" fmla="*/ 5376863 w 6612638"/>
                  <a:gd name="connsiteY108" fmla="*/ 957263 h 1976438"/>
                  <a:gd name="connsiteX109" fmla="*/ 5395913 w 6612638"/>
                  <a:gd name="connsiteY109" fmla="*/ 947738 h 1976438"/>
                  <a:gd name="connsiteX110" fmla="*/ 5462588 w 6612638"/>
                  <a:gd name="connsiteY110" fmla="*/ 909638 h 1976438"/>
                  <a:gd name="connsiteX111" fmla="*/ 5486400 w 6612638"/>
                  <a:gd name="connsiteY111" fmla="*/ 895350 h 1976438"/>
                  <a:gd name="connsiteX112" fmla="*/ 5529263 w 6612638"/>
                  <a:gd name="connsiteY112" fmla="*/ 876300 h 1976438"/>
                  <a:gd name="connsiteX113" fmla="*/ 5567363 w 6612638"/>
                  <a:gd name="connsiteY113" fmla="*/ 862013 h 1976438"/>
                  <a:gd name="connsiteX114" fmla="*/ 5610225 w 6612638"/>
                  <a:gd name="connsiteY114" fmla="*/ 838200 h 1976438"/>
                  <a:gd name="connsiteX115" fmla="*/ 5672138 w 6612638"/>
                  <a:gd name="connsiteY115" fmla="*/ 809625 h 1976438"/>
                  <a:gd name="connsiteX116" fmla="*/ 5719763 w 6612638"/>
                  <a:gd name="connsiteY116" fmla="*/ 795338 h 1976438"/>
                  <a:gd name="connsiteX117" fmla="*/ 5810250 w 6612638"/>
                  <a:gd name="connsiteY117" fmla="*/ 781050 h 1976438"/>
                  <a:gd name="connsiteX118" fmla="*/ 5824538 w 6612638"/>
                  <a:gd name="connsiteY118" fmla="*/ 776288 h 1976438"/>
                  <a:gd name="connsiteX119" fmla="*/ 5891213 w 6612638"/>
                  <a:gd name="connsiteY119" fmla="*/ 742950 h 1976438"/>
                  <a:gd name="connsiteX120" fmla="*/ 5910263 w 6612638"/>
                  <a:gd name="connsiteY120" fmla="*/ 733425 h 1976438"/>
                  <a:gd name="connsiteX121" fmla="*/ 5948363 w 6612638"/>
                  <a:gd name="connsiteY121" fmla="*/ 719138 h 1976438"/>
                  <a:gd name="connsiteX122" fmla="*/ 5962650 w 6612638"/>
                  <a:gd name="connsiteY122" fmla="*/ 704850 h 1976438"/>
                  <a:gd name="connsiteX123" fmla="*/ 5976938 w 6612638"/>
                  <a:gd name="connsiteY123" fmla="*/ 685800 h 1976438"/>
                  <a:gd name="connsiteX124" fmla="*/ 5991225 w 6612638"/>
                  <a:gd name="connsiteY124" fmla="*/ 681038 h 1976438"/>
                  <a:gd name="connsiteX125" fmla="*/ 6015038 w 6612638"/>
                  <a:gd name="connsiteY125" fmla="*/ 657225 h 1976438"/>
                  <a:gd name="connsiteX126" fmla="*/ 6053138 w 6612638"/>
                  <a:gd name="connsiteY126" fmla="*/ 619125 h 1976438"/>
                  <a:gd name="connsiteX127" fmla="*/ 6119813 w 6612638"/>
                  <a:gd name="connsiteY127" fmla="*/ 576263 h 1976438"/>
                  <a:gd name="connsiteX128" fmla="*/ 6157913 w 6612638"/>
                  <a:gd name="connsiteY128" fmla="*/ 547688 h 1976438"/>
                  <a:gd name="connsiteX129" fmla="*/ 6172200 w 6612638"/>
                  <a:gd name="connsiteY129" fmla="*/ 542925 h 1976438"/>
                  <a:gd name="connsiteX130" fmla="*/ 6229350 w 6612638"/>
                  <a:gd name="connsiteY130" fmla="*/ 519113 h 1976438"/>
                  <a:gd name="connsiteX131" fmla="*/ 6253163 w 6612638"/>
                  <a:gd name="connsiteY131" fmla="*/ 504825 h 1976438"/>
                  <a:gd name="connsiteX132" fmla="*/ 6281738 w 6612638"/>
                  <a:gd name="connsiteY132" fmla="*/ 485775 h 1976438"/>
                  <a:gd name="connsiteX133" fmla="*/ 6329363 w 6612638"/>
                  <a:gd name="connsiteY133" fmla="*/ 471488 h 1976438"/>
                  <a:gd name="connsiteX134" fmla="*/ 6353175 w 6612638"/>
                  <a:gd name="connsiteY134" fmla="*/ 457200 h 1976438"/>
                  <a:gd name="connsiteX135" fmla="*/ 6372225 w 6612638"/>
                  <a:gd name="connsiteY135" fmla="*/ 447675 h 1976438"/>
                  <a:gd name="connsiteX136" fmla="*/ 6400800 w 6612638"/>
                  <a:gd name="connsiteY136" fmla="*/ 423863 h 1976438"/>
                  <a:gd name="connsiteX137" fmla="*/ 6429375 w 6612638"/>
                  <a:gd name="connsiteY137" fmla="*/ 395288 h 1976438"/>
                  <a:gd name="connsiteX138" fmla="*/ 6448425 w 6612638"/>
                  <a:gd name="connsiteY138" fmla="*/ 361950 h 1976438"/>
                  <a:gd name="connsiteX139" fmla="*/ 6462713 w 6612638"/>
                  <a:gd name="connsiteY139" fmla="*/ 352425 h 1976438"/>
                  <a:gd name="connsiteX140" fmla="*/ 6524625 w 6612638"/>
                  <a:gd name="connsiteY140" fmla="*/ 319088 h 1976438"/>
                  <a:gd name="connsiteX141" fmla="*/ 6538913 w 6612638"/>
                  <a:gd name="connsiteY141" fmla="*/ 304800 h 1976438"/>
                  <a:gd name="connsiteX142" fmla="*/ 6567488 w 6612638"/>
                  <a:gd name="connsiteY142" fmla="*/ 280988 h 1976438"/>
                  <a:gd name="connsiteX143" fmla="*/ 6581775 w 6612638"/>
                  <a:gd name="connsiteY143" fmla="*/ 247650 h 1976438"/>
                  <a:gd name="connsiteX144" fmla="*/ 6600825 w 6612638"/>
                  <a:gd name="connsiteY144" fmla="*/ 180975 h 1976438"/>
                  <a:gd name="connsiteX145" fmla="*/ 6610350 w 6612638"/>
                  <a:gd name="connsiteY145" fmla="*/ 166688 h 1976438"/>
                  <a:gd name="connsiteX146" fmla="*/ 6610351 w 6612638"/>
                  <a:gd name="connsiteY14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52725 w 6612638"/>
                  <a:gd name="connsiteY69" fmla="*/ 957263 h 1976438"/>
                  <a:gd name="connsiteX70" fmla="*/ 2767013 w 6612638"/>
                  <a:gd name="connsiteY70" fmla="*/ 966788 h 1976438"/>
                  <a:gd name="connsiteX71" fmla="*/ 2771775 w 6612638"/>
                  <a:gd name="connsiteY71" fmla="*/ 981075 h 1976438"/>
                  <a:gd name="connsiteX72" fmla="*/ 2800350 w 6612638"/>
                  <a:gd name="connsiteY72" fmla="*/ 1000125 h 1976438"/>
                  <a:gd name="connsiteX73" fmla="*/ 2819400 w 6612638"/>
                  <a:gd name="connsiteY73" fmla="*/ 1014413 h 1976438"/>
                  <a:gd name="connsiteX74" fmla="*/ 2833688 w 6612638"/>
                  <a:gd name="connsiteY74" fmla="*/ 1019175 h 1976438"/>
                  <a:gd name="connsiteX75" fmla="*/ 2852738 w 6612638"/>
                  <a:gd name="connsiteY75" fmla="*/ 1033463 h 1976438"/>
                  <a:gd name="connsiteX76" fmla="*/ 2881313 w 6612638"/>
                  <a:gd name="connsiteY76" fmla="*/ 1052513 h 1976438"/>
                  <a:gd name="connsiteX77" fmla="*/ 2914650 w 6612638"/>
                  <a:gd name="connsiteY77" fmla="*/ 1095375 h 1976438"/>
                  <a:gd name="connsiteX78" fmla="*/ 2919413 w 6612638"/>
                  <a:gd name="connsiteY78" fmla="*/ 1109663 h 1976438"/>
                  <a:gd name="connsiteX79" fmla="*/ 2943225 w 6612638"/>
                  <a:gd name="connsiteY79" fmla="*/ 1138238 h 1976438"/>
                  <a:gd name="connsiteX80" fmla="*/ 2947988 w 6612638"/>
                  <a:gd name="connsiteY80" fmla="*/ 1152525 h 1976438"/>
                  <a:gd name="connsiteX81" fmla="*/ 2962275 w 6612638"/>
                  <a:gd name="connsiteY81" fmla="*/ 1162050 h 1976438"/>
                  <a:gd name="connsiteX82" fmla="*/ 2986088 w 6612638"/>
                  <a:gd name="connsiteY82" fmla="*/ 1176338 h 1976438"/>
                  <a:gd name="connsiteX83" fmla="*/ 3000375 w 6612638"/>
                  <a:gd name="connsiteY83" fmla="*/ 1190625 h 1976438"/>
                  <a:gd name="connsiteX84" fmla="*/ 3014663 w 6612638"/>
                  <a:gd name="connsiteY84" fmla="*/ 1200150 h 1976438"/>
                  <a:gd name="connsiteX85" fmla="*/ 3043238 w 6612638"/>
                  <a:gd name="connsiteY85" fmla="*/ 1209675 h 1976438"/>
                  <a:gd name="connsiteX86" fmla="*/ 3057525 w 6612638"/>
                  <a:gd name="connsiteY86" fmla="*/ 1219200 h 1976438"/>
                  <a:gd name="connsiteX87" fmla="*/ 3076575 w 6612638"/>
                  <a:gd name="connsiteY87" fmla="*/ 1223963 h 1976438"/>
                  <a:gd name="connsiteX88" fmla="*/ 3119438 w 6612638"/>
                  <a:gd name="connsiteY88" fmla="*/ 1243013 h 1976438"/>
                  <a:gd name="connsiteX89" fmla="*/ 3249857 w 6612638"/>
                  <a:gd name="connsiteY89" fmla="*/ 1256934 h 1976438"/>
                  <a:gd name="connsiteX90" fmla="*/ 3527181 w 6612638"/>
                  <a:gd name="connsiteY90" fmla="*/ 1220665 h 1976438"/>
                  <a:gd name="connsiteX91" fmla="*/ 4016986 w 6612638"/>
                  <a:gd name="connsiteY91" fmla="*/ 1164248 h 1976438"/>
                  <a:gd name="connsiteX92" fmla="*/ 4276725 w 6612638"/>
                  <a:gd name="connsiteY92" fmla="*/ 1143000 h 1976438"/>
                  <a:gd name="connsiteX93" fmla="*/ 4518880 w 6612638"/>
                  <a:gd name="connsiteY93" fmla="*/ 1125782 h 1976438"/>
                  <a:gd name="connsiteX94" fmla="*/ 4819650 w 6612638"/>
                  <a:gd name="connsiteY94" fmla="*/ 1105266 h 1976438"/>
                  <a:gd name="connsiteX95" fmla="*/ 4967288 w 6612638"/>
                  <a:gd name="connsiteY95" fmla="*/ 1090613 h 1976438"/>
                  <a:gd name="connsiteX96" fmla="*/ 5019675 w 6612638"/>
                  <a:gd name="connsiteY96" fmla="*/ 1076325 h 1976438"/>
                  <a:gd name="connsiteX97" fmla="*/ 5033963 w 6612638"/>
                  <a:gd name="connsiteY97" fmla="*/ 1071563 h 1976438"/>
                  <a:gd name="connsiteX98" fmla="*/ 5053013 w 6612638"/>
                  <a:gd name="connsiteY98" fmla="*/ 1062038 h 1976438"/>
                  <a:gd name="connsiteX99" fmla="*/ 5110163 w 6612638"/>
                  <a:gd name="connsiteY99" fmla="*/ 1057275 h 1976438"/>
                  <a:gd name="connsiteX100" fmla="*/ 5124450 w 6612638"/>
                  <a:gd name="connsiteY100" fmla="*/ 1052513 h 1976438"/>
                  <a:gd name="connsiteX101" fmla="*/ 5176838 w 6612638"/>
                  <a:gd name="connsiteY101" fmla="*/ 1042988 h 1976438"/>
                  <a:gd name="connsiteX102" fmla="*/ 5214938 w 6612638"/>
                  <a:gd name="connsiteY102" fmla="*/ 1038225 h 1976438"/>
                  <a:gd name="connsiteX103" fmla="*/ 5267325 w 6612638"/>
                  <a:gd name="connsiteY103" fmla="*/ 1023938 h 1976438"/>
                  <a:gd name="connsiteX104" fmla="*/ 5300663 w 6612638"/>
                  <a:gd name="connsiteY104" fmla="*/ 1014413 h 1976438"/>
                  <a:gd name="connsiteX105" fmla="*/ 5314950 w 6612638"/>
                  <a:gd name="connsiteY105" fmla="*/ 1009650 h 1976438"/>
                  <a:gd name="connsiteX106" fmla="*/ 5353050 w 6612638"/>
                  <a:gd name="connsiteY106" fmla="*/ 976313 h 1976438"/>
                  <a:gd name="connsiteX107" fmla="*/ 5376863 w 6612638"/>
                  <a:gd name="connsiteY107" fmla="*/ 957263 h 1976438"/>
                  <a:gd name="connsiteX108" fmla="*/ 5395913 w 6612638"/>
                  <a:gd name="connsiteY108" fmla="*/ 947738 h 1976438"/>
                  <a:gd name="connsiteX109" fmla="*/ 5462588 w 6612638"/>
                  <a:gd name="connsiteY109" fmla="*/ 909638 h 1976438"/>
                  <a:gd name="connsiteX110" fmla="*/ 5486400 w 6612638"/>
                  <a:gd name="connsiteY110" fmla="*/ 895350 h 1976438"/>
                  <a:gd name="connsiteX111" fmla="*/ 5529263 w 6612638"/>
                  <a:gd name="connsiteY111" fmla="*/ 876300 h 1976438"/>
                  <a:gd name="connsiteX112" fmla="*/ 5567363 w 6612638"/>
                  <a:gd name="connsiteY112" fmla="*/ 862013 h 1976438"/>
                  <a:gd name="connsiteX113" fmla="*/ 5610225 w 6612638"/>
                  <a:gd name="connsiteY113" fmla="*/ 838200 h 1976438"/>
                  <a:gd name="connsiteX114" fmla="*/ 5672138 w 6612638"/>
                  <a:gd name="connsiteY114" fmla="*/ 809625 h 1976438"/>
                  <a:gd name="connsiteX115" fmla="*/ 5719763 w 6612638"/>
                  <a:gd name="connsiteY115" fmla="*/ 795338 h 1976438"/>
                  <a:gd name="connsiteX116" fmla="*/ 5810250 w 6612638"/>
                  <a:gd name="connsiteY116" fmla="*/ 781050 h 1976438"/>
                  <a:gd name="connsiteX117" fmla="*/ 5824538 w 6612638"/>
                  <a:gd name="connsiteY117" fmla="*/ 776288 h 1976438"/>
                  <a:gd name="connsiteX118" fmla="*/ 5891213 w 6612638"/>
                  <a:gd name="connsiteY118" fmla="*/ 742950 h 1976438"/>
                  <a:gd name="connsiteX119" fmla="*/ 5910263 w 6612638"/>
                  <a:gd name="connsiteY119" fmla="*/ 733425 h 1976438"/>
                  <a:gd name="connsiteX120" fmla="*/ 5948363 w 6612638"/>
                  <a:gd name="connsiteY120" fmla="*/ 719138 h 1976438"/>
                  <a:gd name="connsiteX121" fmla="*/ 5962650 w 6612638"/>
                  <a:gd name="connsiteY121" fmla="*/ 704850 h 1976438"/>
                  <a:gd name="connsiteX122" fmla="*/ 5976938 w 6612638"/>
                  <a:gd name="connsiteY122" fmla="*/ 685800 h 1976438"/>
                  <a:gd name="connsiteX123" fmla="*/ 5991225 w 6612638"/>
                  <a:gd name="connsiteY123" fmla="*/ 681038 h 1976438"/>
                  <a:gd name="connsiteX124" fmla="*/ 6015038 w 6612638"/>
                  <a:gd name="connsiteY124" fmla="*/ 657225 h 1976438"/>
                  <a:gd name="connsiteX125" fmla="*/ 6053138 w 6612638"/>
                  <a:gd name="connsiteY125" fmla="*/ 619125 h 1976438"/>
                  <a:gd name="connsiteX126" fmla="*/ 6119813 w 6612638"/>
                  <a:gd name="connsiteY126" fmla="*/ 576263 h 1976438"/>
                  <a:gd name="connsiteX127" fmla="*/ 6157913 w 6612638"/>
                  <a:gd name="connsiteY127" fmla="*/ 547688 h 1976438"/>
                  <a:gd name="connsiteX128" fmla="*/ 6172200 w 6612638"/>
                  <a:gd name="connsiteY128" fmla="*/ 542925 h 1976438"/>
                  <a:gd name="connsiteX129" fmla="*/ 6229350 w 6612638"/>
                  <a:gd name="connsiteY129" fmla="*/ 519113 h 1976438"/>
                  <a:gd name="connsiteX130" fmla="*/ 6253163 w 6612638"/>
                  <a:gd name="connsiteY130" fmla="*/ 504825 h 1976438"/>
                  <a:gd name="connsiteX131" fmla="*/ 6281738 w 6612638"/>
                  <a:gd name="connsiteY131" fmla="*/ 485775 h 1976438"/>
                  <a:gd name="connsiteX132" fmla="*/ 6329363 w 6612638"/>
                  <a:gd name="connsiteY132" fmla="*/ 471488 h 1976438"/>
                  <a:gd name="connsiteX133" fmla="*/ 6353175 w 6612638"/>
                  <a:gd name="connsiteY133" fmla="*/ 457200 h 1976438"/>
                  <a:gd name="connsiteX134" fmla="*/ 6372225 w 6612638"/>
                  <a:gd name="connsiteY134" fmla="*/ 447675 h 1976438"/>
                  <a:gd name="connsiteX135" fmla="*/ 6400800 w 6612638"/>
                  <a:gd name="connsiteY135" fmla="*/ 423863 h 1976438"/>
                  <a:gd name="connsiteX136" fmla="*/ 6429375 w 6612638"/>
                  <a:gd name="connsiteY136" fmla="*/ 395288 h 1976438"/>
                  <a:gd name="connsiteX137" fmla="*/ 6448425 w 6612638"/>
                  <a:gd name="connsiteY137" fmla="*/ 361950 h 1976438"/>
                  <a:gd name="connsiteX138" fmla="*/ 6462713 w 6612638"/>
                  <a:gd name="connsiteY138" fmla="*/ 352425 h 1976438"/>
                  <a:gd name="connsiteX139" fmla="*/ 6524625 w 6612638"/>
                  <a:gd name="connsiteY139" fmla="*/ 319088 h 1976438"/>
                  <a:gd name="connsiteX140" fmla="*/ 6538913 w 6612638"/>
                  <a:gd name="connsiteY140" fmla="*/ 304800 h 1976438"/>
                  <a:gd name="connsiteX141" fmla="*/ 6567488 w 6612638"/>
                  <a:gd name="connsiteY141" fmla="*/ 280988 h 1976438"/>
                  <a:gd name="connsiteX142" fmla="*/ 6581775 w 6612638"/>
                  <a:gd name="connsiteY142" fmla="*/ 247650 h 1976438"/>
                  <a:gd name="connsiteX143" fmla="*/ 6600825 w 6612638"/>
                  <a:gd name="connsiteY143" fmla="*/ 180975 h 1976438"/>
                  <a:gd name="connsiteX144" fmla="*/ 6610350 w 6612638"/>
                  <a:gd name="connsiteY144" fmla="*/ 166688 h 1976438"/>
                  <a:gd name="connsiteX145" fmla="*/ 6610351 w 6612638"/>
                  <a:gd name="connsiteY145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52725 w 6612638"/>
                  <a:gd name="connsiteY69" fmla="*/ 957263 h 1976438"/>
                  <a:gd name="connsiteX70" fmla="*/ 2771775 w 6612638"/>
                  <a:gd name="connsiteY70" fmla="*/ 981075 h 1976438"/>
                  <a:gd name="connsiteX71" fmla="*/ 2800350 w 6612638"/>
                  <a:gd name="connsiteY71" fmla="*/ 1000125 h 1976438"/>
                  <a:gd name="connsiteX72" fmla="*/ 2819400 w 6612638"/>
                  <a:gd name="connsiteY72" fmla="*/ 1014413 h 1976438"/>
                  <a:gd name="connsiteX73" fmla="*/ 2833688 w 6612638"/>
                  <a:gd name="connsiteY73" fmla="*/ 1019175 h 1976438"/>
                  <a:gd name="connsiteX74" fmla="*/ 2852738 w 6612638"/>
                  <a:gd name="connsiteY74" fmla="*/ 1033463 h 1976438"/>
                  <a:gd name="connsiteX75" fmla="*/ 2881313 w 6612638"/>
                  <a:gd name="connsiteY75" fmla="*/ 1052513 h 1976438"/>
                  <a:gd name="connsiteX76" fmla="*/ 2914650 w 6612638"/>
                  <a:gd name="connsiteY76" fmla="*/ 1095375 h 1976438"/>
                  <a:gd name="connsiteX77" fmla="*/ 2919413 w 6612638"/>
                  <a:gd name="connsiteY77" fmla="*/ 1109663 h 1976438"/>
                  <a:gd name="connsiteX78" fmla="*/ 2943225 w 6612638"/>
                  <a:gd name="connsiteY78" fmla="*/ 1138238 h 1976438"/>
                  <a:gd name="connsiteX79" fmla="*/ 2947988 w 6612638"/>
                  <a:gd name="connsiteY79" fmla="*/ 1152525 h 1976438"/>
                  <a:gd name="connsiteX80" fmla="*/ 2962275 w 6612638"/>
                  <a:gd name="connsiteY80" fmla="*/ 1162050 h 1976438"/>
                  <a:gd name="connsiteX81" fmla="*/ 2986088 w 6612638"/>
                  <a:gd name="connsiteY81" fmla="*/ 1176338 h 1976438"/>
                  <a:gd name="connsiteX82" fmla="*/ 3000375 w 6612638"/>
                  <a:gd name="connsiteY82" fmla="*/ 1190625 h 1976438"/>
                  <a:gd name="connsiteX83" fmla="*/ 3014663 w 6612638"/>
                  <a:gd name="connsiteY83" fmla="*/ 1200150 h 1976438"/>
                  <a:gd name="connsiteX84" fmla="*/ 3043238 w 6612638"/>
                  <a:gd name="connsiteY84" fmla="*/ 1209675 h 1976438"/>
                  <a:gd name="connsiteX85" fmla="*/ 3057525 w 6612638"/>
                  <a:gd name="connsiteY85" fmla="*/ 1219200 h 1976438"/>
                  <a:gd name="connsiteX86" fmla="*/ 3076575 w 6612638"/>
                  <a:gd name="connsiteY86" fmla="*/ 1223963 h 1976438"/>
                  <a:gd name="connsiteX87" fmla="*/ 3119438 w 6612638"/>
                  <a:gd name="connsiteY87" fmla="*/ 1243013 h 1976438"/>
                  <a:gd name="connsiteX88" fmla="*/ 3249857 w 6612638"/>
                  <a:gd name="connsiteY88" fmla="*/ 1256934 h 1976438"/>
                  <a:gd name="connsiteX89" fmla="*/ 3527181 w 6612638"/>
                  <a:gd name="connsiteY89" fmla="*/ 1220665 h 1976438"/>
                  <a:gd name="connsiteX90" fmla="*/ 4016986 w 6612638"/>
                  <a:gd name="connsiteY90" fmla="*/ 1164248 h 1976438"/>
                  <a:gd name="connsiteX91" fmla="*/ 4276725 w 6612638"/>
                  <a:gd name="connsiteY91" fmla="*/ 1143000 h 1976438"/>
                  <a:gd name="connsiteX92" fmla="*/ 4518880 w 6612638"/>
                  <a:gd name="connsiteY92" fmla="*/ 1125782 h 1976438"/>
                  <a:gd name="connsiteX93" fmla="*/ 4819650 w 6612638"/>
                  <a:gd name="connsiteY93" fmla="*/ 1105266 h 1976438"/>
                  <a:gd name="connsiteX94" fmla="*/ 4967288 w 6612638"/>
                  <a:gd name="connsiteY94" fmla="*/ 1090613 h 1976438"/>
                  <a:gd name="connsiteX95" fmla="*/ 5019675 w 6612638"/>
                  <a:gd name="connsiteY95" fmla="*/ 1076325 h 1976438"/>
                  <a:gd name="connsiteX96" fmla="*/ 5033963 w 6612638"/>
                  <a:gd name="connsiteY96" fmla="*/ 1071563 h 1976438"/>
                  <a:gd name="connsiteX97" fmla="*/ 5053013 w 6612638"/>
                  <a:gd name="connsiteY97" fmla="*/ 1062038 h 1976438"/>
                  <a:gd name="connsiteX98" fmla="*/ 5110163 w 6612638"/>
                  <a:gd name="connsiteY98" fmla="*/ 1057275 h 1976438"/>
                  <a:gd name="connsiteX99" fmla="*/ 5124450 w 6612638"/>
                  <a:gd name="connsiteY99" fmla="*/ 1052513 h 1976438"/>
                  <a:gd name="connsiteX100" fmla="*/ 5176838 w 6612638"/>
                  <a:gd name="connsiteY100" fmla="*/ 1042988 h 1976438"/>
                  <a:gd name="connsiteX101" fmla="*/ 5214938 w 6612638"/>
                  <a:gd name="connsiteY101" fmla="*/ 1038225 h 1976438"/>
                  <a:gd name="connsiteX102" fmla="*/ 5267325 w 6612638"/>
                  <a:gd name="connsiteY102" fmla="*/ 1023938 h 1976438"/>
                  <a:gd name="connsiteX103" fmla="*/ 5300663 w 6612638"/>
                  <a:gd name="connsiteY103" fmla="*/ 1014413 h 1976438"/>
                  <a:gd name="connsiteX104" fmla="*/ 5314950 w 6612638"/>
                  <a:gd name="connsiteY104" fmla="*/ 1009650 h 1976438"/>
                  <a:gd name="connsiteX105" fmla="*/ 5353050 w 6612638"/>
                  <a:gd name="connsiteY105" fmla="*/ 976313 h 1976438"/>
                  <a:gd name="connsiteX106" fmla="*/ 5376863 w 6612638"/>
                  <a:gd name="connsiteY106" fmla="*/ 957263 h 1976438"/>
                  <a:gd name="connsiteX107" fmla="*/ 5395913 w 6612638"/>
                  <a:gd name="connsiteY107" fmla="*/ 947738 h 1976438"/>
                  <a:gd name="connsiteX108" fmla="*/ 5462588 w 6612638"/>
                  <a:gd name="connsiteY108" fmla="*/ 909638 h 1976438"/>
                  <a:gd name="connsiteX109" fmla="*/ 5486400 w 6612638"/>
                  <a:gd name="connsiteY109" fmla="*/ 895350 h 1976438"/>
                  <a:gd name="connsiteX110" fmla="*/ 5529263 w 6612638"/>
                  <a:gd name="connsiteY110" fmla="*/ 876300 h 1976438"/>
                  <a:gd name="connsiteX111" fmla="*/ 5567363 w 6612638"/>
                  <a:gd name="connsiteY111" fmla="*/ 862013 h 1976438"/>
                  <a:gd name="connsiteX112" fmla="*/ 5610225 w 6612638"/>
                  <a:gd name="connsiteY112" fmla="*/ 838200 h 1976438"/>
                  <a:gd name="connsiteX113" fmla="*/ 5672138 w 6612638"/>
                  <a:gd name="connsiteY113" fmla="*/ 809625 h 1976438"/>
                  <a:gd name="connsiteX114" fmla="*/ 5719763 w 6612638"/>
                  <a:gd name="connsiteY114" fmla="*/ 795338 h 1976438"/>
                  <a:gd name="connsiteX115" fmla="*/ 5810250 w 6612638"/>
                  <a:gd name="connsiteY115" fmla="*/ 781050 h 1976438"/>
                  <a:gd name="connsiteX116" fmla="*/ 5824538 w 6612638"/>
                  <a:gd name="connsiteY116" fmla="*/ 776288 h 1976438"/>
                  <a:gd name="connsiteX117" fmla="*/ 5891213 w 6612638"/>
                  <a:gd name="connsiteY117" fmla="*/ 742950 h 1976438"/>
                  <a:gd name="connsiteX118" fmla="*/ 5910263 w 6612638"/>
                  <a:gd name="connsiteY118" fmla="*/ 733425 h 1976438"/>
                  <a:gd name="connsiteX119" fmla="*/ 5948363 w 6612638"/>
                  <a:gd name="connsiteY119" fmla="*/ 719138 h 1976438"/>
                  <a:gd name="connsiteX120" fmla="*/ 5962650 w 6612638"/>
                  <a:gd name="connsiteY120" fmla="*/ 704850 h 1976438"/>
                  <a:gd name="connsiteX121" fmla="*/ 5976938 w 6612638"/>
                  <a:gd name="connsiteY121" fmla="*/ 685800 h 1976438"/>
                  <a:gd name="connsiteX122" fmla="*/ 5991225 w 6612638"/>
                  <a:gd name="connsiteY122" fmla="*/ 681038 h 1976438"/>
                  <a:gd name="connsiteX123" fmla="*/ 6015038 w 6612638"/>
                  <a:gd name="connsiteY123" fmla="*/ 657225 h 1976438"/>
                  <a:gd name="connsiteX124" fmla="*/ 6053138 w 6612638"/>
                  <a:gd name="connsiteY124" fmla="*/ 619125 h 1976438"/>
                  <a:gd name="connsiteX125" fmla="*/ 6119813 w 6612638"/>
                  <a:gd name="connsiteY125" fmla="*/ 576263 h 1976438"/>
                  <a:gd name="connsiteX126" fmla="*/ 6157913 w 6612638"/>
                  <a:gd name="connsiteY126" fmla="*/ 547688 h 1976438"/>
                  <a:gd name="connsiteX127" fmla="*/ 6172200 w 6612638"/>
                  <a:gd name="connsiteY127" fmla="*/ 542925 h 1976438"/>
                  <a:gd name="connsiteX128" fmla="*/ 6229350 w 6612638"/>
                  <a:gd name="connsiteY128" fmla="*/ 519113 h 1976438"/>
                  <a:gd name="connsiteX129" fmla="*/ 6253163 w 6612638"/>
                  <a:gd name="connsiteY129" fmla="*/ 504825 h 1976438"/>
                  <a:gd name="connsiteX130" fmla="*/ 6281738 w 6612638"/>
                  <a:gd name="connsiteY130" fmla="*/ 485775 h 1976438"/>
                  <a:gd name="connsiteX131" fmla="*/ 6329363 w 6612638"/>
                  <a:gd name="connsiteY131" fmla="*/ 471488 h 1976438"/>
                  <a:gd name="connsiteX132" fmla="*/ 6353175 w 6612638"/>
                  <a:gd name="connsiteY132" fmla="*/ 457200 h 1976438"/>
                  <a:gd name="connsiteX133" fmla="*/ 6372225 w 6612638"/>
                  <a:gd name="connsiteY133" fmla="*/ 447675 h 1976438"/>
                  <a:gd name="connsiteX134" fmla="*/ 6400800 w 6612638"/>
                  <a:gd name="connsiteY134" fmla="*/ 423863 h 1976438"/>
                  <a:gd name="connsiteX135" fmla="*/ 6429375 w 6612638"/>
                  <a:gd name="connsiteY135" fmla="*/ 395288 h 1976438"/>
                  <a:gd name="connsiteX136" fmla="*/ 6448425 w 6612638"/>
                  <a:gd name="connsiteY136" fmla="*/ 361950 h 1976438"/>
                  <a:gd name="connsiteX137" fmla="*/ 6462713 w 6612638"/>
                  <a:gd name="connsiteY137" fmla="*/ 352425 h 1976438"/>
                  <a:gd name="connsiteX138" fmla="*/ 6524625 w 6612638"/>
                  <a:gd name="connsiteY138" fmla="*/ 319088 h 1976438"/>
                  <a:gd name="connsiteX139" fmla="*/ 6538913 w 6612638"/>
                  <a:gd name="connsiteY139" fmla="*/ 304800 h 1976438"/>
                  <a:gd name="connsiteX140" fmla="*/ 6567488 w 6612638"/>
                  <a:gd name="connsiteY140" fmla="*/ 280988 h 1976438"/>
                  <a:gd name="connsiteX141" fmla="*/ 6581775 w 6612638"/>
                  <a:gd name="connsiteY141" fmla="*/ 247650 h 1976438"/>
                  <a:gd name="connsiteX142" fmla="*/ 6600825 w 6612638"/>
                  <a:gd name="connsiteY142" fmla="*/ 180975 h 1976438"/>
                  <a:gd name="connsiteX143" fmla="*/ 6610350 w 6612638"/>
                  <a:gd name="connsiteY143" fmla="*/ 166688 h 1976438"/>
                  <a:gd name="connsiteX144" fmla="*/ 6610351 w 6612638"/>
                  <a:gd name="connsiteY144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71775 w 6612638"/>
                  <a:gd name="connsiteY69" fmla="*/ 9810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33688 w 6612638"/>
                  <a:gd name="connsiteY72" fmla="*/ 1019175 h 1976438"/>
                  <a:gd name="connsiteX73" fmla="*/ 2852738 w 6612638"/>
                  <a:gd name="connsiteY73" fmla="*/ 1033463 h 1976438"/>
                  <a:gd name="connsiteX74" fmla="*/ 2881313 w 6612638"/>
                  <a:gd name="connsiteY74" fmla="*/ 1052513 h 1976438"/>
                  <a:gd name="connsiteX75" fmla="*/ 2914650 w 6612638"/>
                  <a:gd name="connsiteY75" fmla="*/ 1095375 h 1976438"/>
                  <a:gd name="connsiteX76" fmla="*/ 2919413 w 6612638"/>
                  <a:gd name="connsiteY76" fmla="*/ 1109663 h 1976438"/>
                  <a:gd name="connsiteX77" fmla="*/ 2943225 w 6612638"/>
                  <a:gd name="connsiteY77" fmla="*/ 1138238 h 1976438"/>
                  <a:gd name="connsiteX78" fmla="*/ 2947988 w 6612638"/>
                  <a:gd name="connsiteY78" fmla="*/ 1152525 h 1976438"/>
                  <a:gd name="connsiteX79" fmla="*/ 2962275 w 6612638"/>
                  <a:gd name="connsiteY79" fmla="*/ 1162050 h 1976438"/>
                  <a:gd name="connsiteX80" fmla="*/ 2986088 w 6612638"/>
                  <a:gd name="connsiteY80" fmla="*/ 1176338 h 1976438"/>
                  <a:gd name="connsiteX81" fmla="*/ 3000375 w 6612638"/>
                  <a:gd name="connsiteY81" fmla="*/ 1190625 h 1976438"/>
                  <a:gd name="connsiteX82" fmla="*/ 3014663 w 6612638"/>
                  <a:gd name="connsiteY82" fmla="*/ 1200150 h 1976438"/>
                  <a:gd name="connsiteX83" fmla="*/ 3043238 w 6612638"/>
                  <a:gd name="connsiteY83" fmla="*/ 1209675 h 1976438"/>
                  <a:gd name="connsiteX84" fmla="*/ 3057525 w 6612638"/>
                  <a:gd name="connsiteY84" fmla="*/ 1219200 h 1976438"/>
                  <a:gd name="connsiteX85" fmla="*/ 3076575 w 6612638"/>
                  <a:gd name="connsiteY85" fmla="*/ 1223963 h 1976438"/>
                  <a:gd name="connsiteX86" fmla="*/ 3119438 w 6612638"/>
                  <a:gd name="connsiteY86" fmla="*/ 1243013 h 1976438"/>
                  <a:gd name="connsiteX87" fmla="*/ 3249857 w 6612638"/>
                  <a:gd name="connsiteY87" fmla="*/ 1256934 h 1976438"/>
                  <a:gd name="connsiteX88" fmla="*/ 3527181 w 6612638"/>
                  <a:gd name="connsiteY88" fmla="*/ 1220665 h 1976438"/>
                  <a:gd name="connsiteX89" fmla="*/ 4016986 w 6612638"/>
                  <a:gd name="connsiteY89" fmla="*/ 1164248 h 1976438"/>
                  <a:gd name="connsiteX90" fmla="*/ 4276725 w 6612638"/>
                  <a:gd name="connsiteY90" fmla="*/ 1143000 h 1976438"/>
                  <a:gd name="connsiteX91" fmla="*/ 4518880 w 6612638"/>
                  <a:gd name="connsiteY91" fmla="*/ 1125782 h 1976438"/>
                  <a:gd name="connsiteX92" fmla="*/ 4819650 w 6612638"/>
                  <a:gd name="connsiteY92" fmla="*/ 1105266 h 1976438"/>
                  <a:gd name="connsiteX93" fmla="*/ 4967288 w 6612638"/>
                  <a:gd name="connsiteY93" fmla="*/ 1090613 h 1976438"/>
                  <a:gd name="connsiteX94" fmla="*/ 5019675 w 6612638"/>
                  <a:gd name="connsiteY94" fmla="*/ 1076325 h 1976438"/>
                  <a:gd name="connsiteX95" fmla="*/ 5033963 w 6612638"/>
                  <a:gd name="connsiteY95" fmla="*/ 1071563 h 1976438"/>
                  <a:gd name="connsiteX96" fmla="*/ 5053013 w 6612638"/>
                  <a:gd name="connsiteY96" fmla="*/ 1062038 h 1976438"/>
                  <a:gd name="connsiteX97" fmla="*/ 5110163 w 6612638"/>
                  <a:gd name="connsiteY97" fmla="*/ 1057275 h 1976438"/>
                  <a:gd name="connsiteX98" fmla="*/ 5124450 w 6612638"/>
                  <a:gd name="connsiteY98" fmla="*/ 1052513 h 1976438"/>
                  <a:gd name="connsiteX99" fmla="*/ 5176838 w 6612638"/>
                  <a:gd name="connsiteY99" fmla="*/ 1042988 h 1976438"/>
                  <a:gd name="connsiteX100" fmla="*/ 5214938 w 6612638"/>
                  <a:gd name="connsiteY100" fmla="*/ 1038225 h 1976438"/>
                  <a:gd name="connsiteX101" fmla="*/ 5267325 w 6612638"/>
                  <a:gd name="connsiteY101" fmla="*/ 1023938 h 1976438"/>
                  <a:gd name="connsiteX102" fmla="*/ 5300663 w 6612638"/>
                  <a:gd name="connsiteY102" fmla="*/ 1014413 h 1976438"/>
                  <a:gd name="connsiteX103" fmla="*/ 5314950 w 6612638"/>
                  <a:gd name="connsiteY103" fmla="*/ 1009650 h 1976438"/>
                  <a:gd name="connsiteX104" fmla="*/ 5353050 w 6612638"/>
                  <a:gd name="connsiteY104" fmla="*/ 976313 h 1976438"/>
                  <a:gd name="connsiteX105" fmla="*/ 5376863 w 6612638"/>
                  <a:gd name="connsiteY105" fmla="*/ 957263 h 1976438"/>
                  <a:gd name="connsiteX106" fmla="*/ 5395913 w 6612638"/>
                  <a:gd name="connsiteY106" fmla="*/ 947738 h 1976438"/>
                  <a:gd name="connsiteX107" fmla="*/ 5462588 w 6612638"/>
                  <a:gd name="connsiteY107" fmla="*/ 909638 h 1976438"/>
                  <a:gd name="connsiteX108" fmla="*/ 5486400 w 6612638"/>
                  <a:gd name="connsiteY108" fmla="*/ 895350 h 1976438"/>
                  <a:gd name="connsiteX109" fmla="*/ 5529263 w 6612638"/>
                  <a:gd name="connsiteY109" fmla="*/ 876300 h 1976438"/>
                  <a:gd name="connsiteX110" fmla="*/ 5567363 w 6612638"/>
                  <a:gd name="connsiteY110" fmla="*/ 862013 h 1976438"/>
                  <a:gd name="connsiteX111" fmla="*/ 5610225 w 6612638"/>
                  <a:gd name="connsiteY111" fmla="*/ 838200 h 1976438"/>
                  <a:gd name="connsiteX112" fmla="*/ 5672138 w 6612638"/>
                  <a:gd name="connsiteY112" fmla="*/ 809625 h 1976438"/>
                  <a:gd name="connsiteX113" fmla="*/ 5719763 w 6612638"/>
                  <a:gd name="connsiteY113" fmla="*/ 795338 h 1976438"/>
                  <a:gd name="connsiteX114" fmla="*/ 5810250 w 6612638"/>
                  <a:gd name="connsiteY114" fmla="*/ 781050 h 1976438"/>
                  <a:gd name="connsiteX115" fmla="*/ 5824538 w 6612638"/>
                  <a:gd name="connsiteY115" fmla="*/ 776288 h 1976438"/>
                  <a:gd name="connsiteX116" fmla="*/ 5891213 w 6612638"/>
                  <a:gd name="connsiteY116" fmla="*/ 742950 h 1976438"/>
                  <a:gd name="connsiteX117" fmla="*/ 5910263 w 6612638"/>
                  <a:gd name="connsiteY117" fmla="*/ 733425 h 1976438"/>
                  <a:gd name="connsiteX118" fmla="*/ 5948363 w 6612638"/>
                  <a:gd name="connsiteY118" fmla="*/ 719138 h 1976438"/>
                  <a:gd name="connsiteX119" fmla="*/ 5962650 w 6612638"/>
                  <a:gd name="connsiteY119" fmla="*/ 704850 h 1976438"/>
                  <a:gd name="connsiteX120" fmla="*/ 5976938 w 6612638"/>
                  <a:gd name="connsiteY120" fmla="*/ 685800 h 1976438"/>
                  <a:gd name="connsiteX121" fmla="*/ 5991225 w 6612638"/>
                  <a:gd name="connsiteY121" fmla="*/ 681038 h 1976438"/>
                  <a:gd name="connsiteX122" fmla="*/ 6015038 w 6612638"/>
                  <a:gd name="connsiteY122" fmla="*/ 657225 h 1976438"/>
                  <a:gd name="connsiteX123" fmla="*/ 6053138 w 6612638"/>
                  <a:gd name="connsiteY123" fmla="*/ 619125 h 1976438"/>
                  <a:gd name="connsiteX124" fmla="*/ 6119813 w 6612638"/>
                  <a:gd name="connsiteY124" fmla="*/ 576263 h 1976438"/>
                  <a:gd name="connsiteX125" fmla="*/ 6157913 w 6612638"/>
                  <a:gd name="connsiteY125" fmla="*/ 547688 h 1976438"/>
                  <a:gd name="connsiteX126" fmla="*/ 6172200 w 6612638"/>
                  <a:gd name="connsiteY126" fmla="*/ 542925 h 1976438"/>
                  <a:gd name="connsiteX127" fmla="*/ 6229350 w 6612638"/>
                  <a:gd name="connsiteY127" fmla="*/ 519113 h 1976438"/>
                  <a:gd name="connsiteX128" fmla="*/ 6253163 w 6612638"/>
                  <a:gd name="connsiteY128" fmla="*/ 504825 h 1976438"/>
                  <a:gd name="connsiteX129" fmla="*/ 6281738 w 6612638"/>
                  <a:gd name="connsiteY129" fmla="*/ 485775 h 1976438"/>
                  <a:gd name="connsiteX130" fmla="*/ 6329363 w 6612638"/>
                  <a:gd name="connsiteY130" fmla="*/ 471488 h 1976438"/>
                  <a:gd name="connsiteX131" fmla="*/ 6353175 w 6612638"/>
                  <a:gd name="connsiteY131" fmla="*/ 457200 h 1976438"/>
                  <a:gd name="connsiteX132" fmla="*/ 6372225 w 6612638"/>
                  <a:gd name="connsiteY132" fmla="*/ 447675 h 1976438"/>
                  <a:gd name="connsiteX133" fmla="*/ 6400800 w 6612638"/>
                  <a:gd name="connsiteY133" fmla="*/ 423863 h 1976438"/>
                  <a:gd name="connsiteX134" fmla="*/ 6429375 w 6612638"/>
                  <a:gd name="connsiteY134" fmla="*/ 395288 h 1976438"/>
                  <a:gd name="connsiteX135" fmla="*/ 6448425 w 6612638"/>
                  <a:gd name="connsiteY135" fmla="*/ 361950 h 1976438"/>
                  <a:gd name="connsiteX136" fmla="*/ 6462713 w 6612638"/>
                  <a:gd name="connsiteY136" fmla="*/ 352425 h 1976438"/>
                  <a:gd name="connsiteX137" fmla="*/ 6524625 w 6612638"/>
                  <a:gd name="connsiteY137" fmla="*/ 319088 h 1976438"/>
                  <a:gd name="connsiteX138" fmla="*/ 6538913 w 6612638"/>
                  <a:gd name="connsiteY138" fmla="*/ 304800 h 1976438"/>
                  <a:gd name="connsiteX139" fmla="*/ 6567488 w 6612638"/>
                  <a:gd name="connsiteY139" fmla="*/ 280988 h 1976438"/>
                  <a:gd name="connsiteX140" fmla="*/ 6581775 w 6612638"/>
                  <a:gd name="connsiteY140" fmla="*/ 247650 h 1976438"/>
                  <a:gd name="connsiteX141" fmla="*/ 6600825 w 6612638"/>
                  <a:gd name="connsiteY141" fmla="*/ 180975 h 1976438"/>
                  <a:gd name="connsiteX142" fmla="*/ 6610350 w 6612638"/>
                  <a:gd name="connsiteY142" fmla="*/ 166688 h 1976438"/>
                  <a:gd name="connsiteX143" fmla="*/ 6610351 w 6612638"/>
                  <a:gd name="connsiteY14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33688 w 6612638"/>
                  <a:gd name="connsiteY72" fmla="*/ 1019175 h 1976438"/>
                  <a:gd name="connsiteX73" fmla="*/ 2852738 w 6612638"/>
                  <a:gd name="connsiteY73" fmla="*/ 1033463 h 1976438"/>
                  <a:gd name="connsiteX74" fmla="*/ 2881313 w 6612638"/>
                  <a:gd name="connsiteY74" fmla="*/ 1052513 h 1976438"/>
                  <a:gd name="connsiteX75" fmla="*/ 2914650 w 6612638"/>
                  <a:gd name="connsiteY75" fmla="*/ 1095375 h 1976438"/>
                  <a:gd name="connsiteX76" fmla="*/ 2919413 w 6612638"/>
                  <a:gd name="connsiteY76" fmla="*/ 1109663 h 1976438"/>
                  <a:gd name="connsiteX77" fmla="*/ 2943225 w 6612638"/>
                  <a:gd name="connsiteY77" fmla="*/ 1138238 h 1976438"/>
                  <a:gd name="connsiteX78" fmla="*/ 2947988 w 6612638"/>
                  <a:gd name="connsiteY78" fmla="*/ 1152525 h 1976438"/>
                  <a:gd name="connsiteX79" fmla="*/ 2962275 w 6612638"/>
                  <a:gd name="connsiteY79" fmla="*/ 1162050 h 1976438"/>
                  <a:gd name="connsiteX80" fmla="*/ 2986088 w 6612638"/>
                  <a:gd name="connsiteY80" fmla="*/ 1176338 h 1976438"/>
                  <a:gd name="connsiteX81" fmla="*/ 3000375 w 6612638"/>
                  <a:gd name="connsiteY81" fmla="*/ 1190625 h 1976438"/>
                  <a:gd name="connsiteX82" fmla="*/ 3014663 w 6612638"/>
                  <a:gd name="connsiteY82" fmla="*/ 1200150 h 1976438"/>
                  <a:gd name="connsiteX83" fmla="*/ 3043238 w 6612638"/>
                  <a:gd name="connsiteY83" fmla="*/ 1209675 h 1976438"/>
                  <a:gd name="connsiteX84" fmla="*/ 3057525 w 6612638"/>
                  <a:gd name="connsiteY84" fmla="*/ 1219200 h 1976438"/>
                  <a:gd name="connsiteX85" fmla="*/ 3076575 w 6612638"/>
                  <a:gd name="connsiteY85" fmla="*/ 1223963 h 1976438"/>
                  <a:gd name="connsiteX86" fmla="*/ 3119438 w 6612638"/>
                  <a:gd name="connsiteY86" fmla="*/ 1243013 h 1976438"/>
                  <a:gd name="connsiteX87" fmla="*/ 3249857 w 6612638"/>
                  <a:gd name="connsiteY87" fmla="*/ 1256934 h 1976438"/>
                  <a:gd name="connsiteX88" fmla="*/ 3527181 w 6612638"/>
                  <a:gd name="connsiteY88" fmla="*/ 1220665 h 1976438"/>
                  <a:gd name="connsiteX89" fmla="*/ 4016986 w 6612638"/>
                  <a:gd name="connsiteY89" fmla="*/ 1164248 h 1976438"/>
                  <a:gd name="connsiteX90" fmla="*/ 4276725 w 6612638"/>
                  <a:gd name="connsiteY90" fmla="*/ 1143000 h 1976438"/>
                  <a:gd name="connsiteX91" fmla="*/ 4518880 w 6612638"/>
                  <a:gd name="connsiteY91" fmla="*/ 1125782 h 1976438"/>
                  <a:gd name="connsiteX92" fmla="*/ 4819650 w 6612638"/>
                  <a:gd name="connsiteY92" fmla="*/ 1105266 h 1976438"/>
                  <a:gd name="connsiteX93" fmla="*/ 4967288 w 6612638"/>
                  <a:gd name="connsiteY93" fmla="*/ 1090613 h 1976438"/>
                  <a:gd name="connsiteX94" fmla="*/ 5019675 w 6612638"/>
                  <a:gd name="connsiteY94" fmla="*/ 1076325 h 1976438"/>
                  <a:gd name="connsiteX95" fmla="*/ 5033963 w 6612638"/>
                  <a:gd name="connsiteY95" fmla="*/ 1071563 h 1976438"/>
                  <a:gd name="connsiteX96" fmla="*/ 5053013 w 6612638"/>
                  <a:gd name="connsiteY96" fmla="*/ 1062038 h 1976438"/>
                  <a:gd name="connsiteX97" fmla="*/ 5110163 w 6612638"/>
                  <a:gd name="connsiteY97" fmla="*/ 1057275 h 1976438"/>
                  <a:gd name="connsiteX98" fmla="*/ 5124450 w 6612638"/>
                  <a:gd name="connsiteY98" fmla="*/ 1052513 h 1976438"/>
                  <a:gd name="connsiteX99" fmla="*/ 5176838 w 6612638"/>
                  <a:gd name="connsiteY99" fmla="*/ 1042988 h 1976438"/>
                  <a:gd name="connsiteX100" fmla="*/ 5214938 w 6612638"/>
                  <a:gd name="connsiteY100" fmla="*/ 1038225 h 1976438"/>
                  <a:gd name="connsiteX101" fmla="*/ 5267325 w 6612638"/>
                  <a:gd name="connsiteY101" fmla="*/ 1023938 h 1976438"/>
                  <a:gd name="connsiteX102" fmla="*/ 5300663 w 6612638"/>
                  <a:gd name="connsiteY102" fmla="*/ 1014413 h 1976438"/>
                  <a:gd name="connsiteX103" fmla="*/ 5314950 w 6612638"/>
                  <a:gd name="connsiteY103" fmla="*/ 1009650 h 1976438"/>
                  <a:gd name="connsiteX104" fmla="*/ 5353050 w 6612638"/>
                  <a:gd name="connsiteY104" fmla="*/ 976313 h 1976438"/>
                  <a:gd name="connsiteX105" fmla="*/ 5376863 w 6612638"/>
                  <a:gd name="connsiteY105" fmla="*/ 957263 h 1976438"/>
                  <a:gd name="connsiteX106" fmla="*/ 5395913 w 6612638"/>
                  <a:gd name="connsiteY106" fmla="*/ 947738 h 1976438"/>
                  <a:gd name="connsiteX107" fmla="*/ 5462588 w 6612638"/>
                  <a:gd name="connsiteY107" fmla="*/ 909638 h 1976438"/>
                  <a:gd name="connsiteX108" fmla="*/ 5486400 w 6612638"/>
                  <a:gd name="connsiteY108" fmla="*/ 895350 h 1976438"/>
                  <a:gd name="connsiteX109" fmla="*/ 5529263 w 6612638"/>
                  <a:gd name="connsiteY109" fmla="*/ 876300 h 1976438"/>
                  <a:gd name="connsiteX110" fmla="*/ 5567363 w 6612638"/>
                  <a:gd name="connsiteY110" fmla="*/ 862013 h 1976438"/>
                  <a:gd name="connsiteX111" fmla="*/ 5610225 w 6612638"/>
                  <a:gd name="connsiteY111" fmla="*/ 838200 h 1976438"/>
                  <a:gd name="connsiteX112" fmla="*/ 5672138 w 6612638"/>
                  <a:gd name="connsiteY112" fmla="*/ 809625 h 1976438"/>
                  <a:gd name="connsiteX113" fmla="*/ 5719763 w 6612638"/>
                  <a:gd name="connsiteY113" fmla="*/ 795338 h 1976438"/>
                  <a:gd name="connsiteX114" fmla="*/ 5810250 w 6612638"/>
                  <a:gd name="connsiteY114" fmla="*/ 781050 h 1976438"/>
                  <a:gd name="connsiteX115" fmla="*/ 5824538 w 6612638"/>
                  <a:gd name="connsiteY115" fmla="*/ 776288 h 1976438"/>
                  <a:gd name="connsiteX116" fmla="*/ 5891213 w 6612638"/>
                  <a:gd name="connsiteY116" fmla="*/ 742950 h 1976438"/>
                  <a:gd name="connsiteX117" fmla="*/ 5910263 w 6612638"/>
                  <a:gd name="connsiteY117" fmla="*/ 733425 h 1976438"/>
                  <a:gd name="connsiteX118" fmla="*/ 5948363 w 6612638"/>
                  <a:gd name="connsiteY118" fmla="*/ 719138 h 1976438"/>
                  <a:gd name="connsiteX119" fmla="*/ 5962650 w 6612638"/>
                  <a:gd name="connsiteY119" fmla="*/ 704850 h 1976438"/>
                  <a:gd name="connsiteX120" fmla="*/ 5976938 w 6612638"/>
                  <a:gd name="connsiteY120" fmla="*/ 685800 h 1976438"/>
                  <a:gd name="connsiteX121" fmla="*/ 5991225 w 6612638"/>
                  <a:gd name="connsiteY121" fmla="*/ 681038 h 1976438"/>
                  <a:gd name="connsiteX122" fmla="*/ 6015038 w 6612638"/>
                  <a:gd name="connsiteY122" fmla="*/ 657225 h 1976438"/>
                  <a:gd name="connsiteX123" fmla="*/ 6053138 w 6612638"/>
                  <a:gd name="connsiteY123" fmla="*/ 619125 h 1976438"/>
                  <a:gd name="connsiteX124" fmla="*/ 6119813 w 6612638"/>
                  <a:gd name="connsiteY124" fmla="*/ 576263 h 1976438"/>
                  <a:gd name="connsiteX125" fmla="*/ 6157913 w 6612638"/>
                  <a:gd name="connsiteY125" fmla="*/ 547688 h 1976438"/>
                  <a:gd name="connsiteX126" fmla="*/ 6172200 w 6612638"/>
                  <a:gd name="connsiteY126" fmla="*/ 542925 h 1976438"/>
                  <a:gd name="connsiteX127" fmla="*/ 6229350 w 6612638"/>
                  <a:gd name="connsiteY127" fmla="*/ 519113 h 1976438"/>
                  <a:gd name="connsiteX128" fmla="*/ 6253163 w 6612638"/>
                  <a:gd name="connsiteY128" fmla="*/ 504825 h 1976438"/>
                  <a:gd name="connsiteX129" fmla="*/ 6281738 w 6612638"/>
                  <a:gd name="connsiteY129" fmla="*/ 485775 h 1976438"/>
                  <a:gd name="connsiteX130" fmla="*/ 6329363 w 6612638"/>
                  <a:gd name="connsiteY130" fmla="*/ 471488 h 1976438"/>
                  <a:gd name="connsiteX131" fmla="*/ 6353175 w 6612638"/>
                  <a:gd name="connsiteY131" fmla="*/ 457200 h 1976438"/>
                  <a:gd name="connsiteX132" fmla="*/ 6372225 w 6612638"/>
                  <a:gd name="connsiteY132" fmla="*/ 447675 h 1976438"/>
                  <a:gd name="connsiteX133" fmla="*/ 6400800 w 6612638"/>
                  <a:gd name="connsiteY133" fmla="*/ 423863 h 1976438"/>
                  <a:gd name="connsiteX134" fmla="*/ 6429375 w 6612638"/>
                  <a:gd name="connsiteY134" fmla="*/ 395288 h 1976438"/>
                  <a:gd name="connsiteX135" fmla="*/ 6448425 w 6612638"/>
                  <a:gd name="connsiteY135" fmla="*/ 361950 h 1976438"/>
                  <a:gd name="connsiteX136" fmla="*/ 6462713 w 6612638"/>
                  <a:gd name="connsiteY136" fmla="*/ 352425 h 1976438"/>
                  <a:gd name="connsiteX137" fmla="*/ 6524625 w 6612638"/>
                  <a:gd name="connsiteY137" fmla="*/ 319088 h 1976438"/>
                  <a:gd name="connsiteX138" fmla="*/ 6538913 w 6612638"/>
                  <a:gd name="connsiteY138" fmla="*/ 304800 h 1976438"/>
                  <a:gd name="connsiteX139" fmla="*/ 6567488 w 6612638"/>
                  <a:gd name="connsiteY139" fmla="*/ 280988 h 1976438"/>
                  <a:gd name="connsiteX140" fmla="*/ 6581775 w 6612638"/>
                  <a:gd name="connsiteY140" fmla="*/ 247650 h 1976438"/>
                  <a:gd name="connsiteX141" fmla="*/ 6600825 w 6612638"/>
                  <a:gd name="connsiteY141" fmla="*/ 180975 h 1976438"/>
                  <a:gd name="connsiteX142" fmla="*/ 6610350 w 6612638"/>
                  <a:gd name="connsiteY142" fmla="*/ 166688 h 1976438"/>
                  <a:gd name="connsiteX143" fmla="*/ 6610351 w 6612638"/>
                  <a:gd name="connsiteY14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62275 w 6612638"/>
                  <a:gd name="connsiteY78" fmla="*/ 1162050 h 1976438"/>
                  <a:gd name="connsiteX79" fmla="*/ 2986088 w 6612638"/>
                  <a:gd name="connsiteY79" fmla="*/ 1176338 h 1976438"/>
                  <a:gd name="connsiteX80" fmla="*/ 3000375 w 6612638"/>
                  <a:gd name="connsiteY80" fmla="*/ 1190625 h 1976438"/>
                  <a:gd name="connsiteX81" fmla="*/ 3014663 w 6612638"/>
                  <a:gd name="connsiteY81" fmla="*/ 1200150 h 1976438"/>
                  <a:gd name="connsiteX82" fmla="*/ 3043238 w 6612638"/>
                  <a:gd name="connsiteY82" fmla="*/ 1209675 h 1976438"/>
                  <a:gd name="connsiteX83" fmla="*/ 3057525 w 6612638"/>
                  <a:gd name="connsiteY83" fmla="*/ 1219200 h 1976438"/>
                  <a:gd name="connsiteX84" fmla="*/ 3076575 w 6612638"/>
                  <a:gd name="connsiteY84" fmla="*/ 1223963 h 1976438"/>
                  <a:gd name="connsiteX85" fmla="*/ 3119438 w 6612638"/>
                  <a:gd name="connsiteY85" fmla="*/ 1243013 h 1976438"/>
                  <a:gd name="connsiteX86" fmla="*/ 3249857 w 6612638"/>
                  <a:gd name="connsiteY86" fmla="*/ 1256934 h 1976438"/>
                  <a:gd name="connsiteX87" fmla="*/ 3527181 w 6612638"/>
                  <a:gd name="connsiteY87" fmla="*/ 1220665 h 1976438"/>
                  <a:gd name="connsiteX88" fmla="*/ 4016986 w 6612638"/>
                  <a:gd name="connsiteY88" fmla="*/ 1164248 h 1976438"/>
                  <a:gd name="connsiteX89" fmla="*/ 4276725 w 6612638"/>
                  <a:gd name="connsiteY89" fmla="*/ 1143000 h 1976438"/>
                  <a:gd name="connsiteX90" fmla="*/ 4518880 w 6612638"/>
                  <a:gd name="connsiteY90" fmla="*/ 1125782 h 1976438"/>
                  <a:gd name="connsiteX91" fmla="*/ 4819650 w 6612638"/>
                  <a:gd name="connsiteY91" fmla="*/ 1105266 h 1976438"/>
                  <a:gd name="connsiteX92" fmla="*/ 4967288 w 6612638"/>
                  <a:gd name="connsiteY92" fmla="*/ 1090613 h 1976438"/>
                  <a:gd name="connsiteX93" fmla="*/ 5019675 w 6612638"/>
                  <a:gd name="connsiteY93" fmla="*/ 1076325 h 1976438"/>
                  <a:gd name="connsiteX94" fmla="*/ 5033963 w 6612638"/>
                  <a:gd name="connsiteY94" fmla="*/ 1071563 h 1976438"/>
                  <a:gd name="connsiteX95" fmla="*/ 5053013 w 6612638"/>
                  <a:gd name="connsiteY95" fmla="*/ 1062038 h 1976438"/>
                  <a:gd name="connsiteX96" fmla="*/ 5110163 w 6612638"/>
                  <a:gd name="connsiteY96" fmla="*/ 1057275 h 1976438"/>
                  <a:gd name="connsiteX97" fmla="*/ 5124450 w 6612638"/>
                  <a:gd name="connsiteY97" fmla="*/ 1052513 h 1976438"/>
                  <a:gd name="connsiteX98" fmla="*/ 5176838 w 6612638"/>
                  <a:gd name="connsiteY98" fmla="*/ 1042988 h 1976438"/>
                  <a:gd name="connsiteX99" fmla="*/ 5214938 w 6612638"/>
                  <a:gd name="connsiteY99" fmla="*/ 1038225 h 1976438"/>
                  <a:gd name="connsiteX100" fmla="*/ 5267325 w 6612638"/>
                  <a:gd name="connsiteY100" fmla="*/ 1023938 h 1976438"/>
                  <a:gd name="connsiteX101" fmla="*/ 5300663 w 6612638"/>
                  <a:gd name="connsiteY101" fmla="*/ 1014413 h 1976438"/>
                  <a:gd name="connsiteX102" fmla="*/ 5314950 w 6612638"/>
                  <a:gd name="connsiteY102" fmla="*/ 1009650 h 1976438"/>
                  <a:gd name="connsiteX103" fmla="*/ 5353050 w 6612638"/>
                  <a:gd name="connsiteY103" fmla="*/ 976313 h 1976438"/>
                  <a:gd name="connsiteX104" fmla="*/ 5376863 w 6612638"/>
                  <a:gd name="connsiteY104" fmla="*/ 957263 h 1976438"/>
                  <a:gd name="connsiteX105" fmla="*/ 5395913 w 6612638"/>
                  <a:gd name="connsiteY105" fmla="*/ 947738 h 1976438"/>
                  <a:gd name="connsiteX106" fmla="*/ 5462588 w 6612638"/>
                  <a:gd name="connsiteY106" fmla="*/ 909638 h 1976438"/>
                  <a:gd name="connsiteX107" fmla="*/ 5486400 w 6612638"/>
                  <a:gd name="connsiteY107" fmla="*/ 895350 h 1976438"/>
                  <a:gd name="connsiteX108" fmla="*/ 5529263 w 6612638"/>
                  <a:gd name="connsiteY108" fmla="*/ 876300 h 1976438"/>
                  <a:gd name="connsiteX109" fmla="*/ 5567363 w 6612638"/>
                  <a:gd name="connsiteY109" fmla="*/ 862013 h 1976438"/>
                  <a:gd name="connsiteX110" fmla="*/ 5610225 w 6612638"/>
                  <a:gd name="connsiteY110" fmla="*/ 838200 h 1976438"/>
                  <a:gd name="connsiteX111" fmla="*/ 5672138 w 6612638"/>
                  <a:gd name="connsiteY111" fmla="*/ 809625 h 1976438"/>
                  <a:gd name="connsiteX112" fmla="*/ 5719763 w 6612638"/>
                  <a:gd name="connsiteY112" fmla="*/ 795338 h 1976438"/>
                  <a:gd name="connsiteX113" fmla="*/ 5810250 w 6612638"/>
                  <a:gd name="connsiteY113" fmla="*/ 781050 h 1976438"/>
                  <a:gd name="connsiteX114" fmla="*/ 5824538 w 6612638"/>
                  <a:gd name="connsiteY114" fmla="*/ 776288 h 1976438"/>
                  <a:gd name="connsiteX115" fmla="*/ 5891213 w 6612638"/>
                  <a:gd name="connsiteY115" fmla="*/ 742950 h 1976438"/>
                  <a:gd name="connsiteX116" fmla="*/ 5910263 w 6612638"/>
                  <a:gd name="connsiteY116" fmla="*/ 733425 h 1976438"/>
                  <a:gd name="connsiteX117" fmla="*/ 5948363 w 6612638"/>
                  <a:gd name="connsiteY117" fmla="*/ 719138 h 1976438"/>
                  <a:gd name="connsiteX118" fmla="*/ 5962650 w 6612638"/>
                  <a:gd name="connsiteY118" fmla="*/ 704850 h 1976438"/>
                  <a:gd name="connsiteX119" fmla="*/ 5976938 w 6612638"/>
                  <a:gd name="connsiteY119" fmla="*/ 685800 h 1976438"/>
                  <a:gd name="connsiteX120" fmla="*/ 5991225 w 6612638"/>
                  <a:gd name="connsiteY120" fmla="*/ 681038 h 1976438"/>
                  <a:gd name="connsiteX121" fmla="*/ 6015038 w 6612638"/>
                  <a:gd name="connsiteY121" fmla="*/ 657225 h 1976438"/>
                  <a:gd name="connsiteX122" fmla="*/ 6053138 w 6612638"/>
                  <a:gd name="connsiteY122" fmla="*/ 619125 h 1976438"/>
                  <a:gd name="connsiteX123" fmla="*/ 6119813 w 6612638"/>
                  <a:gd name="connsiteY123" fmla="*/ 576263 h 1976438"/>
                  <a:gd name="connsiteX124" fmla="*/ 6157913 w 6612638"/>
                  <a:gd name="connsiteY124" fmla="*/ 547688 h 1976438"/>
                  <a:gd name="connsiteX125" fmla="*/ 6172200 w 6612638"/>
                  <a:gd name="connsiteY125" fmla="*/ 542925 h 1976438"/>
                  <a:gd name="connsiteX126" fmla="*/ 6229350 w 6612638"/>
                  <a:gd name="connsiteY126" fmla="*/ 519113 h 1976438"/>
                  <a:gd name="connsiteX127" fmla="*/ 6253163 w 6612638"/>
                  <a:gd name="connsiteY127" fmla="*/ 504825 h 1976438"/>
                  <a:gd name="connsiteX128" fmla="*/ 6281738 w 6612638"/>
                  <a:gd name="connsiteY128" fmla="*/ 485775 h 1976438"/>
                  <a:gd name="connsiteX129" fmla="*/ 6329363 w 6612638"/>
                  <a:gd name="connsiteY129" fmla="*/ 471488 h 1976438"/>
                  <a:gd name="connsiteX130" fmla="*/ 6353175 w 6612638"/>
                  <a:gd name="connsiteY130" fmla="*/ 457200 h 1976438"/>
                  <a:gd name="connsiteX131" fmla="*/ 6372225 w 6612638"/>
                  <a:gd name="connsiteY131" fmla="*/ 447675 h 1976438"/>
                  <a:gd name="connsiteX132" fmla="*/ 6400800 w 6612638"/>
                  <a:gd name="connsiteY132" fmla="*/ 423863 h 1976438"/>
                  <a:gd name="connsiteX133" fmla="*/ 6429375 w 6612638"/>
                  <a:gd name="connsiteY133" fmla="*/ 395288 h 1976438"/>
                  <a:gd name="connsiteX134" fmla="*/ 6448425 w 6612638"/>
                  <a:gd name="connsiteY134" fmla="*/ 361950 h 1976438"/>
                  <a:gd name="connsiteX135" fmla="*/ 6462713 w 6612638"/>
                  <a:gd name="connsiteY135" fmla="*/ 352425 h 1976438"/>
                  <a:gd name="connsiteX136" fmla="*/ 6524625 w 6612638"/>
                  <a:gd name="connsiteY136" fmla="*/ 319088 h 1976438"/>
                  <a:gd name="connsiteX137" fmla="*/ 6538913 w 6612638"/>
                  <a:gd name="connsiteY137" fmla="*/ 304800 h 1976438"/>
                  <a:gd name="connsiteX138" fmla="*/ 6567488 w 6612638"/>
                  <a:gd name="connsiteY138" fmla="*/ 280988 h 1976438"/>
                  <a:gd name="connsiteX139" fmla="*/ 6581775 w 6612638"/>
                  <a:gd name="connsiteY139" fmla="*/ 247650 h 1976438"/>
                  <a:gd name="connsiteX140" fmla="*/ 6600825 w 6612638"/>
                  <a:gd name="connsiteY140" fmla="*/ 180975 h 1976438"/>
                  <a:gd name="connsiteX141" fmla="*/ 6610350 w 6612638"/>
                  <a:gd name="connsiteY141" fmla="*/ 166688 h 1976438"/>
                  <a:gd name="connsiteX142" fmla="*/ 6610351 w 6612638"/>
                  <a:gd name="connsiteY14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62275 w 6612638"/>
                  <a:gd name="connsiteY78" fmla="*/ 1162050 h 1976438"/>
                  <a:gd name="connsiteX79" fmla="*/ 2986088 w 6612638"/>
                  <a:gd name="connsiteY79" fmla="*/ 1176338 h 1976438"/>
                  <a:gd name="connsiteX80" fmla="*/ 3000375 w 6612638"/>
                  <a:gd name="connsiteY80" fmla="*/ 1190625 h 1976438"/>
                  <a:gd name="connsiteX81" fmla="*/ 3014663 w 6612638"/>
                  <a:gd name="connsiteY81" fmla="*/ 1200150 h 1976438"/>
                  <a:gd name="connsiteX82" fmla="*/ 3043238 w 6612638"/>
                  <a:gd name="connsiteY82" fmla="*/ 1209675 h 1976438"/>
                  <a:gd name="connsiteX83" fmla="*/ 3057525 w 6612638"/>
                  <a:gd name="connsiteY83" fmla="*/ 1219200 h 1976438"/>
                  <a:gd name="connsiteX84" fmla="*/ 3076575 w 6612638"/>
                  <a:gd name="connsiteY84" fmla="*/ 1223963 h 1976438"/>
                  <a:gd name="connsiteX85" fmla="*/ 3090130 w 6612638"/>
                  <a:gd name="connsiteY85" fmla="*/ 1248874 h 1976438"/>
                  <a:gd name="connsiteX86" fmla="*/ 3249857 w 6612638"/>
                  <a:gd name="connsiteY86" fmla="*/ 1256934 h 1976438"/>
                  <a:gd name="connsiteX87" fmla="*/ 3527181 w 6612638"/>
                  <a:gd name="connsiteY87" fmla="*/ 1220665 h 1976438"/>
                  <a:gd name="connsiteX88" fmla="*/ 4016986 w 6612638"/>
                  <a:gd name="connsiteY88" fmla="*/ 1164248 h 1976438"/>
                  <a:gd name="connsiteX89" fmla="*/ 4276725 w 6612638"/>
                  <a:gd name="connsiteY89" fmla="*/ 1143000 h 1976438"/>
                  <a:gd name="connsiteX90" fmla="*/ 4518880 w 6612638"/>
                  <a:gd name="connsiteY90" fmla="*/ 1125782 h 1976438"/>
                  <a:gd name="connsiteX91" fmla="*/ 4819650 w 6612638"/>
                  <a:gd name="connsiteY91" fmla="*/ 1105266 h 1976438"/>
                  <a:gd name="connsiteX92" fmla="*/ 4967288 w 6612638"/>
                  <a:gd name="connsiteY92" fmla="*/ 1090613 h 1976438"/>
                  <a:gd name="connsiteX93" fmla="*/ 5019675 w 6612638"/>
                  <a:gd name="connsiteY93" fmla="*/ 1076325 h 1976438"/>
                  <a:gd name="connsiteX94" fmla="*/ 5033963 w 6612638"/>
                  <a:gd name="connsiteY94" fmla="*/ 1071563 h 1976438"/>
                  <a:gd name="connsiteX95" fmla="*/ 5053013 w 6612638"/>
                  <a:gd name="connsiteY95" fmla="*/ 1062038 h 1976438"/>
                  <a:gd name="connsiteX96" fmla="*/ 5110163 w 6612638"/>
                  <a:gd name="connsiteY96" fmla="*/ 1057275 h 1976438"/>
                  <a:gd name="connsiteX97" fmla="*/ 5124450 w 6612638"/>
                  <a:gd name="connsiteY97" fmla="*/ 1052513 h 1976438"/>
                  <a:gd name="connsiteX98" fmla="*/ 5176838 w 6612638"/>
                  <a:gd name="connsiteY98" fmla="*/ 1042988 h 1976438"/>
                  <a:gd name="connsiteX99" fmla="*/ 5214938 w 6612638"/>
                  <a:gd name="connsiteY99" fmla="*/ 1038225 h 1976438"/>
                  <a:gd name="connsiteX100" fmla="*/ 5267325 w 6612638"/>
                  <a:gd name="connsiteY100" fmla="*/ 1023938 h 1976438"/>
                  <a:gd name="connsiteX101" fmla="*/ 5300663 w 6612638"/>
                  <a:gd name="connsiteY101" fmla="*/ 1014413 h 1976438"/>
                  <a:gd name="connsiteX102" fmla="*/ 5314950 w 6612638"/>
                  <a:gd name="connsiteY102" fmla="*/ 1009650 h 1976438"/>
                  <a:gd name="connsiteX103" fmla="*/ 5353050 w 6612638"/>
                  <a:gd name="connsiteY103" fmla="*/ 976313 h 1976438"/>
                  <a:gd name="connsiteX104" fmla="*/ 5376863 w 6612638"/>
                  <a:gd name="connsiteY104" fmla="*/ 957263 h 1976438"/>
                  <a:gd name="connsiteX105" fmla="*/ 5395913 w 6612638"/>
                  <a:gd name="connsiteY105" fmla="*/ 947738 h 1976438"/>
                  <a:gd name="connsiteX106" fmla="*/ 5462588 w 6612638"/>
                  <a:gd name="connsiteY106" fmla="*/ 909638 h 1976438"/>
                  <a:gd name="connsiteX107" fmla="*/ 5486400 w 6612638"/>
                  <a:gd name="connsiteY107" fmla="*/ 895350 h 1976438"/>
                  <a:gd name="connsiteX108" fmla="*/ 5529263 w 6612638"/>
                  <a:gd name="connsiteY108" fmla="*/ 876300 h 1976438"/>
                  <a:gd name="connsiteX109" fmla="*/ 5567363 w 6612638"/>
                  <a:gd name="connsiteY109" fmla="*/ 862013 h 1976438"/>
                  <a:gd name="connsiteX110" fmla="*/ 5610225 w 6612638"/>
                  <a:gd name="connsiteY110" fmla="*/ 838200 h 1976438"/>
                  <a:gd name="connsiteX111" fmla="*/ 5672138 w 6612638"/>
                  <a:gd name="connsiteY111" fmla="*/ 809625 h 1976438"/>
                  <a:gd name="connsiteX112" fmla="*/ 5719763 w 6612638"/>
                  <a:gd name="connsiteY112" fmla="*/ 795338 h 1976438"/>
                  <a:gd name="connsiteX113" fmla="*/ 5810250 w 6612638"/>
                  <a:gd name="connsiteY113" fmla="*/ 781050 h 1976438"/>
                  <a:gd name="connsiteX114" fmla="*/ 5824538 w 6612638"/>
                  <a:gd name="connsiteY114" fmla="*/ 776288 h 1976438"/>
                  <a:gd name="connsiteX115" fmla="*/ 5891213 w 6612638"/>
                  <a:gd name="connsiteY115" fmla="*/ 742950 h 1976438"/>
                  <a:gd name="connsiteX116" fmla="*/ 5910263 w 6612638"/>
                  <a:gd name="connsiteY116" fmla="*/ 733425 h 1976438"/>
                  <a:gd name="connsiteX117" fmla="*/ 5948363 w 6612638"/>
                  <a:gd name="connsiteY117" fmla="*/ 719138 h 1976438"/>
                  <a:gd name="connsiteX118" fmla="*/ 5962650 w 6612638"/>
                  <a:gd name="connsiteY118" fmla="*/ 704850 h 1976438"/>
                  <a:gd name="connsiteX119" fmla="*/ 5976938 w 6612638"/>
                  <a:gd name="connsiteY119" fmla="*/ 685800 h 1976438"/>
                  <a:gd name="connsiteX120" fmla="*/ 5991225 w 6612638"/>
                  <a:gd name="connsiteY120" fmla="*/ 681038 h 1976438"/>
                  <a:gd name="connsiteX121" fmla="*/ 6015038 w 6612638"/>
                  <a:gd name="connsiteY121" fmla="*/ 657225 h 1976438"/>
                  <a:gd name="connsiteX122" fmla="*/ 6053138 w 6612638"/>
                  <a:gd name="connsiteY122" fmla="*/ 619125 h 1976438"/>
                  <a:gd name="connsiteX123" fmla="*/ 6119813 w 6612638"/>
                  <a:gd name="connsiteY123" fmla="*/ 576263 h 1976438"/>
                  <a:gd name="connsiteX124" fmla="*/ 6157913 w 6612638"/>
                  <a:gd name="connsiteY124" fmla="*/ 547688 h 1976438"/>
                  <a:gd name="connsiteX125" fmla="*/ 6172200 w 6612638"/>
                  <a:gd name="connsiteY125" fmla="*/ 542925 h 1976438"/>
                  <a:gd name="connsiteX126" fmla="*/ 6229350 w 6612638"/>
                  <a:gd name="connsiteY126" fmla="*/ 519113 h 1976438"/>
                  <a:gd name="connsiteX127" fmla="*/ 6253163 w 6612638"/>
                  <a:gd name="connsiteY127" fmla="*/ 504825 h 1976438"/>
                  <a:gd name="connsiteX128" fmla="*/ 6281738 w 6612638"/>
                  <a:gd name="connsiteY128" fmla="*/ 485775 h 1976438"/>
                  <a:gd name="connsiteX129" fmla="*/ 6329363 w 6612638"/>
                  <a:gd name="connsiteY129" fmla="*/ 471488 h 1976438"/>
                  <a:gd name="connsiteX130" fmla="*/ 6353175 w 6612638"/>
                  <a:gd name="connsiteY130" fmla="*/ 457200 h 1976438"/>
                  <a:gd name="connsiteX131" fmla="*/ 6372225 w 6612638"/>
                  <a:gd name="connsiteY131" fmla="*/ 447675 h 1976438"/>
                  <a:gd name="connsiteX132" fmla="*/ 6400800 w 6612638"/>
                  <a:gd name="connsiteY132" fmla="*/ 423863 h 1976438"/>
                  <a:gd name="connsiteX133" fmla="*/ 6429375 w 6612638"/>
                  <a:gd name="connsiteY133" fmla="*/ 395288 h 1976438"/>
                  <a:gd name="connsiteX134" fmla="*/ 6448425 w 6612638"/>
                  <a:gd name="connsiteY134" fmla="*/ 361950 h 1976438"/>
                  <a:gd name="connsiteX135" fmla="*/ 6462713 w 6612638"/>
                  <a:gd name="connsiteY135" fmla="*/ 352425 h 1976438"/>
                  <a:gd name="connsiteX136" fmla="*/ 6524625 w 6612638"/>
                  <a:gd name="connsiteY136" fmla="*/ 319088 h 1976438"/>
                  <a:gd name="connsiteX137" fmla="*/ 6538913 w 6612638"/>
                  <a:gd name="connsiteY137" fmla="*/ 304800 h 1976438"/>
                  <a:gd name="connsiteX138" fmla="*/ 6567488 w 6612638"/>
                  <a:gd name="connsiteY138" fmla="*/ 280988 h 1976438"/>
                  <a:gd name="connsiteX139" fmla="*/ 6581775 w 6612638"/>
                  <a:gd name="connsiteY139" fmla="*/ 247650 h 1976438"/>
                  <a:gd name="connsiteX140" fmla="*/ 6600825 w 6612638"/>
                  <a:gd name="connsiteY140" fmla="*/ 180975 h 1976438"/>
                  <a:gd name="connsiteX141" fmla="*/ 6610350 w 6612638"/>
                  <a:gd name="connsiteY141" fmla="*/ 166688 h 1976438"/>
                  <a:gd name="connsiteX142" fmla="*/ 6610351 w 6612638"/>
                  <a:gd name="connsiteY14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62275 w 6612638"/>
                  <a:gd name="connsiteY78" fmla="*/ 1162050 h 1976438"/>
                  <a:gd name="connsiteX79" fmla="*/ 2986088 w 6612638"/>
                  <a:gd name="connsiteY79" fmla="*/ 1176338 h 1976438"/>
                  <a:gd name="connsiteX80" fmla="*/ 3000375 w 6612638"/>
                  <a:gd name="connsiteY80" fmla="*/ 1190625 h 1976438"/>
                  <a:gd name="connsiteX81" fmla="*/ 3014663 w 6612638"/>
                  <a:gd name="connsiteY81" fmla="*/ 1200150 h 1976438"/>
                  <a:gd name="connsiteX82" fmla="*/ 3043238 w 6612638"/>
                  <a:gd name="connsiteY82" fmla="*/ 1209675 h 1976438"/>
                  <a:gd name="connsiteX83" fmla="*/ 3057525 w 6612638"/>
                  <a:gd name="connsiteY83" fmla="*/ 1219200 h 1976438"/>
                  <a:gd name="connsiteX84" fmla="*/ 3090130 w 6612638"/>
                  <a:gd name="connsiteY84" fmla="*/ 1248874 h 1976438"/>
                  <a:gd name="connsiteX85" fmla="*/ 3249857 w 6612638"/>
                  <a:gd name="connsiteY85" fmla="*/ 1256934 h 1976438"/>
                  <a:gd name="connsiteX86" fmla="*/ 3527181 w 6612638"/>
                  <a:gd name="connsiteY86" fmla="*/ 1220665 h 1976438"/>
                  <a:gd name="connsiteX87" fmla="*/ 4016986 w 6612638"/>
                  <a:gd name="connsiteY87" fmla="*/ 1164248 h 1976438"/>
                  <a:gd name="connsiteX88" fmla="*/ 4276725 w 6612638"/>
                  <a:gd name="connsiteY88" fmla="*/ 1143000 h 1976438"/>
                  <a:gd name="connsiteX89" fmla="*/ 4518880 w 6612638"/>
                  <a:gd name="connsiteY89" fmla="*/ 1125782 h 1976438"/>
                  <a:gd name="connsiteX90" fmla="*/ 4819650 w 6612638"/>
                  <a:gd name="connsiteY90" fmla="*/ 1105266 h 1976438"/>
                  <a:gd name="connsiteX91" fmla="*/ 4967288 w 6612638"/>
                  <a:gd name="connsiteY91" fmla="*/ 1090613 h 1976438"/>
                  <a:gd name="connsiteX92" fmla="*/ 5019675 w 6612638"/>
                  <a:gd name="connsiteY92" fmla="*/ 1076325 h 1976438"/>
                  <a:gd name="connsiteX93" fmla="*/ 5033963 w 6612638"/>
                  <a:gd name="connsiteY93" fmla="*/ 1071563 h 1976438"/>
                  <a:gd name="connsiteX94" fmla="*/ 5053013 w 6612638"/>
                  <a:gd name="connsiteY94" fmla="*/ 1062038 h 1976438"/>
                  <a:gd name="connsiteX95" fmla="*/ 5110163 w 6612638"/>
                  <a:gd name="connsiteY95" fmla="*/ 1057275 h 1976438"/>
                  <a:gd name="connsiteX96" fmla="*/ 5124450 w 6612638"/>
                  <a:gd name="connsiteY96" fmla="*/ 1052513 h 1976438"/>
                  <a:gd name="connsiteX97" fmla="*/ 5176838 w 6612638"/>
                  <a:gd name="connsiteY97" fmla="*/ 1042988 h 1976438"/>
                  <a:gd name="connsiteX98" fmla="*/ 5214938 w 6612638"/>
                  <a:gd name="connsiteY98" fmla="*/ 1038225 h 1976438"/>
                  <a:gd name="connsiteX99" fmla="*/ 5267325 w 6612638"/>
                  <a:gd name="connsiteY99" fmla="*/ 1023938 h 1976438"/>
                  <a:gd name="connsiteX100" fmla="*/ 5300663 w 6612638"/>
                  <a:gd name="connsiteY100" fmla="*/ 1014413 h 1976438"/>
                  <a:gd name="connsiteX101" fmla="*/ 5314950 w 6612638"/>
                  <a:gd name="connsiteY101" fmla="*/ 1009650 h 1976438"/>
                  <a:gd name="connsiteX102" fmla="*/ 5353050 w 6612638"/>
                  <a:gd name="connsiteY102" fmla="*/ 976313 h 1976438"/>
                  <a:gd name="connsiteX103" fmla="*/ 5376863 w 6612638"/>
                  <a:gd name="connsiteY103" fmla="*/ 957263 h 1976438"/>
                  <a:gd name="connsiteX104" fmla="*/ 5395913 w 6612638"/>
                  <a:gd name="connsiteY104" fmla="*/ 947738 h 1976438"/>
                  <a:gd name="connsiteX105" fmla="*/ 5462588 w 6612638"/>
                  <a:gd name="connsiteY105" fmla="*/ 909638 h 1976438"/>
                  <a:gd name="connsiteX106" fmla="*/ 5486400 w 6612638"/>
                  <a:gd name="connsiteY106" fmla="*/ 895350 h 1976438"/>
                  <a:gd name="connsiteX107" fmla="*/ 5529263 w 6612638"/>
                  <a:gd name="connsiteY107" fmla="*/ 876300 h 1976438"/>
                  <a:gd name="connsiteX108" fmla="*/ 5567363 w 6612638"/>
                  <a:gd name="connsiteY108" fmla="*/ 862013 h 1976438"/>
                  <a:gd name="connsiteX109" fmla="*/ 5610225 w 6612638"/>
                  <a:gd name="connsiteY109" fmla="*/ 838200 h 1976438"/>
                  <a:gd name="connsiteX110" fmla="*/ 5672138 w 6612638"/>
                  <a:gd name="connsiteY110" fmla="*/ 809625 h 1976438"/>
                  <a:gd name="connsiteX111" fmla="*/ 5719763 w 6612638"/>
                  <a:gd name="connsiteY111" fmla="*/ 795338 h 1976438"/>
                  <a:gd name="connsiteX112" fmla="*/ 5810250 w 6612638"/>
                  <a:gd name="connsiteY112" fmla="*/ 781050 h 1976438"/>
                  <a:gd name="connsiteX113" fmla="*/ 5824538 w 6612638"/>
                  <a:gd name="connsiteY113" fmla="*/ 776288 h 1976438"/>
                  <a:gd name="connsiteX114" fmla="*/ 5891213 w 6612638"/>
                  <a:gd name="connsiteY114" fmla="*/ 742950 h 1976438"/>
                  <a:gd name="connsiteX115" fmla="*/ 5910263 w 6612638"/>
                  <a:gd name="connsiteY115" fmla="*/ 733425 h 1976438"/>
                  <a:gd name="connsiteX116" fmla="*/ 5948363 w 6612638"/>
                  <a:gd name="connsiteY116" fmla="*/ 719138 h 1976438"/>
                  <a:gd name="connsiteX117" fmla="*/ 5962650 w 6612638"/>
                  <a:gd name="connsiteY117" fmla="*/ 704850 h 1976438"/>
                  <a:gd name="connsiteX118" fmla="*/ 5976938 w 6612638"/>
                  <a:gd name="connsiteY118" fmla="*/ 685800 h 1976438"/>
                  <a:gd name="connsiteX119" fmla="*/ 5991225 w 6612638"/>
                  <a:gd name="connsiteY119" fmla="*/ 681038 h 1976438"/>
                  <a:gd name="connsiteX120" fmla="*/ 6015038 w 6612638"/>
                  <a:gd name="connsiteY120" fmla="*/ 657225 h 1976438"/>
                  <a:gd name="connsiteX121" fmla="*/ 6053138 w 6612638"/>
                  <a:gd name="connsiteY121" fmla="*/ 619125 h 1976438"/>
                  <a:gd name="connsiteX122" fmla="*/ 6119813 w 6612638"/>
                  <a:gd name="connsiteY122" fmla="*/ 576263 h 1976438"/>
                  <a:gd name="connsiteX123" fmla="*/ 6157913 w 6612638"/>
                  <a:gd name="connsiteY123" fmla="*/ 547688 h 1976438"/>
                  <a:gd name="connsiteX124" fmla="*/ 6172200 w 6612638"/>
                  <a:gd name="connsiteY124" fmla="*/ 542925 h 1976438"/>
                  <a:gd name="connsiteX125" fmla="*/ 6229350 w 6612638"/>
                  <a:gd name="connsiteY125" fmla="*/ 519113 h 1976438"/>
                  <a:gd name="connsiteX126" fmla="*/ 6253163 w 6612638"/>
                  <a:gd name="connsiteY126" fmla="*/ 504825 h 1976438"/>
                  <a:gd name="connsiteX127" fmla="*/ 6281738 w 6612638"/>
                  <a:gd name="connsiteY127" fmla="*/ 485775 h 1976438"/>
                  <a:gd name="connsiteX128" fmla="*/ 6329363 w 6612638"/>
                  <a:gd name="connsiteY128" fmla="*/ 471488 h 1976438"/>
                  <a:gd name="connsiteX129" fmla="*/ 6353175 w 6612638"/>
                  <a:gd name="connsiteY129" fmla="*/ 457200 h 1976438"/>
                  <a:gd name="connsiteX130" fmla="*/ 6372225 w 6612638"/>
                  <a:gd name="connsiteY130" fmla="*/ 447675 h 1976438"/>
                  <a:gd name="connsiteX131" fmla="*/ 6400800 w 6612638"/>
                  <a:gd name="connsiteY131" fmla="*/ 423863 h 1976438"/>
                  <a:gd name="connsiteX132" fmla="*/ 6429375 w 6612638"/>
                  <a:gd name="connsiteY132" fmla="*/ 395288 h 1976438"/>
                  <a:gd name="connsiteX133" fmla="*/ 6448425 w 6612638"/>
                  <a:gd name="connsiteY133" fmla="*/ 361950 h 1976438"/>
                  <a:gd name="connsiteX134" fmla="*/ 6462713 w 6612638"/>
                  <a:gd name="connsiteY134" fmla="*/ 352425 h 1976438"/>
                  <a:gd name="connsiteX135" fmla="*/ 6524625 w 6612638"/>
                  <a:gd name="connsiteY135" fmla="*/ 319088 h 1976438"/>
                  <a:gd name="connsiteX136" fmla="*/ 6538913 w 6612638"/>
                  <a:gd name="connsiteY136" fmla="*/ 304800 h 1976438"/>
                  <a:gd name="connsiteX137" fmla="*/ 6567488 w 6612638"/>
                  <a:gd name="connsiteY137" fmla="*/ 280988 h 1976438"/>
                  <a:gd name="connsiteX138" fmla="*/ 6581775 w 6612638"/>
                  <a:gd name="connsiteY138" fmla="*/ 247650 h 1976438"/>
                  <a:gd name="connsiteX139" fmla="*/ 6600825 w 6612638"/>
                  <a:gd name="connsiteY139" fmla="*/ 180975 h 1976438"/>
                  <a:gd name="connsiteX140" fmla="*/ 6610350 w 6612638"/>
                  <a:gd name="connsiteY140" fmla="*/ 166688 h 1976438"/>
                  <a:gd name="connsiteX141" fmla="*/ 6610351 w 6612638"/>
                  <a:gd name="connsiteY141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62275 w 6612638"/>
                  <a:gd name="connsiteY78" fmla="*/ 1162050 h 1976438"/>
                  <a:gd name="connsiteX79" fmla="*/ 2986088 w 6612638"/>
                  <a:gd name="connsiteY79" fmla="*/ 1176338 h 1976438"/>
                  <a:gd name="connsiteX80" fmla="*/ 3000375 w 6612638"/>
                  <a:gd name="connsiteY80" fmla="*/ 1190625 h 1976438"/>
                  <a:gd name="connsiteX81" fmla="*/ 3014663 w 6612638"/>
                  <a:gd name="connsiteY81" fmla="*/ 1200150 h 1976438"/>
                  <a:gd name="connsiteX82" fmla="*/ 3043238 w 6612638"/>
                  <a:gd name="connsiteY82" fmla="*/ 1209675 h 1976438"/>
                  <a:gd name="connsiteX83" fmla="*/ 3025286 w 6612638"/>
                  <a:gd name="connsiteY83" fmla="*/ 1219200 h 1976438"/>
                  <a:gd name="connsiteX84" fmla="*/ 3090130 w 6612638"/>
                  <a:gd name="connsiteY84" fmla="*/ 1248874 h 1976438"/>
                  <a:gd name="connsiteX85" fmla="*/ 3249857 w 6612638"/>
                  <a:gd name="connsiteY85" fmla="*/ 1256934 h 1976438"/>
                  <a:gd name="connsiteX86" fmla="*/ 3527181 w 6612638"/>
                  <a:gd name="connsiteY86" fmla="*/ 1220665 h 1976438"/>
                  <a:gd name="connsiteX87" fmla="*/ 4016986 w 6612638"/>
                  <a:gd name="connsiteY87" fmla="*/ 1164248 h 1976438"/>
                  <a:gd name="connsiteX88" fmla="*/ 4276725 w 6612638"/>
                  <a:gd name="connsiteY88" fmla="*/ 1143000 h 1976438"/>
                  <a:gd name="connsiteX89" fmla="*/ 4518880 w 6612638"/>
                  <a:gd name="connsiteY89" fmla="*/ 1125782 h 1976438"/>
                  <a:gd name="connsiteX90" fmla="*/ 4819650 w 6612638"/>
                  <a:gd name="connsiteY90" fmla="*/ 1105266 h 1976438"/>
                  <a:gd name="connsiteX91" fmla="*/ 4967288 w 6612638"/>
                  <a:gd name="connsiteY91" fmla="*/ 1090613 h 1976438"/>
                  <a:gd name="connsiteX92" fmla="*/ 5019675 w 6612638"/>
                  <a:gd name="connsiteY92" fmla="*/ 1076325 h 1976438"/>
                  <a:gd name="connsiteX93" fmla="*/ 5033963 w 6612638"/>
                  <a:gd name="connsiteY93" fmla="*/ 1071563 h 1976438"/>
                  <a:gd name="connsiteX94" fmla="*/ 5053013 w 6612638"/>
                  <a:gd name="connsiteY94" fmla="*/ 1062038 h 1976438"/>
                  <a:gd name="connsiteX95" fmla="*/ 5110163 w 6612638"/>
                  <a:gd name="connsiteY95" fmla="*/ 1057275 h 1976438"/>
                  <a:gd name="connsiteX96" fmla="*/ 5124450 w 6612638"/>
                  <a:gd name="connsiteY96" fmla="*/ 1052513 h 1976438"/>
                  <a:gd name="connsiteX97" fmla="*/ 5176838 w 6612638"/>
                  <a:gd name="connsiteY97" fmla="*/ 1042988 h 1976438"/>
                  <a:gd name="connsiteX98" fmla="*/ 5214938 w 6612638"/>
                  <a:gd name="connsiteY98" fmla="*/ 1038225 h 1976438"/>
                  <a:gd name="connsiteX99" fmla="*/ 5267325 w 6612638"/>
                  <a:gd name="connsiteY99" fmla="*/ 1023938 h 1976438"/>
                  <a:gd name="connsiteX100" fmla="*/ 5300663 w 6612638"/>
                  <a:gd name="connsiteY100" fmla="*/ 1014413 h 1976438"/>
                  <a:gd name="connsiteX101" fmla="*/ 5314950 w 6612638"/>
                  <a:gd name="connsiteY101" fmla="*/ 1009650 h 1976438"/>
                  <a:gd name="connsiteX102" fmla="*/ 5353050 w 6612638"/>
                  <a:gd name="connsiteY102" fmla="*/ 976313 h 1976438"/>
                  <a:gd name="connsiteX103" fmla="*/ 5376863 w 6612638"/>
                  <a:gd name="connsiteY103" fmla="*/ 957263 h 1976438"/>
                  <a:gd name="connsiteX104" fmla="*/ 5395913 w 6612638"/>
                  <a:gd name="connsiteY104" fmla="*/ 947738 h 1976438"/>
                  <a:gd name="connsiteX105" fmla="*/ 5462588 w 6612638"/>
                  <a:gd name="connsiteY105" fmla="*/ 909638 h 1976438"/>
                  <a:gd name="connsiteX106" fmla="*/ 5486400 w 6612638"/>
                  <a:gd name="connsiteY106" fmla="*/ 895350 h 1976438"/>
                  <a:gd name="connsiteX107" fmla="*/ 5529263 w 6612638"/>
                  <a:gd name="connsiteY107" fmla="*/ 876300 h 1976438"/>
                  <a:gd name="connsiteX108" fmla="*/ 5567363 w 6612638"/>
                  <a:gd name="connsiteY108" fmla="*/ 862013 h 1976438"/>
                  <a:gd name="connsiteX109" fmla="*/ 5610225 w 6612638"/>
                  <a:gd name="connsiteY109" fmla="*/ 838200 h 1976438"/>
                  <a:gd name="connsiteX110" fmla="*/ 5672138 w 6612638"/>
                  <a:gd name="connsiteY110" fmla="*/ 809625 h 1976438"/>
                  <a:gd name="connsiteX111" fmla="*/ 5719763 w 6612638"/>
                  <a:gd name="connsiteY111" fmla="*/ 795338 h 1976438"/>
                  <a:gd name="connsiteX112" fmla="*/ 5810250 w 6612638"/>
                  <a:gd name="connsiteY112" fmla="*/ 781050 h 1976438"/>
                  <a:gd name="connsiteX113" fmla="*/ 5824538 w 6612638"/>
                  <a:gd name="connsiteY113" fmla="*/ 776288 h 1976438"/>
                  <a:gd name="connsiteX114" fmla="*/ 5891213 w 6612638"/>
                  <a:gd name="connsiteY114" fmla="*/ 742950 h 1976438"/>
                  <a:gd name="connsiteX115" fmla="*/ 5910263 w 6612638"/>
                  <a:gd name="connsiteY115" fmla="*/ 733425 h 1976438"/>
                  <a:gd name="connsiteX116" fmla="*/ 5948363 w 6612638"/>
                  <a:gd name="connsiteY116" fmla="*/ 719138 h 1976438"/>
                  <a:gd name="connsiteX117" fmla="*/ 5962650 w 6612638"/>
                  <a:gd name="connsiteY117" fmla="*/ 704850 h 1976438"/>
                  <a:gd name="connsiteX118" fmla="*/ 5976938 w 6612638"/>
                  <a:gd name="connsiteY118" fmla="*/ 685800 h 1976438"/>
                  <a:gd name="connsiteX119" fmla="*/ 5991225 w 6612638"/>
                  <a:gd name="connsiteY119" fmla="*/ 681038 h 1976438"/>
                  <a:gd name="connsiteX120" fmla="*/ 6015038 w 6612638"/>
                  <a:gd name="connsiteY120" fmla="*/ 657225 h 1976438"/>
                  <a:gd name="connsiteX121" fmla="*/ 6053138 w 6612638"/>
                  <a:gd name="connsiteY121" fmla="*/ 619125 h 1976438"/>
                  <a:gd name="connsiteX122" fmla="*/ 6119813 w 6612638"/>
                  <a:gd name="connsiteY122" fmla="*/ 576263 h 1976438"/>
                  <a:gd name="connsiteX123" fmla="*/ 6157913 w 6612638"/>
                  <a:gd name="connsiteY123" fmla="*/ 547688 h 1976438"/>
                  <a:gd name="connsiteX124" fmla="*/ 6172200 w 6612638"/>
                  <a:gd name="connsiteY124" fmla="*/ 542925 h 1976438"/>
                  <a:gd name="connsiteX125" fmla="*/ 6229350 w 6612638"/>
                  <a:gd name="connsiteY125" fmla="*/ 519113 h 1976438"/>
                  <a:gd name="connsiteX126" fmla="*/ 6253163 w 6612638"/>
                  <a:gd name="connsiteY126" fmla="*/ 504825 h 1976438"/>
                  <a:gd name="connsiteX127" fmla="*/ 6281738 w 6612638"/>
                  <a:gd name="connsiteY127" fmla="*/ 485775 h 1976438"/>
                  <a:gd name="connsiteX128" fmla="*/ 6329363 w 6612638"/>
                  <a:gd name="connsiteY128" fmla="*/ 471488 h 1976438"/>
                  <a:gd name="connsiteX129" fmla="*/ 6353175 w 6612638"/>
                  <a:gd name="connsiteY129" fmla="*/ 457200 h 1976438"/>
                  <a:gd name="connsiteX130" fmla="*/ 6372225 w 6612638"/>
                  <a:gd name="connsiteY130" fmla="*/ 447675 h 1976438"/>
                  <a:gd name="connsiteX131" fmla="*/ 6400800 w 6612638"/>
                  <a:gd name="connsiteY131" fmla="*/ 423863 h 1976438"/>
                  <a:gd name="connsiteX132" fmla="*/ 6429375 w 6612638"/>
                  <a:gd name="connsiteY132" fmla="*/ 395288 h 1976438"/>
                  <a:gd name="connsiteX133" fmla="*/ 6448425 w 6612638"/>
                  <a:gd name="connsiteY133" fmla="*/ 361950 h 1976438"/>
                  <a:gd name="connsiteX134" fmla="*/ 6462713 w 6612638"/>
                  <a:gd name="connsiteY134" fmla="*/ 352425 h 1976438"/>
                  <a:gd name="connsiteX135" fmla="*/ 6524625 w 6612638"/>
                  <a:gd name="connsiteY135" fmla="*/ 319088 h 1976438"/>
                  <a:gd name="connsiteX136" fmla="*/ 6538913 w 6612638"/>
                  <a:gd name="connsiteY136" fmla="*/ 304800 h 1976438"/>
                  <a:gd name="connsiteX137" fmla="*/ 6567488 w 6612638"/>
                  <a:gd name="connsiteY137" fmla="*/ 280988 h 1976438"/>
                  <a:gd name="connsiteX138" fmla="*/ 6581775 w 6612638"/>
                  <a:gd name="connsiteY138" fmla="*/ 247650 h 1976438"/>
                  <a:gd name="connsiteX139" fmla="*/ 6600825 w 6612638"/>
                  <a:gd name="connsiteY139" fmla="*/ 180975 h 1976438"/>
                  <a:gd name="connsiteX140" fmla="*/ 6610350 w 6612638"/>
                  <a:gd name="connsiteY140" fmla="*/ 166688 h 1976438"/>
                  <a:gd name="connsiteX141" fmla="*/ 6610351 w 6612638"/>
                  <a:gd name="connsiteY141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62275 w 6612638"/>
                  <a:gd name="connsiteY78" fmla="*/ 1162050 h 1976438"/>
                  <a:gd name="connsiteX79" fmla="*/ 2986088 w 6612638"/>
                  <a:gd name="connsiteY79" fmla="*/ 1176338 h 1976438"/>
                  <a:gd name="connsiteX80" fmla="*/ 3014663 w 6612638"/>
                  <a:gd name="connsiteY80" fmla="*/ 1200150 h 1976438"/>
                  <a:gd name="connsiteX81" fmla="*/ 3043238 w 6612638"/>
                  <a:gd name="connsiteY81" fmla="*/ 1209675 h 1976438"/>
                  <a:gd name="connsiteX82" fmla="*/ 3025286 w 6612638"/>
                  <a:gd name="connsiteY82" fmla="*/ 1219200 h 1976438"/>
                  <a:gd name="connsiteX83" fmla="*/ 3090130 w 6612638"/>
                  <a:gd name="connsiteY83" fmla="*/ 1248874 h 1976438"/>
                  <a:gd name="connsiteX84" fmla="*/ 3249857 w 6612638"/>
                  <a:gd name="connsiteY84" fmla="*/ 1256934 h 1976438"/>
                  <a:gd name="connsiteX85" fmla="*/ 3527181 w 6612638"/>
                  <a:gd name="connsiteY85" fmla="*/ 1220665 h 1976438"/>
                  <a:gd name="connsiteX86" fmla="*/ 4016986 w 6612638"/>
                  <a:gd name="connsiteY86" fmla="*/ 1164248 h 1976438"/>
                  <a:gd name="connsiteX87" fmla="*/ 4276725 w 6612638"/>
                  <a:gd name="connsiteY87" fmla="*/ 1143000 h 1976438"/>
                  <a:gd name="connsiteX88" fmla="*/ 4518880 w 6612638"/>
                  <a:gd name="connsiteY88" fmla="*/ 1125782 h 1976438"/>
                  <a:gd name="connsiteX89" fmla="*/ 4819650 w 6612638"/>
                  <a:gd name="connsiteY89" fmla="*/ 1105266 h 1976438"/>
                  <a:gd name="connsiteX90" fmla="*/ 4967288 w 6612638"/>
                  <a:gd name="connsiteY90" fmla="*/ 1090613 h 1976438"/>
                  <a:gd name="connsiteX91" fmla="*/ 5019675 w 6612638"/>
                  <a:gd name="connsiteY91" fmla="*/ 1076325 h 1976438"/>
                  <a:gd name="connsiteX92" fmla="*/ 5033963 w 6612638"/>
                  <a:gd name="connsiteY92" fmla="*/ 1071563 h 1976438"/>
                  <a:gd name="connsiteX93" fmla="*/ 5053013 w 6612638"/>
                  <a:gd name="connsiteY93" fmla="*/ 1062038 h 1976438"/>
                  <a:gd name="connsiteX94" fmla="*/ 5110163 w 6612638"/>
                  <a:gd name="connsiteY94" fmla="*/ 1057275 h 1976438"/>
                  <a:gd name="connsiteX95" fmla="*/ 5124450 w 6612638"/>
                  <a:gd name="connsiteY95" fmla="*/ 1052513 h 1976438"/>
                  <a:gd name="connsiteX96" fmla="*/ 5176838 w 6612638"/>
                  <a:gd name="connsiteY96" fmla="*/ 1042988 h 1976438"/>
                  <a:gd name="connsiteX97" fmla="*/ 5214938 w 6612638"/>
                  <a:gd name="connsiteY97" fmla="*/ 1038225 h 1976438"/>
                  <a:gd name="connsiteX98" fmla="*/ 5267325 w 6612638"/>
                  <a:gd name="connsiteY98" fmla="*/ 1023938 h 1976438"/>
                  <a:gd name="connsiteX99" fmla="*/ 5300663 w 6612638"/>
                  <a:gd name="connsiteY99" fmla="*/ 1014413 h 1976438"/>
                  <a:gd name="connsiteX100" fmla="*/ 5314950 w 6612638"/>
                  <a:gd name="connsiteY100" fmla="*/ 1009650 h 1976438"/>
                  <a:gd name="connsiteX101" fmla="*/ 5353050 w 6612638"/>
                  <a:gd name="connsiteY101" fmla="*/ 976313 h 1976438"/>
                  <a:gd name="connsiteX102" fmla="*/ 5376863 w 6612638"/>
                  <a:gd name="connsiteY102" fmla="*/ 957263 h 1976438"/>
                  <a:gd name="connsiteX103" fmla="*/ 5395913 w 6612638"/>
                  <a:gd name="connsiteY103" fmla="*/ 947738 h 1976438"/>
                  <a:gd name="connsiteX104" fmla="*/ 5462588 w 6612638"/>
                  <a:gd name="connsiteY104" fmla="*/ 909638 h 1976438"/>
                  <a:gd name="connsiteX105" fmla="*/ 5486400 w 6612638"/>
                  <a:gd name="connsiteY105" fmla="*/ 895350 h 1976438"/>
                  <a:gd name="connsiteX106" fmla="*/ 5529263 w 6612638"/>
                  <a:gd name="connsiteY106" fmla="*/ 876300 h 1976438"/>
                  <a:gd name="connsiteX107" fmla="*/ 5567363 w 6612638"/>
                  <a:gd name="connsiteY107" fmla="*/ 862013 h 1976438"/>
                  <a:gd name="connsiteX108" fmla="*/ 5610225 w 6612638"/>
                  <a:gd name="connsiteY108" fmla="*/ 838200 h 1976438"/>
                  <a:gd name="connsiteX109" fmla="*/ 5672138 w 6612638"/>
                  <a:gd name="connsiteY109" fmla="*/ 809625 h 1976438"/>
                  <a:gd name="connsiteX110" fmla="*/ 5719763 w 6612638"/>
                  <a:gd name="connsiteY110" fmla="*/ 795338 h 1976438"/>
                  <a:gd name="connsiteX111" fmla="*/ 5810250 w 6612638"/>
                  <a:gd name="connsiteY111" fmla="*/ 781050 h 1976438"/>
                  <a:gd name="connsiteX112" fmla="*/ 5824538 w 6612638"/>
                  <a:gd name="connsiteY112" fmla="*/ 776288 h 1976438"/>
                  <a:gd name="connsiteX113" fmla="*/ 5891213 w 6612638"/>
                  <a:gd name="connsiteY113" fmla="*/ 742950 h 1976438"/>
                  <a:gd name="connsiteX114" fmla="*/ 5910263 w 6612638"/>
                  <a:gd name="connsiteY114" fmla="*/ 733425 h 1976438"/>
                  <a:gd name="connsiteX115" fmla="*/ 5948363 w 6612638"/>
                  <a:gd name="connsiteY115" fmla="*/ 719138 h 1976438"/>
                  <a:gd name="connsiteX116" fmla="*/ 5962650 w 6612638"/>
                  <a:gd name="connsiteY116" fmla="*/ 704850 h 1976438"/>
                  <a:gd name="connsiteX117" fmla="*/ 5976938 w 6612638"/>
                  <a:gd name="connsiteY117" fmla="*/ 685800 h 1976438"/>
                  <a:gd name="connsiteX118" fmla="*/ 5991225 w 6612638"/>
                  <a:gd name="connsiteY118" fmla="*/ 681038 h 1976438"/>
                  <a:gd name="connsiteX119" fmla="*/ 6015038 w 6612638"/>
                  <a:gd name="connsiteY119" fmla="*/ 657225 h 1976438"/>
                  <a:gd name="connsiteX120" fmla="*/ 6053138 w 6612638"/>
                  <a:gd name="connsiteY120" fmla="*/ 619125 h 1976438"/>
                  <a:gd name="connsiteX121" fmla="*/ 6119813 w 6612638"/>
                  <a:gd name="connsiteY121" fmla="*/ 576263 h 1976438"/>
                  <a:gd name="connsiteX122" fmla="*/ 6157913 w 6612638"/>
                  <a:gd name="connsiteY122" fmla="*/ 547688 h 1976438"/>
                  <a:gd name="connsiteX123" fmla="*/ 6172200 w 6612638"/>
                  <a:gd name="connsiteY123" fmla="*/ 542925 h 1976438"/>
                  <a:gd name="connsiteX124" fmla="*/ 6229350 w 6612638"/>
                  <a:gd name="connsiteY124" fmla="*/ 519113 h 1976438"/>
                  <a:gd name="connsiteX125" fmla="*/ 6253163 w 6612638"/>
                  <a:gd name="connsiteY125" fmla="*/ 504825 h 1976438"/>
                  <a:gd name="connsiteX126" fmla="*/ 6281738 w 6612638"/>
                  <a:gd name="connsiteY126" fmla="*/ 485775 h 1976438"/>
                  <a:gd name="connsiteX127" fmla="*/ 6329363 w 6612638"/>
                  <a:gd name="connsiteY127" fmla="*/ 471488 h 1976438"/>
                  <a:gd name="connsiteX128" fmla="*/ 6353175 w 6612638"/>
                  <a:gd name="connsiteY128" fmla="*/ 457200 h 1976438"/>
                  <a:gd name="connsiteX129" fmla="*/ 6372225 w 6612638"/>
                  <a:gd name="connsiteY129" fmla="*/ 447675 h 1976438"/>
                  <a:gd name="connsiteX130" fmla="*/ 6400800 w 6612638"/>
                  <a:gd name="connsiteY130" fmla="*/ 423863 h 1976438"/>
                  <a:gd name="connsiteX131" fmla="*/ 6429375 w 6612638"/>
                  <a:gd name="connsiteY131" fmla="*/ 395288 h 1976438"/>
                  <a:gd name="connsiteX132" fmla="*/ 6448425 w 6612638"/>
                  <a:gd name="connsiteY132" fmla="*/ 361950 h 1976438"/>
                  <a:gd name="connsiteX133" fmla="*/ 6462713 w 6612638"/>
                  <a:gd name="connsiteY133" fmla="*/ 352425 h 1976438"/>
                  <a:gd name="connsiteX134" fmla="*/ 6524625 w 6612638"/>
                  <a:gd name="connsiteY134" fmla="*/ 319088 h 1976438"/>
                  <a:gd name="connsiteX135" fmla="*/ 6538913 w 6612638"/>
                  <a:gd name="connsiteY135" fmla="*/ 304800 h 1976438"/>
                  <a:gd name="connsiteX136" fmla="*/ 6567488 w 6612638"/>
                  <a:gd name="connsiteY136" fmla="*/ 280988 h 1976438"/>
                  <a:gd name="connsiteX137" fmla="*/ 6581775 w 6612638"/>
                  <a:gd name="connsiteY137" fmla="*/ 247650 h 1976438"/>
                  <a:gd name="connsiteX138" fmla="*/ 6600825 w 6612638"/>
                  <a:gd name="connsiteY138" fmla="*/ 180975 h 1976438"/>
                  <a:gd name="connsiteX139" fmla="*/ 6610350 w 6612638"/>
                  <a:gd name="connsiteY139" fmla="*/ 166688 h 1976438"/>
                  <a:gd name="connsiteX140" fmla="*/ 6610351 w 6612638"/>
                  <a:gd name="connsiteY140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86088 w 6612638"/>
                  <a:gd name="connsiteY78" fmla="*/ 1176338 h 1976438"/>
                  <a:gd name="connsiteX79" fmla="*/ 3014663 w 6612638"/>
                  <a:gd name="connsiteY79" fmla="*/ 1200150 h 1976438"/>
                  <a:gd name="connsiteX80" fmla="*/ 3043238 w 6612638"/>
                  <a:gd name="connsiteY80" fmla="*/ 1209675 h 1976438"/>
                  <a:gd name="connsiteX81" fmla="*/ 3025286 w 6612638"/>
                  <a:gd name="connsiteY81" fmla="*/ 1219200 h 1976438"/>
                  <a:gd name="connsiteX82" fmla="*/ 3090130 w 6612638"/>
                  <a:gd name="connsiteY82" fmla="*/ 1248874 h 1976438"/>
                  <a:gd name="connsiteX83" fmla="*/ 3249857 w 6612638"/>
                  <a:gd name="connsiteY83" fmla="*/ 1256934 h 1976438"/>
                  <a:gd name="connsiteX84" fmla="*/ 3527181 w 6612638"/>
                  <a:gd name="connsiteY84" fmla="*/ 1220665 h 1976438"/>
                  <a:gd name="connsiteX85" fmla="*/ 4016986 w 6612638"/>
                  <a:gd name="connsiteY85" fmla="*/ 1164248 h 1976438"/>
                  <a:gd name="connsiteX86" fmla="*/ 4276725 w 6612638"/>
                  <a:gd name="connsiteY86" fmla="*/ 1143000 h 1976438"/>
                  <a:gd name="connsiteX87" fmla="*/ 4518880 w 6612638"/>
                  <a:gd name="connsiteY87" fmla="*/ 1125782 h 1976438"/>
                  <a:gd name="connsiteX88" fmla="*/ 4819650 w 6612638"/>
                  <a:gd name="connsiteY88" fmla="*/ 1105266 h 1976438"/>
                  <a:gd name="connsiteX89" fmla="*/ 4967288 w 6612638"/>
                  <a:gd name="connsiteY89" fmla="*/ 1090613 h 1976438"/>
                  <a:gd name="connsiteX90" fmla="*/ 5019675 w 6612638"/>
                  <a:gd name="connsiteY90" fmla="*/ 1076325 h 1976438"/>
                  <a:gd name="connsiteX91" fmla="*/ 5033963 w 6612638"/>
                  <a:gd name="connsiteY91" fmla="*/ 1071563 h 1976438"/>
                  <a:gd name="connsiteX92" fmla="*/ 5053013 w 6612638"/>
                  <a:gd name="connsiteY92" fmla="*/ 1062038 h 1976438"/>
                  <a:gd name="connsiteX93" fmla="*/ 5110163 w 6612638"/>
                  <a:gd name="connsiteY93" fmla="*/ 1057275 h 1976438"/>
                  <a:gd name="connsiteX94" fmla="*/ 5124450 w 6612638"/>
                  <a:gd name="connsiteY94" fmla="*/ 1052513 h 1976438"/>
                  <a:gd name="connsiteX95" fmla="*/ 5176838 w 6612638"/>
                  <a:gd name="connsiteY95" fmla="*/ 1042988 h 1976438"/>
                  <a:gd name="connsiteX96" fmla="*/ 5214938 w 6612638"/>
                  <a:gd name="connsiteY96" fmla="*/ 1038225 h 1976438"/>
                  <a:gd name="connsiteX97" fmla="*/ 5267325 w 6612638"/>
                  <a:gd name="connsiteY97" fmla="*/ 1023938 h 1976438"/>
                  <a:gd name="connsiteX98" fmla="*/ 5300663 w 6612638"/>
                  <a:gd name="connsiteY98" fmla="*/ 1014413 h 1976438"/>
                  <a:gd name="connsiteX99" fmla="*/ 5314950 w 6612638"/>
                  <a:gd name="connsiteY99" fmla="*/ 1009650 h 1976438"/>
                  <a:gd name="connsiteX100" fmla="*/ 5353050 w 6612638"/>
                  <a:gd name="connsiteY100" fmla="*/ 976313 h 1976438"/>
                  <a:gd name="connsiteX101" fmla="*/ 5376863 w 6612638"/>
                  <a:gd name="connsiteY101" fmla="*/ 957263 h 1976438"/>
                  <a:gd name="connsiteX102" fmla="*/ 5395913 w 6612638"/>
                  <a:gd name="connsiteY102" fmla="*/ 947738 h 1976438"/>
                  <a:gd name="connsiteX103" fmla="*/ 5462588 w 6612638"/>
                  <a:gd name="connsiteY103" fmla="*/ 909638 h 1976438"/>
                  <a:gd name="connsiteX104" fmla="*/ 5486400 w 6612638"/>
                  <a:gd name="connsiteY104" fmla="*/ 895350 h 1976438"/>
                  <a:gd name="connsiteX105" fmla="*/ 5529263 w 6612638"/>
                  <a:gd name="connsiteY105" fmla="*/ 876300 h 1976438"/>
                  <a:gd name="connsiteX106" fmla="*/ 5567363 w 6612638"/>
                  <a:gd name="connsiteY106" fmla="*/ 862013 h 1976438"/>
                  <a:gd name="connsiteX107" fmla="*/ 5610225 w 6612638"/>
                  <a:gd name="connsiteY107" fmla="*/ 838200 h 1976438"/>
                  <a:gd name="connsiteX108" fmla="*/ 5672138 w 6612638"/>
                  <a:gd name="connsiteY108" fmla="*/ 809625 h 1976438"/>
                  <a:gd name="connsiteX109" fmla="*/ 5719763 w 6612638"/>
                  <a:gd name="connsiteY109" fmla="*/ 795338 h 1976438"/>
                  <a:gd name="connsiteX110" fmla="*/ 5810250 w 6612638"/>
                  <a:gd name="connsiteY110" fmla="*/ 781050 h 1976438"/>
                  <a:gd name="connsiteX111" fmla="*/ 5824538 w 6612638"/>
                  <a:gd name="connsiteY111" fmla="*/ 776288 h 1976438"/>
                  <a:gd name="connsiteX112" fmla="*/ 5891213 w 6612638"/>
                  <a:gd name="connsiteY112" fmla="*/ 742950 h 1976438"/>
                  <a:gd name="connsiteX113" fmla="*/ 5910263 w 6612638"/>
                  <a:gd name="connsiteY113" fmla="*/ 733425 h 1976438"/>
                  <a:gd name="connsiteX114" fmla="*/ 5948363 w 6612638"/>
                  <a:gd name="connsiteY114" fmla="*/ 719138 h 1976438"/>
                  <a:gd name="connsiteX115" fmla="*/ 5962650 w 6612638"/>
                  <a:gd name="connsiteY115" fmla="*/ 704850 h 1976438"/>
                  <a:gd name="connsiteX116" fmla="*/ 5976938 w 6612638"/>
                  <a:gd name="connsiteY116" fmla="*/ 685800 h 1976438"/>
                  <a:gd name="connsiteX117" fmla="*/ 5991225 w 6612638"/>
                  <a:gd name="connsiteY117" fmla="*/ 681038 h 1976438"/>
                  <a:gd name="connsiteX118" fmla="*/ 6015038 w 6612638"/>
                  <a:gd name="connsiteY118" fmla="*/ 657225 h 1976438"/>
                  <a:gd name="connsiteX119" fmla="*/ 6053138 w 6612638"/>
                  <a:gd name="connsiteY119" fmla="*/ 619125 h 1976438"/>
                  <a:gd name="connsiteX120" fmla="*/ 6119813 w 6612638"/>
                  <a:gd name="connsiteY120" fmla="*/ 576263 h 1976438"/>
                  <a:gd name="connsiteX121" fmla="*/ 6157913 w 6612638"/>
                  <a:gd name="connsiteY121" fmla="*/ 547688 h 1976438"/>
                  <a:gd name="connsiteX122" fmla="*/ 6172200 w 6612638"/>
                  <a:gd name="connsiteY122" fmla="*/ 542925 h 1976438"/>
                  <a:gd name="connsiteX123" fmla="*/ 6229350 w 6612638"/>
                  <a:gd name="connsiteY123" fmla="*/ 519113 h 1976438"/>
                  <a:gd name="connsiteX124" fmla="*/ 6253163 w 6612638"/>
                  <a:gd name="connsiteY124" fmla="*/ 504825 h 1976438"/>
                  <a:gd name="connsiteX125" fmla="*/ 6281738 w 6612638"/>
                  <a:gd name="connsiteY125" fmla="*/ 485775 h 1976438"/>
                  <a:gd name="connsiteX126" fmla="*/ 6329363 w 6612638"/>
                  <a:gd name="connsiteY126" fmla="*/ 471488 h 1976438"/>
                  <a:gd name="connsiteX127" fmla="*/ 6353175 w 6612638"/>
                  <a:gd name="connsiteY127" fmla="*/ 457200 h 1976438"/>
                  <a:gd name="connsiteX128" fmla="*/ 6372225 w 6612638"/>
                  <a:gd name="connsiteY128" fmla="*/ 447675 h 1976438"/>
                  <a:gd name="connsiteX129" fmla="*/ 6400800 w 6612638"/>
                  <a:gd name="connsiteY129" fmla="*/ 423863 h 1976438"/>
                  <a:gd name="connsiteX130" fmla="*/ 6429375 w 6612638"/>
                  <a:gd name="connsiteY130" fmla="*/ 395288 h 1976438"/>
                  <a:gd name="connsiteX131" fmla="*/ 6448425 w 6612638"/>
                  <a:gd name="connsiteY131" fmla="*/ 361950 h 1976438"/>
                  <a:gd name="connsiteX132" fmla="*/ 6462713 w 6612638"/>
                  <a:gd name="connsiteY132" fmla="*/ 352425 h 1976438"/>
                  <a:gd name="connsiteX133" fmla="*/ 6524625 w 6612638"/>
                  <a:gd name="connsiteY133" fmla="*/ 319088 h 1976438"/>
                  <a:gd name="connsiteX134" fmla="*/ 6538913 w 6612638"/>
                  <a:gd name="connsiteY134" fmla="*/ 304800 h 1976438"/>
                  <a:gd name="connsiteX135" fmla="*/ 6567488 w 6612638"/>
                  <a:gd name="connsiteY135" fmla="*/ 280988 h 1976438"/>
                  <a:gd name="connsiteX136" fmla="*/ 6581775 w 6612638"/>
                  <a:gd name="connsiteY136" fmla="*/ 247650 h 1976438"/>
                  <a:gd name="connsiteX137" fmla="*/ 6600825 w 6612638"/>
                  <a:gd name="connsiteY137" fmla="*/ 180975 h 1976438"/>
                  <a:gd name="connsiteX138" fmla="*/ 6610350 w 6612638"/>
                  <a:gd name="connsiteY138" fmla="*/ 166688 h 1976438"/>
                  <a:gd name="connsiteX139" fmla="*/ 6610351 w 6612638"/>
                  <a:gd name="connsiteY13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86088 w 6612638"/>
                  <a:gd name="connsiteY78" fmla="*/ 1176338 h 1976438"/>
                  <a:gd name="connsiteX79" fmla="*/ 3014663 w 6612638"/>
                  <a:gd name="connsiteY79" fmla="*/ 1200150 h 1976438"/>
                  <a:gd name="connsiteX80" fmla="*/ 3043238 w 6612638"/>
                  <a:gd name="connsiteY80" fmla="*/ 1209675 h 1976438"/>
                  <a:gd name="connsiteX81" fmla="*/ 3025286 w 6612638"/>
                  <a:gd name="connsiteY81" fmla="*/ 1219200 h 1976438"/>
                  <a:gd name="connsiteX82" fmla="*/ 3090130 w 6612638"/>
                  <a:gd name="connsiteY82" fmla="*/ 1248874 h 1976438"/>
                  <a:gd name="connsiteX83" fmla="*/ 3249857 w 6612638"/>
                  <a:gd name="connsiteY83" fmla="*/ 1256934 h 1976438"/>
                  <a:gd name="connsiteX84" fmla="*/ 3527181 w 6612638"/>
                  <a:gd name="connsiteY84" fmla="*/ 1220665 h 1976438"/>
                  <a:gd name="connsiteX85" fmla="*/ 4016986 w 6612638"/>
                  <a:gd name="connsiteY85" fmla="*/ 1164248 h 1976438"/>
                  <a:gd name="connsiteX86" fmla="*/ 4276725 w 6612638"/>
                  <a:gd name="connsiteY86" fmla="*/ 1143000 h 1976438"/>
                  <a:gd name="connsiteX87" fmla="*/ 4518880 w 6612638"/>
                  <a:gd name="connsiteY87" fmla="*/ 1125782 h 1976438"/>
                  <a:gd name="connsiteX88" fmla="*/ 4819650 w 6612638"/>
                  <a:gd name="connsiteY88" fmla="*/ 1105266 h 1976438"/>
                  <a:gd name="connsiteX89" fmla="*/ 4967288 w 6612638"/>
                  <a:gd name="connsiteY89" fmla="*/ 1090613 h 1976438"/>
                  <a:gd name="connsiteX90" fmla="*/ 5019675 w 6612638"/>
                  <a:gd name="connsiteY90" fmla="*/ 1076325 h 1976438"/>
                  <a:gd name="connsiteX91" fmla="*/ 5033963 w 6612638"/>
                  <a:gd name="connsiteY91" fmla="*/ 1071563 h 1976438"/>
                  <a:gd name="connsiteX92" fmla="*/ 5053013 w 6612638"/>
                  <a:gd name="connsiteY92" fmla="*/ 1062038 h 1976438"/>
                  <a:gd name="connsiteX93" fmla="*/ 5110163 w 6612638"/>
                  <a:gd name="connsiteY93" fmla="*/ 1057275 h 1976438"/>
                  <a:gd name="connsiteX94" fmla="*/ 5124450 w 6612638"/>
                  <a:gd name="connsiteY94" fmla="*/ 1052513 h 1976438"/>
                  <a:gd name="connsiteX95" fmla="*/ 5176838 w 6612638"/>
                  <a:gd name="connsiteY95" fmla="*/ 1042988 h 1976438"/>
                  <a:gd name="connsiteX96" fmla="*/ 5214938 w 6612638"/>
                  <a:gd name="connsiteY96" fmla="*/ 1038225 h 1976438"/>
                  <a:gd name="connsiteX97" fmla="*/ 5267325 w 6612638"/>
                  <a:gd name="connsiteY97" fmla="*/ 1023938 h 1976438"/>
                  <a:gd name="connsiteX98" fmla="*/ 5300663 w 6612638"/>
                  <a:gd name="connsiteY98" fmla="*/ 1014413 h 1976438"/>
                  <a:gd name="connsiteX99" fmla="*/ 5314950 w 6612638"/>
                  <a:gd name="connsiteY99" fmla="*/ 1009650 h 1976438"/>
                  <a:gd name="connsiteX100" fmla="*/ 5353050 w 6612638"/>
                  <a:gd name="connsiteY100" fmla="*/ 976313 h 1976438"/>
                  <a:gd name="connsiteX101" fmla="*/ 5376863 w 6612638"/>
                  <a:gd name="connsiteY101" fmla="*/ 957263 h 1976438"/>
                  <a:gd name="connsiteX102" fmla="*/ 5395913 w 6612638"/>
                  <a:gd name="connsiteY102" fmla="*/ 947738 h 1976438"/>
                  <a:gd name="connsiteX103" fmla="*/ 5462588 w 6612638"/>
                  <a:gd name="connsiteY103" fmla="*/ 909638 h 1976438"/>
                  <a:gd name="connsiteX104" fmla="*/ 5486400 w 6612638"/>
                  <a:gd name="connsiteY104" fmla="*/ 895350 h 1976438"/>
                  <a:gd name="connsiteX105" fmla="*/ 5529263 w 6612638"/>
                  <a:gd name="connsiteY105" fmla="*/ 876300 h 1976438"/>
                  <a:gd name="connsiteX106" fmla="*/ 5567363 w 6612638"/>
                  <a:gd name="connsiteY106" fmla="*/ 862013 h 1976438"/>
                  <a:gd name="connsiteX107" fmla="*/ 5610225 w 6612638"/>
                  <a:gd name="connsiteY107" fmla="*/ 838200 h 1976438"/>
                  <a:gd name="connsiteX108" fmla="*/ 5672138 w 6612638"/>
                  <a:gd name="connsiteY108" fmla="*/ 809625 h 1976438"/>
                  <a:gd name="connsiteX109" fmla="*/ 5719763 w 6612638"/>
                  <a:gd name="connsiteY109" fmla="*/ 795338 h 1976438"/>
                  <a:gd name="connsiteX110" fmla="*/ 5810250 w 6612638"/>
                  <a:gd name="connsiteY110" fmla="*/ 781050 h 1976438"/>
                  <a:gd name="connsiteX111" fmla="*/ 5824538 w 6612638"/>
                  <a:gd name="connsiteY111" fmla="*/ 776288 h 1976438"/>
                  <a:gd name="connsiteX112" fmla="*/ 5891213 w 6612638"/>
                  <a:gd name="connsiteY112" fmla="*/ 742950 h 1976438"/>
                  <a:gd name="connsiteX113" fmla="*/ 5910263 w 6612638"/>
                  <a:gd name="connsiteY113" fmla="*/ 733425 h 1976438"/>
                  <a:gd name="connsiteX114" fmla="*/ 5948363 w 6612638"/>
                  <a:gd name="connsiteY114" fmla="*/ 719138 h 1976438"/>
                  <a:gd name="connsiteX115" fmla="*/ 5962650 w 6612638"/>
                  <a:gd name="connsiteY115" fmla="*/ 704850 h 1976438"/>
                  <a:gd name="connsiteX116" fmla="*/ 5976938 w 6612638"/>
                  <a:gd name="connsiteY116" fmla="*/ 685800 h 1976438"/>
                  <a:gd name="connsiteX117" fmla="*/ 5991225 w 6612638"/>
                  <a:gd name="connsiteY117" fmla="*/ 681038 h 1976438"/>
                  <a:gd name="connsiteX118" fmla="*/ 6015038 w 6612638"/>
                  <a:gd name="connsiteY118" fmla="*/ 657225 h 1976438"/>
                  <a:gd name="connsiteX119" fmla="*/ 6053138 w 6612638"/>
                  <a:gd name="connsiteY119" fmla="*/ 619125 h 1976438"/>
                  <a:gd name="connsiteX120" fmla="*/ 6119813 w 6612638"/>
                  <a:gd name="connsiteY120" fmla="*/ 576263 h 1976438"/>
                  <a:gd name="connsiteX121" fmla="*/ 6157913 w 6612638"/>
                  <a:gd name="connsiteY121" fmla="*/ 547688 h 1976438"/>
                  <a:gd name="connsiteX122" fmla="*/ 6172200 w 6612638"/>
                  <a:gd name="connsiteY122" fmla="*/ 542925 h 1976438"/>
                  <a:gd name="connsiteX123" fmla="*/ 6229350 w 6612638"/>
                  <a:gd name="connsiteY123" fmla="*/ 519113 h 1976438"/>
                  <a:gd name="connsiteX124" fmla="*/ 6253163 w 6612638"/>
                  <a:gd name="connsiteY124" fmla="*/ 504825 h 1976438"/>
                  <a:gd name="connsiteX125" fmla="*/ 6281738 w 6612638"/>
                  <a:gd name="connsiteY125" fmla="*/ 485775 h 1976438"/>
                  <a:gd name="connsiteX126" fmla="*/ 6329363 w 6612638"/>
                  <a:gd name="connsiteY126" fmla="*/ 471488 h 1976438"/>
                  <a:gd name="connsiteX127" fmla="*/ 6353175 w 6612638"/>
                  <a:gd name="connsiteY127" fmla="*/ 457200 h 1976438"/>
                  <a:gd name="connsiteX128" fmla="*/ 6372225 w 6612638"/>
                  <a:gd name="connsiteY128" fmla="*/ 447675 h 1976438"/>
                  <a:gd name="connsiteX129" fmla="*/ 6400800 w 6612638"/>
                  <a:gd name="connsiteY129" fmla="*/ 423863 h 1976438"/>
                  <a:gd name="connsiteX130" fmla="*/ 6429375 w 6612638"/>
                  <a:gd name="connsiteY130" fmla="*/ 395288 h 1976438"/>
                  <a:gd name="connsiteX131" fmla="*/ 6448425 w 6612638"/>
                  <a:gd name="connsiteY131" fmla="*/ 361950 h 1976438"/>
                  <a:gd name="connsiteX132" fmla="*/ 6462713 w 6612638"/>
                  <a:gd name="connsiteY132" fmla="*/ 352425 h 1976438"/>
                  <a:gd name="connsiteX133" fmla="*/ 6524625 w 6612638"/>
                  <a:gd name="connsiteY133" fmla="*/ 319088 h 1976438"/>
                  <a:gd name="connsiteX134" fmla="*/ 6538913 w 6612638"/>
                  <a:gd name="connsiteY134" fmla="*/ 304800 h 1976438"/>
                  <a:gd name="connsiteX135" fmla="*/ 6567488 w 6612638"/>
                  <a:gd name="connsiteY135" fmla="*/ 280988 h 1976438"/>
                  <a:gd name="connsiteX136" fmla="*/ 6581775 w 6612638"/>
                  <a:gd name="connsiteY136" fmla="*/ 247650 h 1976438"/>
                  <a:gd name="connsiteX137" fmla="*/ 6600825 w 6612638"/>
                  <a:gd name="connsiteY137" fmla="*/ 180975 h 1976438"/>
                  <a:gd name="connsiteX138" fmla="*/ 6610350 w 6612638"/>
                  <a:gd name="connsiteY138" fmla="*/ 166688 h 1976438"/>
                  <a:gd name="connsiteX139" fmla="*/ 6610351 w 6612638"/>
                  <a:gd name="connsiteY13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86088 w 6612638"/>
                  <a:gd name="connsiteY78" fmla="*/ 1176338 h 1976438"/>
                  <a:gd name="connsiteX79" fmla="*/ 3014663 w 6612638"/>
                  <a:gd name="connsiteY79" fmla="*/ 1200150 h 1976438"/>
                  <a:gd name="connsiteX80" fmla="*/ 3025286 w 6612638"/>
                  <a:gd name="connsiteY80" fmla="*/ 1219200 h 1976438"/>
                  <a:gd name="connsiteX81" fmla="*/ 3090130 w 6612638"/>
                  <a:gd name="connsiteY81" fmla="*/ 1248874 h 1976438"/>
                  <a:gd name="connsiteX82" fmla="*/ 3249857 w 6612638"/>
                  <a:gd name="connsiteY82" fmla="*/ 1256934 h 1976438"/>
                  <a:gd name="connsiteX83" fmla="*/ 3527181 w 6612638"/>
                  <a:gd name="connsiteY83" fmla="*/ 1220665 h 1976438"/>
                  <a:gd name="connsiteX84" fmla="*/ 4016986 w 6612638"/>
                  <a:gd name="connsiteY84" fmla="*/ 1164248 h 1976438"/>
                  <a:gd name="connsiteX85" fmla="*/ 4276725 w 6612638"/>
                  <a:gd name="connsiteY85" fmla="*/ 1143000 h 1976438"/>
                  <a:gd name="connsiteX86" fmla="*/ 4518880 w 6612638"/>
                  <a:gd name="connsiteY86" fmla="*/ 1125782 h 1976438"/>
                  <a:gd name="connsiteX87" fmla="*/ 4819650 w 6612638"/>
                  <a:gd name="connsiteY87" fmla="*/ 1105266 h 1976438"/>
                  <a:gd name="connsiteX88" fmla="*/ 4967288 w 6612638"/>
                  <a:gd name="connsiteY88" fmla="*/ 1090613 h 1976438"/>
                  <a:gd name="connsiteX89" fmla="*/ 5019675 w 6612638"/>
                  <a:gd name="connsiteY89" fmla="*/ 1076325 h 1976438"/>
                  <a:gd name="connsiteX90" fmla="*/ 5033963 w 6612638"/>
                  <a:gd name="connsiteY90" fmla="*/ 1071563 h 1976438"/>
                  <a:gd name="connsiteX91" fmla="*/ 5053013 w 6612638"/>
                  <a:gd name="connsiteY91" fmla="*/ 1062038 h 1976438"/>
                  <a:gd name="connsiteX92" fmla="*/ 5110163 w 6612638"/>
                  <a:gd name="connsiteY92" fmla="*/ 1057275 h 1976438"/>
                  <a:gd name="connsiteX93" fmla="*/ 5124450 w 6612638"/>
                  <a:gd name="connsiteY93" fmla="*/ 1052513 h 1976438"/>
                  <a:gd name="connsiteX94" fmla="*/ 5176838 w 6612638"/>
                  <a:gd name="connsiteY94" fmla="*/ 1042988 h 1976438"/>
                  <a:gd name="connsiteX95" fmla="*/ 5214938 w 6612638"/>
                  <a:gd name="connsiteY95" fmla="*/ 1038225 h 1976438"/>
                  <a:gd name="connsiteX96" fmla="*/ 5267325 w 6612638"/>
                  <a:gd name="connsiteY96" fmla="*/ 1023938 h 1976438"/>
                  <a:gd name="connsiteX97" fmla="*/ 5300663 w 6612638"/>
                  <a:gd name="connsiteY97" fmla="*/ 1014413 h 1976438"/>
                  <a:gd name="connsiteX98" fmla="*/ 5314950 w 6612638"/>
                  <a:gd name="connsiteY98" fmla="*/ 1009650 h 1976438"/>
                  <a:gd name="connsiteX99" fmla="*/ 5353050 w 6612638"/>
                  <a:gd name="connsiteY99" fmla="*/ 976313 h 1976438"/>
                  <a:gd name="connsiteX100" fmla="*/ 5376863 w 6612638"/>
                  <a:gd name="connsiteY100" fmla="*/ 957263 h 1976438"/>
                  <a:gd name="connsiteX101" fmla="*/ 5395913 w 6612638"/>
                  <a:gd name="connsiteY101" fmla="*/ 947738 h 1976438"/>
                  <a:gd name="connsiteX102" fmla="*/ 5462588 w 6612638"/>
                  <a:gd name="connsiteY102" fmla="*/ 909638 h 1976438"/>
                  <a:gd name="connsiteX103" fmla="*/ 5486400 w 6612638"/>
                  <a:gd name="connsiteY103" fmla="*/ 895350 h 1976438"/>
                  <a:gd name="connsiteX104" fmla="*/ 5529263 w 6612638"/>
                  <a:gd name="connsiteY104" fmla="*/ 876300 h 1976438"/>
                  <a:gd name="connsiteX105" fmla="*/ 5567363 w 6612638"/>
                  <a:gd name="connsiteY105" fmla="*/ 862013 h 1976438"/>
                  <a:gd name="connsiteX106" fmla="*/ 5610225 w 6612638"/>
                  <a:gd name="connsiteY106" fmla="*/ 838200 h 1976438"/>
                  <a:gd name="connsiteX107" fmla="*/ 5672138 w 6612638"/>
                  <a:gd name="connsiteY107" fmla="*/ 809625 h 1976438"/>
                  <a:gd name="connsiteX108" fmla="*/ 5719763 w 6612638"/>
                  <a:gd name="connsiteY108" fmla="*/ 795338 h 1976438"/>
                  <a:gd name="connsiteX109" fmla="*/ 5810250 w 6612638"/>
                  <a:gd name="connsiteY109" fmla="*/ 781050 h 1976438"/>
                  <a:gd name="connsiteX110" fmla="*/ 5824538 w 6612638"/>
                  <a:gd name="connsiteY110" fmla="*/ 776288 h 1976438"/>
                  <a:gd name="connsiteX111" fmla="*/ 5891213 w 6612638"/>
                  <a:gd name="connsiteY111" fmla="*/ 742950 h 1976438"/>
                  <a:gd name="connsiteX112" fmla="*/ 5910263 w 6612638"/>
                  <a:gd name="connsiteY112" fmla="*/ 733425 h 1976438"/>
                  <a:gd name="connsiteX113" fmla="*/ 5948363 w 6612638"/>
                  <a:gd name="connsiteY113" fmla="*/ 719138 h 1976438"/>
                  <a:gd name="connsiteX114" fmla="*/ 5962650 w 6612638"/>
                  <a:gd name="connsiteY114" fmla="*/ 704850 h 1976438"/>
                  <a:gd name="connsiteX115" fmla="*/ 5976938 w 6612638"/>
                  <a:gd name="connsiteY115" fmla="*/ 685800 h 1976438"/>
                  <a:gd name="connsiteX116" fmla="*/ 5991225 w 6612638"/>
                  <a:gd name="connsiteY116" fmla="*/ 681038 h 1976438"/>
                  <a:gd name="connsiteX117" fmla="*/ 6015038 w 6612638"/>
                  <a:gd name="connsiteY117" fmla="*/ 657225 h 1976438"/>
                  <a:gd name="connsiteX118" fmla="*/ 6053138 w 6612638"/>
                  <a:gd name="connsiteY118" fmla="*/ 619125 h 1976438"/>
                  <a:gd name="connsiteX119" fmla="*/ 6119813 w 6612638"/>
                  <a:gd name="connsiteY119" fmla="*/ 576263 h 1976438"/>
                  <a:gd name="connsiteX120" fmla="*/ 6157913 w 6612638"/>
                  <a:gd name="connsiteY120" fmla="*/ 547688 h 1976438"/>
                  <a:gd name="connsiteX121" fmla="*/ 6172200 w 6612638"/>
                  <a:gd name="connsiteY121" fmla="*/ 542925 h 1976438"/>
                  <a:gd name="connsiteX122" fmla="*/ 6229350 w 6612638"/>
                  <a:gd name="connsiteY122" fmla="*/ 519113 h 1976438"/>
                  <a:gd name="connsiteX123" fmla="*/ 6253163 w 6612638"/>
                  <a:gd name="connsiteY123" fmla="*/ 504825 h 1976438"/>
                  <a:gd name="connsiteX124" fmla="*/ 6281738 w 6612638"/>
                  <a:gd name="connsiteY124" fmla="*/ 485775 h 1976438"/>
                  <a:gd name="connsiteX125" fmla="*/ 6329363 w 6612638"/>
                  <a:gd name="connsiteY125" fmla="*/ 471488 h 1976438"/>
                  <a:gd name="connsiteX126" fmla="*/ 6353175 w 6612638"/>
                  <a:gd name="connsiteY126" fmla="*/ 457200 h 1976438"/>
                  <a:gd name="connsiteX127" fmla="*/ 6372225 w 6612638"/>
                  <a:gd name="connsiteY127" fmla="*/ 447675 h 1976438"/>
                  <a:gd name="connsiteX128" fmla="*/ 6400800 w 6612638"/>
                  <a:gd name="connsiteY128" fmla="*/ 423863 h 1976438"/>
                  <a:gd name="connsiteX129" fmla="*/ 6429375 w 6612638"/>
                  <a:gd name="connsiteY129" fmla="*/ 395288 h 1976438"/>
                  <a:gd name="connsiteX130" fmla="*/ 6448425 w 6612638"/>
                  <a:gd name="connsiteY130" fmla="*/ 361950 h 1976438"/>
                  <a:gd name="connsiteX131" fmla="*/ 6462713 w 6612638"/>
                  <a:gd name="connsiteY131" fmla="*/ 352425 h 1976438"/>
                  <a:gd name="connsiteX132" fmla="*/ 6524625 w 6612638"/>
                  <a:gd name="connsiteY132" fmla="*/ 319088 h 1976438"/>
                  <a:gd name="connsiteX133" fmla="*/ 6538913 w 6612638"/>
                  <a:gd name="connsiteY133" fmla="*/ 304800 h 1976438"/>
                  <a:gd name="connsiteX134" fmla="*/ 6567488 w 6612638"/>
                  <a:gd name="connsiteY134" fmla="*/ 280988 h 1976438"/>
                  <a:gd name="connsiteX135" fmla="*/ 6581775 w 6612638"/>
                  <a:gd name="connsiteY135" fmla="*/ 247650 h 1976438"/>
                  <a:gd name="connsiteX136" fmla="*/ 6600825 w 6612638"/>
                  <a:gd name="connsiteY136" fmla="*/ 180975 h 1976438"/>
                  <a:gd name="connsiteX137" fmla="*/ 6610350 w 6612638"/>
                  <a:gd name="connsiteY137" fmla="*/ 166688 h 1976438"/>
                  <a:gd name="connsiteX138" fmla="*/ 6610351 w 6612638"/>
                  <a:gd name="connsiteY13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47988 w 6612638"/>
                  <a:gd name="connsiteY77" fmla="*/ 1152525 h 1976438"/>
                  <a:gd name="connsiteX78" fmla="*/ 2986088 w 6612638"/>
                  <a:gd name="connsiteY78" fmla="*/ 1176338 h 1976438"/>
                  <a:gd name="connsiteX79" fmla="*/ 3025286 w 6612638"/>
                  <a:gd name="connsiteY79" fmla="*/ 1219200 h 1976438"/>
                  <a:gd name="connsiteX80" fmla="*/ 3090130 w 6612638"/>
                  <a:gd name="connsiteY80" fmla="*/ 1248874 h 1976438"/>
                  <a:gd name="connsiteX81" fmla="*/ 3249857 w 6612638"/>
                  <a:gd name="connsiteY81" fmla="*/ 1256934 h 1976438"/>
                  <a:gd name="connsiteX82" fmla="*/ 3527181 w 6612638"/>
                  <a:gd name="connsiteY82" fmla="*/ 1220665 h 1976438"/>
                  <a:gd name="connsiteX83" fmla="*/ 4016986 w 6612638"/>
                  <a:gd name="connsiteY83" fmla="*/ 1164248 h 1976438"/>
                  <a:gd name="connsiteX84" fmla="*/ 4276725 w 6612638"/>
                  <a:gd name="connsiteY84" fmla="*/ 1143000 h 1976438"/>
                  <a:gd name="connsiteX85" fmla="*/ 4518880 w 6612638"/>
                  <a:gd name="connsiteY85" fmla="*/ 1125782 h 1976438"/>
                  <a:gd name="connsiteX86" fmla="*/ 4819650 w 6612638"/>
                  <a:gd name="connsiteY86" fmla="*/ 1105266 h 1976438"/>
                  <a:gd name="connsiteX87" fmla="*/ 4967288 w 6612638"/>
                  <a:gd name="connsiteY87" fmla="*/ 1090613 h 1976438"/>
                  <a:gd name="connsiteX88" fmla="*/ 5019675 w 6612638"/>
                  <a:gd name="connsiteY88" fmla="*/ 1076325 h 1976438"/>
                  <a:gd name="connsiteX89" fmla="*/ 5033963 w 6612638"/>
                  <a:gd name="connsiteY89" fmla="*/ 1071563 h 1976438"/>
                  <a:gd name="connsiteX90" fmla="*/ 5053013 w 6612638"/>
                  <a:gd name="connsiteY90" fmla="*/ 1062038 h 1976438"/>
                  <a:gd name="connsiteX91" fmla="*/ 5110163 w 6612638"/>
                  <a:gd name="connsiteY91" fmla="*/ 1057275 h 1976438"/>
                  <a:gd name="connsiteX92" fmla="*/ 5124450 w 6612638"/>
                  <a:gd name="connsiteY92" fmla="*/ 1052513 h 1976438"/>
                  <a:gd name="connsiteX93" fmla="*/ 5176838 w 6612638"/>
                  <a:gd name="connsiteY93" fmla="*/ 1042988 h 1976438"/>
                  <a:gd name="connsiteX94" fmla="*/ 5214938 w 6612638"/>
                  <a:gd name="connsiteY94" fmla="*/ 1038225 h 1976438"/>
                  <a:gd name="connsiteX95" fmla="*/ 5267325 w 6612638"/>
                  <a:gd name="connsiteY95" fmla="*/ 1023938 h 1976438"/>
                  <a:gd name="connsiteX96" fmla="*/ 5300663 w 6612638"/>
                  <a:gd name="connsiteY96" fmla="*/ 1014413 h 1976438"/>
                  <a:gd name="connsiteX97" fmla="*/ 5314950 w 6612638"/>
                  <a:gd name="connsiteY97" fmla="*/ 1009650 h 1976438"/>
                  <a:gd name="connsiteX98" fmla="*/ 5353050 w 6612638"/>
                  <a:gd name="connsiteY98" fmla="*/ 976313 h 1976438"/>
                  <a:gd name="connsiteX99" fmla="*/ 5376863 w 6612638"/>
                  <a:gd name="connsiteY99" fmla="*/ 957263 h 1976438"/>
                  <a:gd name="connsiteX100" fmla="*/ 5395913 w 6612638"/>
                  <a:gd name="connsiteY100" fmla="*/ 947738 h 1976438"/>
                  <a:gd name="connsiteX101" fmla="*/ 5462588 w 6612638"/>
                  <a:gd name="connsiteY101" fmla="*/ 909638 h 1976438"/>
                  <a:gd name="connsiteX102" fmla="*/ 5486400 w 6612638"/>
                  <a:gd name="connsiteY102" fmla="*/ 895350 h 1976438"/>
                  <a:gd name="connsiteX103" fmla="*/ 5529263 w 6612638"/>
                  <a:gd name="connsiteY103" fmla="*/ 876300 h 1976438"/>
                  <a:gd name="connsiteX104" fmla="*/ 5567363 w 6612638"/>
                  <a:gd name="connsiteY104" fmla="*/ 862013 h 1976438"/>
                  <a:gd name="connsiteX105" fmla="*/ 5610225 w 6612638"/>
                  <a:gd name="connsiteY105" fmla="*/ 838200 h 1976438"/>
                  <a:gd name="connsiteX106" fmla="*/ 5672138 w 6612638"/>
                  <a:gd name="connsiteY106" fmla="*/ 809625 h 1976438"/>
                  <a:gd name="connsiteX107" fmla="*/ 5719763 w 6612638"/>
                  <a:gd name="connsiteY107" fmla="*/ 795338 h 1976438"/>
                  <a:gd name="connsiteX108" fmla="*/ 5810250 w 6612638"/>
                  <a:gd name="connsiteY108" fmla="*/ 781050 h 1976438"/>
                  <a:gd name="connsiteX109" fmla="*/ 5824538 w 6612638"/>
                  <a:gd name="connsiteY109" fmla="*/ 776288 h 1976438"/>
                  <a:gd name="connsiteX110" fmla="*/ 5891213 w 6612638"/>
                  <a:gd name="connsiteY110" fmla="*/ 742950 h 1976438"/>
                  <a:gd name="connsiteX111" fmla="*/ 5910263 w 6612638"/>
                  <a:gd name="connsiteY111" fmla="*/ 733425 h 1976438"/>
                  <a:gd name="connsiteX112" fmla="*/ 5948363 w 6612638"/>
                  <a:gd name="connsiteY112" fmla="*/ 719138 h 1976438"/>
                  <a:gd name="connsiteX113" fmla="*/ 5962650 w 6612638"/>
                  <a:gd name="connsiteY113" fmla="*/ 704850 h 1976438"/>
                  <a:gd name="connsiteX114" fmla="*/ 5976938 w 6612638"/>
                  <a:gd name="connsiteY114" fmla="*/ 685800 h 1976438"/>
                  <a:gd name="connsiteX115" fmla="*/ 5991225 w 6612638"/>
                  <a:gd name="connsiteY115" fmla="*/ 681038 h 1976438"/>
                  <a:gd name="connsiteX116" fmla="*/ 6015038 w 6612638"/>
                  <a:gd name="connsiteY116" fmla="*/ 657225 h 1976438"/>
                  <a:gd name="connsiteX117" fmla="*/ 6053138 w 6612638"/>
                  <a:gd name="connsiteY117" fmla="*/ 619125 h 1976438"/>
                  <a:gd name="connsiteX118" fmla="*/ 6119813 w 6612638"/>
                  <a:gd name="connsiteY118" fmla="*/ 576263 h 1976438"/>
                  <a:gd name="connsiteX119" fmla="*/ 6157913 w 6612638"/>
                  <a:gd name="connsiteY119" fmla="*/ 547688 h 1976438"/>
                  <a:gd name="connsiteX120" fmla="*/ 6172200 w 6612638"/>
                  <a:gd name="connsiteY120" fmla="*/ 542925 h 1976438"/>
                  <a:gd name="connsiteX121" fmla="*/ 6229350 w 6612638"/>
                  <a:gd name="connsiteY121" fmla="*/ 519113 h 1976438"/>
                  <a:gd name="connsiteX122" fmla="*/ 6253163 w 6612638"/>
                  <a:gd name="connsiteY122" fmla="*/ 504825 h 1976438"/>
                  <a:gd name="connsiteX123" fmla="*/ 6281738 w 6612638"/>
                  <a:gd name="connsiteY123" fmla="*/ 485775 h 1976438"/>
                  <a:gd name="connsiteX124" fmla="*/ 6329363 w 6612638"/>
                  <a:gd name="connsiteY124" fmla="*/ 471488 h 1976438"/>
                  <a:gd name="connsiteX125" fmla="*/ 6353175 w 6612638"/>
                  <a:gd name="connsiteY125" fmla="*/ 457200 h 1976438"/>
                  <a:gd name="connsiteX126" fmla="*/ 6372225 w 6612638"/>
                  <a:gd name="connsiteY126" fmla="*/ 447675 h 1976438"/>
                  <a:gd name="connsiteX127" fmla="*/ 6400800 w 6612638"/>
                  <a:gd name="connsiteY127" fmla="*/ 423863 h 1976438"/>
                  <a:gd name="connsiteX128" fmla="*/ 6429375 w 6612638"/>
                  <a:gd name="connsiteY128" fmla="*/ 395288 h 1976438"/>
                  <a:gd name="connsiteX129" fmla="*/ 6448425 w 6612638"/>
                  <a:gd name="connsiteY129" fmla="*/ 361950 h 1976438"/>
                  <a:gd name="connsiteX130" fmla="*/ 6462713 w 6612638"/>
                  <a:gd name="connsiteY130" fmla="*/ 352425 h 1976438"/>
                  <a:gd name="connsiteX131" fmla="*/ 6524625 w 6612638"/>
                  <a:gd name="connsiteY131" fmla="*/ 319088 h 1976438"/>
                  <a:gd name="connsiteX132" fmla="*/ 6538913 w 6612638"/>
                  <a:gd name="connsiteY132" fmla="*/ 304800 h 1976438"/>
                  <a:gd name="connsiteX133" fmla="*/ 6567488 w 6612638"/>
                  <a:gd name="connsiteY133" fmla="*/ 280988 h 1976438"/>
                  <a:gd name="connsiteX134" fmla="*/ 6581775 w 6612638"/>
                  <a:gd name="connsiteY134" fmla="*/ 247650 h 1976438"/>
                  <a:gd name="connsiteX135" fmla="*/ 6600825 w 6612638"/>
                  <a:gd name="connsiteY135" fmla="*/ 180975 h 1976438"/>
                  <a:gd name="connsiteX136" fmla="*/ 6610350 w 6612638"/>
                  <a:gd name="connsiteY136" fmla="*/ 166688 h 1976438"/>
                  <a:gd name="connsiteX137" fmla="*/ 6610351 w 6612638"/>
                  <a:gd name="connsiteY13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19413 w 6612638"/>
                  <a:gd name="connsiteY75" fmla="*/ 1109663 h 1976438"/>
                  <a:gd name="connsiteX76" fmla="*/ 2943225 w 6612638"/>
                  <a:gd name="connsiteY76" fmla="*/ 1138238 h 1976438"/>
                  <a:gd name="connsiteX77" fmla="*/ 2986088 w 6612638"/>
                  <a:gd name="connsiteY77" fmla="*/ 1176338 h 1976438"/>
                  <a:gd name="connsiteX78" fmla="*/ 3025286 w 6612638"/>
                  <a:gd name="connsiteY78" fmla="*/ 1219200 h 1976438"/>
                  <a:gd name="connsiteX79" fmla="*/ 3090130 w 6612638"/>
                  <a:gd name="connsiteY79" fmla="*/ 1248874 h 1976438"/>
                  <a:gd name="connsiteX80" fmla="*/ 3249857 w 6612638"/>
                  <a:gd name="connsiteY80" fmla="*/ 1256934 h 1976438"/>
                  <a:gd name="connsiteX81" fmla="*/ 3527181 w 6612638"/>
                  <a:gd name="connsiteY81" fmla="*/ 1220665 h 1976438"/>
                  <a:gd name="connsiteX82" fmla="*/ 4016986 w 6612638"/>
                  <a:gd name="connsiteY82" fmla="*/ 1164248 h 1976438"/>
                  <a:gd name="connsiteX83" fmla="*/ 4276725 w 6612638"/>
                  <a:gd name="connsiteY83" fmla="*/ 1143000 h 1976438"/>
                  <a:gd name="connsiteX84" fmla="*/ 4518880 w 6612638"/>
                  <a:gd name="connsiteY84" fmla="*/ 1125782 h 1976438"/>
                  <a:gd name="connsiteX85" fmla="*/ 4819650 w 6612638"/>
                  <a:gd name="connsiteY85" fmla="*/ 1105266 h 1976438"/>
                  <a:gd name="connsiteX86" fmla="*/ 4967288 w 6612638"/>
                  <a:gd name="connsiteY86" fmla="*/ 1090613 h 1976438"/>
                  <a:gd name="connsiteX87" fmla="*/ 5019675 w 6612638"/>
                  <a:gd name="connsiteY87" fmla="*/ 1076325 h 1976438"/>
                  <a:gd name="connsiteX88" fmla="*/ 5033963 w 6612638"/>
                  <a:gd name="connsiteY88" fmla="*/ 1071563 h 1976438"/>
                  <a:gd name="connsiteX89" fmla="*/ 5053013 w 6612638"/>
                  <a:gd name="connsiteY89" fmla="*/ 1062038 h 1976438"/>
                  <a:gd name="connsiteX90" fmla="*/ 5110163 w 6612638"/>
                  <a:gd name="connsiteY90" fmla="*/ 1057275 h 1976438"/>
                  <a:gd name="connsiteX91" fmla="*/ 5124450 w 6612638"/>
                  <a:gd name="connsiteY91" fmla="*/ 1052513 h 1976438"/>
                  <a:gd name="connsiteX92" fmla="*/ 5176838 w 6612638"/>
                  <a:gd name="connsiteY92" fmla="*/ 1042988 h 1976438"/>
                  <a:gd name="connsiteX93" fmla="*/ 5214938 w 6612638"/>
                  <a:gd name="connsiteY93" fmla="*/ 1038225 h 1976438"/>
                  <a:gd name="connsiteX94" fmla="*/ 5267325 w 6612638"/>
                  <a:gd name="connsiteY94" fmla="*/ 1023938 h 1976438"/>
                  <a:gd name="connsiteX95" fmla="*/ 5300663 w 6612638"/>
                  <a:gd name="connsiteY95" fmla="*/ 1014413 h 1976438"/>
                  <a:gd name="connsiteX96" fmla="*/ 5314950 w 6612638"/>
                  <a:gd name="connsiteY96" fmla="*/ 1009650 h 1976438"/>
                  <a:gd name="connsiteX97" fmla="*/ 5353050 w 6612638"/>
                  <a:gd name="connsiteY97" fmla="*/ 976313 h 1976438"/>
                  <a:gd name="connsiteX98" fmla="*/ 5376863 w 6612638"/>
                  <a:gd name="connsiteY98" fmla="*/ 957263 h 1976438"/>
                  <a:gd name="connsiteX99" fmla="*/ 5395913 w 6612638"/>
                  <a:gd name="connsiteY99" fmla="*/ 947738 h 1976438"/>
                  <a:gd name="connsiteX100" fmla="*/ 5462588 w 6612638"/>
                  <a:gd name="connsiteY100" fmla="*/ 909638 h 1976438"/>
                  <a:gd name="connsiteX101" fmla="*/ 5486400 w 6612638"/>
                  <a:gd name="connsiteY101" fmla="*/ 895350 h 1976438"/>
                  <a:gd name="connsiteX102" fmla="*/ 5529263 w 6612638"/>
                  <a:gd name="connsiteY102" fmla="*/ 876300 h 1976438"/>
                  <a:gd name="connsiteX103" fmla="*/ 5567363 w 6612638"/>
                  <a:gd name="connsiteY103" fmla="*/ 862013 h 1976438"/>
                  <a:gd name="connsiteX104" fmla="*/ 5610225 w 6612638"/>
                  <a:gd name="connsiteY104" fmla="*/ 838200 h 1976438"/>
                  <a:gd name="connsiteX105" fmla="*/ 5672138 w 6612638"/>
                  <a:gd name="connsiteY105" fmla="*/ 809625 h 1976438"/>
                  <a:gd name="connsiteX106" fmla="*/ 5719763 w 6612638"/>
                  <a:gd name="connsiteY106" fmla="*/ 795338 h 1976438"/>
                  <a:gd name="connsiteX107" fmla="*/ 5810250 w 6612638"/>
                  <a:gd name="connsiteY107" fmla="*/ 781050 h 1976438"/>
                  <a:gd name="connsiteX108" fmla="*/ 5824538 w 6612638"/>
                  <a:gd name="connsiteY108" fmla="*/ 776288 h 1976438"/>
                  <a:gd name="connsiteX109" fmla="*/ 5891213 w 6612638"/>
                  <a:gd name="connsiteY109" fmla="*/ 742950 h 1976438"/>
                  <a:gd name="connsiteX110" fmla="*/ 5910263 w 6612638"/>
                  <a:gd name="connsiteY110" fmla="*/ 733425 h 1976438"/>
                  <a:gd name="connsiteX111" fmla="*/ 5948363 w 6612638"/>
                  <a:gd name="connsiteY111" fmla="*/ 719138 h 1976438"/>
                  <a:gd name="connsiteX112" fmla="*/ 5962650 w 6612638"/>
                  <a:gd name="connsiteY112" fmla="*/ 704850 h 1976438"/>
                  <a:gd name="connsiteX113" fmla="*/ 5976938 w 6612638"/>
                  <a:gd name="connsiteY113" fmla="*/ 685800 h 1976438"/>
                  <a:gd name="connsiteX114" fmla="*/ 5991225 w 6612638"/>
                  <a:gd name="connsiteY114" fmla="*/ 681038 h 1976438"/>
                  <a:gd name="connsiteX115" fmla="*/ 6015038 w 6612638"/>
                  <a:gd name="connsiteY115" fmla="*/ 657225 h 1976438"/>
                  <a:gd name="connsiteX116" fmla="*/ 6053138 w 6612638"/>
                  <a:gd name="connsiteY116" fmla="*/ 619125 h 1976438"/>
                  <a:gd name="connsiteX117" fmla="*/ 6119813 w 6612638"/>
                  <a:gd name="connsiteY117" fmla="*/ 576263 h 1976438"/>
                  <a:gd name="connsiteX118" fmla="*/ 6157913 w 6612638"/>
                  <a:gd name="connsiteY118" fmla="*/ 547688 h 1976438"/>
                  <a:gd name="connsiteX119" fmla="*/ 6172200 w 6612638"/>
                  <a:gd name="connsiteY119" fmla="*/ 542925 h 1976438"/>
                  <a:gd name="connsiteX120" fmla="*/ 6229350 w 6612638"/>
                  <a:gd name="connsiteY120" fmla="*/ 519113 h 1976438"/>
                  <a:gd name="connsiteX121" fmla="*/ 6253163 w 6612638"/>
                  <a:gd name="connsiteY121" fmla="*/ 504825 h 1976438"/>
                  <a:gd name="connsiteX122" fmla="*/ 6281738 w 6612638"/>
                  <a:gd name="connsiteY122" fmla="*/ 485775 h 1976438"/>
                  <a:gd name="connsiteX123" fmla="*/ 6329363 w 6612638"/>
                  <a:gd name="connsiteY123" fmla="*/ 471488 h 1976438"/>
                  <a:gd name="connsiteX124" fmla="*/ 6353175 w 6612638"/>
                  <a:gd name="connsiteY124" fmla="*/ 457200 h 1976438"/>
                  <a:gd name="connsiteX125" fmla="*/ 6372225 w 6612638"/>
                  <a:gd name="connsiteY125" fmla="*/ 447675 h 1976438"/>
                  <a:gd name="connsiteX126" fmla="*/ 6400800 w 6612638"/>
                  <a:gd name="connsiteY126" fmla="*/ 423863 h 1976438"/>
                  <a:gd name="connsiteX127" fmla="*/ 6429375 w 6612638"/>
                  <a:gd name="connsiteY127" fmla="*/ 395288 h 1976438"/>
                  <a:gd name="connsiteX128" fmla="*/ 6448425 w 6612638"/>
                  <a:gd name="connsiteY128" fmla="*/ 361950 h 1976438"/>
                  <a:gd name="connsiteX129" fmla="*/ 6462713 w 6612638"/>
                  <a:gd name="connsiteY129" fmla="*/ 352425 h 1976438"/>
                  <a:gd name="connsiteX130" fmla="*/ 6524625 w 6612638"/>
                  <a:gd name="connsiteY130" fmla="*/ 319088 h 1976438"/>
                  <a:gd name="connsiteX131" fmla="*/ 6538913 w 6612638"/>
                  <a:gd name="connsiteY131" fmla="*/ 304800 h 1976438"/>
                  <a:gd name="connsiteX132" fmla="*/ 6567488 w 6612638"/>
                  <a:gd name="connsiteY132" fmla="*/ 280988 h 1976438"/>
                  <a:gd name="connsiteX133" fmla="*/ 6581775 w 6612638"/>
                  <a:gd name="connsiteY133" fmla="*/ 247650 h 1976438"/>
                  <a:gd name="connsiteX134" fmla="*/ 6600825 w 6612638"/>
                  <a:gd name="connsiteY134" fmla="*/ 180975 h 1976438"/>
                  <a:gd name="connsiteX135" fmla="*/ 6610350 w 6612638"/>
                  <a:gd name="connsiteY135" fmla="*/ 166688 h 1976438"/>
                  <a:gd name="connsiteX136" fmla="*/ 6610351 w 6612638"/>
                  <a:gd name="connsiteY13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019675 w 6612638"/>
                  <a:gd name="connsiteY86" fmla="*/ 1076325 h 1976438"/>
                  <a:gd name="connsiteX87" fmla="*/ 5033963 w 6612638"/>
                  <a:gd name="connsiteY87" fmla="*/ 1071563 h 1976438"/>
                  <a:gd name="connsiteX88" fmla="*/ 5053013 w 6612638"/>
                  <a:gd name="connsiteY88" fmla="*/ 1062038 h 1976438"/>
                  <a:gd name="connsiteX89" fmla="*/ 5110163 w 6612638"/>
                  <a:gd name="connsiteY89" fmla="*/ 1057275 h 1976438"/>
                  <a:gd name="connsiteX90" fmla="*/ 5124450 w 6612638"/>
                  <a:gd name="connsiteY90" fmla="*/ 1052513 h 1976438"/>
                  <a:gd name="connsiteX91" fmla="*/ 5176838 w 6612638"/>
                  <a:gd name="connsiteY91" fmla="*/ 1042988 h 1976438"/>
                  <a:gd name="connsiteX92" fmla="*/ 5214938 w 6612638"/>
                  <a:gd name="connsiteY92" fmla="*/ 1038225 h 1976438"/>
                  <a:gd name="connsiteX93" fmla="*/ 5267325 w 6612638"/>
                  <a:gd name="connsiteY93" fmla="*/ 1023938 h 1976438"/>
                  <a:gd name="connsiteX94" fmla="*/ 5300663 w 6612638"/>
                  <a:gd name="connsiteY94" fmla="*/ 1014413 h 1976438"/>
                  <a:gd name="connsiteX95" fmla="*/ 5314950 w 6612638"/>
                  <a:gd name="connsiteY95" fmla="*/ 1009650 h 1976438"/>
                  <a:gd name="connsiteX96" fmla="*/ 5353050 w 6612638"/>
                  <a:gd name="connsiteY96" fmla="*/ 976313 h 1976438"/>
                  <a:gd name="connsiteX97" fmla="*/ 5376863 w 6612638"/>
                  <a:gd name="connsiteY97" fmla="*/ 957263 h 1976438"/>
                  <a:gd name="connsiteX98" fmla="*/ 5395913 w 6612638"/>
                  <a:gd name="connsiteY98" fmla="*/ 947738 h 1976438"/>
                  <a:gd name="connsiteX99" fmla="*/ 5462588 w 6612638"/>
                  <a:gd name="connsiteY99" fmla="*/ 909638 h 1976438"/>
                  <a:gd name="connsiteX100" fmla="*/ 5486400 w 6612638"/>
                  <a:gd name="connsiteY100" fmla="*/ 895350 h 1976438"/>
                  <a:gd name="connsiteX101" fmla="*/ 5529263 w 6612638"/>
                  <a:gd name="connsiteY101" fmla="*/ 876300 h 1976438"/>
                  <a:gd name="connsiteX102" fmla="*/ 5567363 w 6612638"/>
                  <a:gd name="connsiteY102" fmla="*/ 862013 h 1976438"/>
                  <a:gd name="connsiteX103" fmla="*/ 5610225 w 6612638"/>
                  <a:gd name="connsiteY103" fmla="*/ 838200 h 1976438"/>
                  <a:gd name="connsiteX104" fmla="*/ 5672138 w 6612638"/>
                  <a:gd name="connsiteY104" fmla="*/ 809625 h 1976438"/>
                  <a:gd name="connsiteX105" fmla="*/ 5719763 w 6612638"/>
                  <a:gd name="connsiteY105" fmla="*/ 795338 h 1976438"/>
                  <a:gd name="connsiteX106" fmla="*/ 5810250 w 6612638"/>
                  <a:gd name="connsiteY106" fmla="*/ 781050 h 1976438"/>
                  <a:gd name="connsiteX107" fmla="*/ 5824538 w 6612638"/>
                  <a:gd name="connsiteY107" fmla="*/ 776288 h 1976438"/>
                  <a:gd name="connsiteX108" fmla="*/ 5891213 w 6612638"/>
                  <a:gd name="connsiteY108" fmla="*/ 742950 h 1976438"/>
                  <a:gd name="connsiteX109" fmla="*/ 5910263 w 6612638"/>
                  <a:gd name="connsiteY109" fmla="*/ 733425 h 1976438"/>
                  <a:gd name="connsiteX110" fmla="*/ 5948363 w 6612638"/>
                  <a:gd name="connsiteY110" fmla="*/ 719138 h 1976438"/>
                  <a:gd name="connsiteX111" fmla="*/ 5962650 w 6612638"/>
                  <a:gd name="connsiteY111" fmla="*/ 704850 h 1976438"/>
                  <a:gd name="connsiteX112" fmla="*/ 5976938 w 6612638"/>
                  <a:gd name="connsiteY112" fmla="*/ 685800 h 1976438"/>
                  <a:gd name="connsiteX113" fmla="*/ 5991225 w 6612638"/>
                  <a:gd name="connsiteY113" fmla="*/ 681038 h 1976438"/>
                  <a:gd name="connsiteX114" fmla="*/ 6015038 w 6612638"/>
                  <a:gd name="connsiteY114" fmla="*/ 657225 h 1976438"/>
                  <a:gd name="connsiteX115" fmla="*/ 6053138 w 6612638"/>
                  <a:gd name="connsiteY115" fmla="*/ 619125 h 1976438"/>
                  <a:gd name="connsiteX116" fmla="*/ 6119813 w 6612638"/>
                  <a:gd name="connsiteY116" fmla="*/ 576263 h 1976438"/>
                  <a:gd name="connsiteX117" fmla="*/ 6157913 w 6612638"/>
                  <a:gd name="connsiteY117" fmla="*/ 547688 h 1976438"/>
                  <a:gd name="connsiteX118" fmla="*/ 6172200 w 6612638"/>
                  <a:gd name="connsiteY118" fmla="*/ 542925 h 1976438"/>
                  <a:gd name="connsiteX119" fmla="*/ 6229350 w 6612638"/>
                  <a:gd name="connsiteY119" fmla="*/ 519113 h 1976438"/>
                  <a:gd name="connsiteX120" fmla="*/ 6253163 w 6612638"/>
                  <a:gd name="connsiteY120" fmla="*/ 504825 h 1976438"/>
                  <a:gd name="connsiteX121" fmla="*/ 6281738 w 6612638"/>
                  <a:gd name="connsiteY121" fmla="*/ 485775 h 1976438"/>
                  <a:gd name="connsiteX122" fmla="*/ 6329363 w 6612638"/>
                  <a:gd name="connsiteY122" fmla="*/ 471488 h 1976438"/>
                  <a:gd name="connsiteX123" fmla="*/ 6353175 w 6612638"/>
                  <a:gd name="connsiteY123" fmla="*/ 457200 h 1976438"/>
                  <a:gd name="connsiteX124" fmla="*/ 6372225 w 6612638"/>
                  <a:gd name="connsiteY124" fmla="*/ 447675 h 1976438"/>
                  <a:gd name="connsiteX125" fmla="*/ 6400800 w 6612638"/>
                  <a:gd name="connsiteY125" fmla="*/ 423863 h 1976438"/>
                  <a:gd name="connsiteX126" fmla="*/ 6429375 w 6612638"/>
                  <a:gd name="connsiteY126" fmla="*/ 395288 h 1976438"/>
                  <a:gd name="connsiteX127" fmla="*/ 6448425 w 6612638"/>
                  <a:gd name="connsiteY127" fmla="*/ 361950 h 1976438"/>
                  <a:gd name="connsiteX128" fmla="*/ 6462713 w 6612638"/>
                  <a:gd name="connsiteY128" fmla="*/ 352425 h 1976438"/>
                  <a:gd name="connsiteX129" fmla="*/ 6524625 w 6612638"/>
                  <a:gd name="connsiteY129" fmla="*/ 319088 h 1976438"/>
                  <a:gd name="connsiteX130" fmla="*/ 6538913 w 6612638"/>
                  <a:gd name="connsiteY130" fmla="*/ 304800 h 1976438"/>
                  <a:gd name="connsiteX131" fmla="*/ 6567488 w 6612638"/>
                  <a:gd name="connsiteY131" fmla="*/ 280988 h 1976438"/>
                  <a:gd name="connsiteX132" fmla="*/ 6581775 w 6612638"/>
                  <a:gd name="connsiteY132" fmla="*/ 247650 h 1976438"/>
                  <a:gd name="connsiteX133" fmla="*/ 6600825 w 6612638"/>
                  <a:gd name="connsiteY133" fmla="*/ 180975 h 1976438"/>
                  <a:gd name="connsiteX134" fmla="*/ 6610350 w 6612638"/>
                  <a:gd name="connsiteY134" fmla="*/ 166688 h 1976438"/>
                  <a:gd name="connsiteX135" fmla="*/ 6610351 w 6612638"/>
                  <a:gd name="connsiteY135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019675 w 6612638"/>
                  <a:gd name="connsiteY86" fmla="*/ 1076325 h 1976438"/>
                  <a:gd name="connsiteX87" fmla="*/ 5033963 w 6612638"/>
                  <a:gd name="connsiteY87" fmla="*/ 1071563 h 1976438"/>
                  <a:gd name="connsiteX88" fmla="*/ 5110163 w 6612638"/>
                  <a:gd name="connsiteY88" fmla="*/ 1057275 h 1976438"/>
                  <a:gd name="connsiteX89" fmla="*/ 5124450 w 6612638"/>
                  <a:gd name="connsiteY89" fmla="*/ 1052513 h 1976438"/>
                  <a:gd name="connsiteX90" fmla="*/ 5176838 w 6612638"/>
                  <a:gd name="connsiteY90" fmla="*/ 1042988 h 1976438"/>
                  <a:gd name="connsiteX91" fmla="*/ 5214938 w 6612638"/>
                  <a:gd name="connsiteY91" fmla="*/ 1038225 h 1976438"/>
                  <a:gd name="connsiteX92" fmla="*/ 5267325 w 6612638"/>
                  <a:gd name="connsiteY92" fmla="*/ 1023938 h 1976438"/>
                  <a:gd name="connsiteX93" fmla="*/ 5300663 w 6612638"/>
                  <a:gd name="connsiteY93" fmla="*/ 1014413 h 1976438"/>
                  <a:gd name="connsiteX94" fmla="*/ 5314950 w 6612638"/>
                  <a:gd name="connsiteY94" fmla="*/ 1009650 h 1976438"/>
                  <a:gd name="connsiteX95" fmla="*/ 5353050 w 6612638"/>
                  <a:gd name="connsiteY95" fmla="*/ 976313 h 1976438"/>
                  <a:gd name="connsiteX96" fmla="*/ 5376863 w 6612638"/>
                  <a:gd name="connsiteY96" fmla="*/ 957263 h 1976438"/>
                  <a:gd name="connsiteX97" fmla="*/ 5395913 w 6612638"/>
                  <a:gd name="connsiteY97" fmla="*/ 947738 h 1976438"/>
                  <a:gd name="connsiteX98" fmla="*/ 5462588 w 6612638"/>
                  <a:gd name="connsiteY98" fmla="*/ 909638 h 1976438"/>
                  <a:gd name="connsiteX99" fmla="*/ 5486400 w 6612638"/>
                  <a:gd name="connsiteY99" fmla="*/ 895350 h 1976438"/>
                  <a:gd name="connsiteX100" fmla="*/ 5529263 w 6612638"/>
                  <a:gd name="connsiteY100" fmla="*/ 876300 h 1976438"/>
                  <a:gd name="connsiteX101" fmla="*/ 5567363 w 6612638"/>
                  <a:gd name="connsiteY101" fmla="*/ 862013 h 1976438"/>
                  <a:gd name="connsiteX102" fmla="*/ 5610225 w 6612638"/>
                  <a:gd name="connsiteY102" fmla="*/ 838200 h 1976438"/>
                  <a:gd name="connsiteX103" fmla="*/ 5672138 w 6612638"/>
                  <a:gd name="connsiteY103" fmla="*/ 809625 h 1976438"/>
                  <a:gd name="connsiteX104" fmla="*/ 5719763 w 6612638"/>
                  <a:gd name="connsiteY104" fmla="*/ 795338 h 1976438"/>
                  <a:gd name="connsiteX105" fmla="*/ 5810250 w 6612638"/>
                  <a:gd name="connsiteY105" fmla="*/ 781050 h 1976438"/>
                  <a:gd name="connsiteX106" fmla="*/ 5824538 w 6612638"/>
                  <a:gd name="connsiteY106" fmla="*/ 776288 h 1976438"/>
                  <a:gd name="connsiteX107" fmla="*/ 5891213 w 6612638"/>
                  <a:gd name="connsiteY107" fmla="*/ 742950 h 1976438"/>
                  <a:gd name="connsiteX108" fmla="*/ 5910263 w 6612638"/>
                  <a:gd name="connsiteY108" fmla="*/ 733425 h 1976438"/>
                  <a:gd name="connsiteX109" fmla="*/ 5948363 w 6612638"/>
                  <a:gd name="connsiteY109" fmla="*/ 719138 h 1976438"/>
                  <a:gd name="connsiteX110" fmla="*/ 5962650 w 6612638"/>
                  <a:gd name="connsiteY110" fmla="*/ 704850 h 1976438"/>
                  <a:gd name="connsiteX111" fmla="*/ 5976938 w 6612638"/>
                  <a:gd name="connsiteY111" fmla="*/ 685800 h 1976438"/>
                  <a:gd name="connsiteX112" fmla="*/ 5991225 w 6612638"/>
                  <a:gd name="connsiteY112" fmla="*/ 681038 h 1976438"/>
                  <a:gd name="connsiteX113" fmla="*/ 6015038 w 6612638"/>
                  <a:gd name="connsiteY113" fmla="*/ 657225 h 1976438"/>
                  <a:gd name="connsiteX114" fmla="*/ 6053138 w 6612638"/>
                  <a:gd name="connsiteY114" fmla="*/ 619125 h 1976438"/>
                  <a:gd name="connsiteX115" fmla="*/ 6119813 w 6612638"/>
                  <a:gd name="connsiteY115" fmla="*/ 576263 h 1976438"/>
                  <a:gd name="connsiteX116" fmla="*/ 6157913 w 6612638"/>
                  <a:gd name="connsiteY116" fmla="*/ 547688 h 1976438"/>
                  <a:gd name="connsiteX117" fmla="*/ 6172200 w 6612638"/>
                  <a:gd name="connsiteY117" fmla="*/ 542925 h 1976438"/>
                  <a:gd name="connsiteX118" fmla="*/ 6229350 w 6612638"/>
                  <a:gd name="connsiteY118" fmla="*/ 519113 h 1976438"/>
                  <a:gd name="connsiteX119" fmla="*/ 6253163 w 6612638"/>
                  <a:gd name="connsiteY119" fmla="*/ 504825 h 1976438"/>
                  <a:gd name="connsiteX120" fmla="*/ 6281738 w 6612638"/>
                  <a:gd name="connsiteY120" fmla="*/ 485775 h 1976438"/>
                  <a:gd name="connsiteX121" fmla="*/ 6329363 w 6612638"/>
                  <a:gd name="connsiteY121" fmla="*/ 471488 h 1976438"/>
                  <a:gd name="connsiteX122" fmla="*/ 6353175 w 6612638"/>
                  <a:gd name="connsiteY122" fmla="*/ 457200 h 1976438"/>
                  <a:gd name="connsiteX123" fmla="*/ 6372225 w 6612638"/>
                  <a:gd name="connsiteY123" fmla="*/ 447675 h 1976438"/>
                  <a:gd name="connsiteX124" fmla="*/ 6400800 w 6612638"/>
                  <a:gd name="connsiteY124" fmla="*/ 423863 h 1976438"/>
                  <a:gd name="connsiteX125" fmla="*/ 6429375 w 6612638"/>
                  <a:gd name="connsiteY125" fmla="*/ 395288 h 1976438"/>
                  <a:gd name="connsiteX126" fmla="*/ 6448425 w 6612638"/>
                  <a:gd name="connsiteY126" fmla="*/ 361950 h 1976438"/>
                  <a:gd name="connsiteX127" fmla="*/ 6462713 w 6612638"/>
                  <a:gd name="connsiteY127" fmla="*/ 352425 h 1976438"/>
                  <a:gd name="connsiteX128" fmla="*/ 6524625 w 6612638"/>
                  <a:gd name="connsiteY128" fmla="*/ 319088 h 1976438"/>
                  <a:gd name="connsiteX129" fmla="*/ 6538913 w 6612638"/>
                  <a:gd name="connsiteY129" fmla="*/ 304800 h 1976438"/>
                  <a:gd name="connsiteX130" fmla="*/ 6567488 w 6612638"/>
                  <a:gd name="connsiteY130" fmla="*/ 280988 h 1976438"/>
                  <a:gd name="connsiteX131" fmla="*/ 6581775 w 6612638"/>
                  <a:gd name="connsiteY131" fmla="*/ 247650 h 1976438"/>
                  <a:gd name="connsiteX132" fmla="*/ 6600825 w 6612638"/>
                  <a:gd name="connsiteY132" fmla="*/ 180975 h 1976438"/>
                  <a:gd name="connsiteX133" fmla="*/ 6610350 w 6612638"/>
                  <a:gd name="connsiteY133" fmla="*/ 166688 h 1976438"/>
                  <a:gd name="connsiteX134" fmla="*/ 6610351 w 6612638"/>
                  <a:gd name="connsiteY134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019675 w 6612638"/>
                  <a:gd name="connsiteY86" fmla="*/ 1076325 h 1976438"/>
                  <a:gd name="connsiteX87" fmla="*/ 5110163 w 6612638"/>
                  <a:gd name="connsiteY87" fmla="*/ 1057275 h 1976438"/>
                  <a:gd name="connsiteX88" fmla="*/ 5124450 w 6612638"/>
                  <a:gd name="connsiteY88" fmla="*/ 1052513 h 1976438"/>
                  <a:gd name="connsiteX89" fmla="*/ 5176838 w 6612638"/>
                  <a:gd name="connsiteY89" fmla="*/ 1042988 h 1976438"/>
                  <a:gd name="connsiteX90" fmla="*/ 5214938 w 6612638"/>
                  <a:gd name="connsiteY90" fmla="*/ 1038225 h 1976438"/>
                  <a:gd name="connsiteX91" fmla="*/ 5267325 w 6612638"/>
                  <a:gd name="connsiteY91" fmla="*/ 1023938 h 1976438"/>
                  <a:gd name="connsiteX92" fmla="*/ 5300663 w 6612638"/>
                  <a:gd name="connsiteY92" fmla="*/ 1014413 h 1976438"/>
                  <a:gd name="connsiteX93" fmla="*/ 5314950 w 6612638"/>
                  <a:gd name="connsiteY93" fmla="*/ 1009650 h 1976438"/>
                  <a:gd name="connsiteX94" fmla="*/ 5353050 w 6612638"/>
                  <a:gd name="connsiteY94" fmla="*/ 976313 h 1976438"/>
                  <a:gd name="connsiteX95" fmla="*/ 5376863 w 6612638"/>
                  <a:gd name="connsiteY95" fmla="*/ 957263 h 1976438"/>
                  <a:gd name="connsiteX96" fmla="*/ 5395913 w 6612638"/>
                  <a:gd name="connsiteY96" fmla="*/ 947738 h 1976438"/>
                  <a:gd name="connsiteX97" fmla="*/ 5462588 w 6612638"/>
                  <a:gd name="connsiteY97" fmla="*/ 909638 h 1976438"/>
                  <a:gd name="connsiteX98" fmla="*/ 5486400 w 6612638"/>
                  <a:gd name="connsiteY98" fmla="*/ 895350 h 1976438"/>
                  <a:gd name="connsiteX99" fmla="*/ 5529263 w 6612638"/>
                  <a:gd name="connsiteY99" fmla="*/ 876300 h 1976438"/>
                  <a:gd name="connsiteX100" fmla="*/ 5567363 w 6612638"/>
                  <a:gd name="connsiteY100" fmla="*/ 862013 h 1976438"/>
                  <a:gd name="connsiteX101" fmla="*/ 5610225 w 6612638"/>
                  <a:gd name="connsiteY101" fmla="*/ 838200 h 1976438"/>
                  <a:gd name="connsiteX102" fmla="*/ 5672138 w 6612638"/>
                  <a:gd name="connsiteY102" fmla="*/ 809625 h 1976438"/>
                  <a:gd name="connsiteX103" fmla="*/ 5719763 w 6612638"/>
                  <a:gd name="connsiteY103" fmla="*/ 795338 h 1976438"/>
                  <a:gd name="connsiteX104" fmla="*/ 5810250 w 6612638"/>
                  <a:gd name="connsiteY104" fmla="*/ 781050 h 1976438"/>
                  <a:gd name="connsiteX105" fmla="*/ 5824538 w 6612638"/>
                  <a:gd name="connsiteY105" fmla="*/ 776288 h 1976438"/>
                  <a:gd name="connsiteX106" fmla="*/ 5891213 w 6612638"/>
                  <a:gd name="connsiteY106" fmla="*/ 742950 h 1976438"/>
                  <a:gd name="connsiteX107" fmla="*/ 5910263 w 6612638"/>
                  <a:gd name="connsiteY107" fmla="*/ 733425 h 1976438"/>
                  <a:gd name="connsiteX108" fmla="*/ 5948363 w 6612638"/>
                  <a:gd name="connsiteY108" fmla="*/ 719138 h 1976438"/>
                  <a:gd name="connsiteX109" fmla="*/ 5962650 w 6612638"/>
                  <a:gd name="connsiteY109" fmla="*/ 704850 h 1976438"/>
                  <a:gd name="connsiteX110" fmla="*/ 5976938 w 6612638"/>
                  <a:gd name="connsiteY110" fmla="*/ 685800 h 1976438"/>
                  <a:gd name="connsiteX111" fmla="*/ 5991225 w 6612638"/>
                  <a:gd name="connsiteY111" fmla="*/ 681038 h 1976438"/>
                  <a:gd name="connsiteX112" fmla="*/ 6015038 w 6612638"/>
                  <a:gd name="connsiteY112" fmla="*/ 657225 h 1976438"/>
                  <a:gd name="connsiteX113" fmla="*/ 6053138 w 6612638"/>
                  <a:gd name="connsiteY113" fmla="*/ 619125 h 1976438"/>
                  <a:gd name="connsiteX114" fmla="*/ 6119813 w 6612638"/>
                  <a:gd name="connsiteY114" fmla="*/ 576263 h 1976438"/>
                  <a:gd name="connsiteX115" fmla="*/ 6157913 w 6612638"/>
                  <a:gd name="connsiteY115" fmla="*/ 547688 h 1976438"/>
                  <a:gd name="connsiteX116" fmla="*/ 6172200 w 6612638"/>
                  <a:gd name="connsiteY116" fmla="*/ 542925 h 1976438"/>
                  <a:gd name="connsiteX117" fmla="*/ 6229350 w 6612638"/>
                  <a:gd name="connsiteY117" fmla="*/ 519113 h 1976438"/>
                  <a:gd name="connsiteX118" fmla="*/ 6253163 w 6612638"/>
                  <a:gd name="connsiteY118" fmla="*/ 504825 h 1976438"/>
                  <a:gd name="connsiteX119" fmla="*/ 6281738 w 6612638"/>
                  <a:gd name="connsiteY119" fmla="*/ 485775 h 1976438"/>
                  <a:gd name="connsiteX120" fmla="*/ 6329363 w 6612638"/>
                  <a:gd name="connsiteY120" fmla="*/ 471488 h 1976438"/>
                  <a:gd name="connsiteX121" fmla="*/ 6353175 w 6612638"/>
                  <a:gd name="connsiteY121" fmla="*/ 457200 h 1976438"/>
                  <a:gd name="connsiteX122" fmla="*/ 6372225 w 6612638"/>
                  <a:gd name="connsiteY122" fmla="*/ 447675 h 1976438"/>
                  <a:gd name="connsiteX123" fmla="*/ 6400800 w 6612638"/>
                  <a:gd name="connsiteY123" fmla="*/ 423863 h 1976438"/>
                  <a:gd name="connsiteX124" fmla="*/ 6429375 w 6612638"/>
                  <a:gd name="connsiteY124" fmla="*/ 395288 h 1976438"/>
                  <a:gd name="connsiteX125" fmla="*/ 6448425 w 6612638"/>
                  <a:gd name="connsiteY125" fmla="*/ 361950 h 1976438"/>
                  <a:gd name="connsiteX126" fmla="*/ 6462713 w 6612638"/>
                  <a:gd name="connsiteY126" fmla="*/ 352425 h 1976438"/>
                  <a:gd name="connsiteX127" fmla="*/ 6524625 w 6612638"/>
                  <a:gd name="connsiteY127" fmla="*/ 319088 h 1976438"/>
                  <a:gd name="connsiteX128" fmla="*/ 6538913 w 6612638"/>
                  <a:gd name="connsiteY128" fmla="*/ 304800 h 1976438"/>
                  <a:gd name="connsiteX129" fmla="*/ 6567488 w 6612638"/>
                  <a:gd name="connsiteY129" fmla="*/ 280988 h 1976438"/>
                  <a:gd name="connsiteX130" fmla="*/ 6581775 w 6612638"/>
                  <a:gd name="connsiteY130" fmla="*/ 247650 h 1976438"/>
                  <a:gd name="connsiteX131" fmla="*/ 6600825 w 6612638"/>
                  <a:gd name="connsiteY131" fmla="*/ 180975 h 1976438"/>
                  <a:gd name="connsiteX132" fmla="*/ 6610350 w 6612638"/>
                  <a:gd name="connsiteY132" fmla="*/ 166688 h 1976438"/>
                  <a:gd name="connsiteX133" fmla="*/ 6610351 w 6612638"/>
                  <a:gd name="connsiteY13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057775 w 6612638"/>
                  <a:gd name="connsiteY86" fmla="*/ 1099772 h 1976438"/>
                  <a:gd name="connsiteX87" fmla="*/ 5110163 w 6612638"/>
                  <a:gd name="connsiteY87" fmla="*/ 1057275 h 1976438"/>
                  <a:gd name="connsiteX88" fmla="*/ 5124450 w 6612638"/>
                  <a:gd name="connsiteY88" fmla="*/ 1052513 h 1976438"/>
                  <a:gd name="connsiteX89" fmla="*/ 5176838 w 6612638"/>
                  <a:gd name="connsiteY89" fmla="*/ 1042988 h 1976438"/>
                  <a:gd name="connsiteX90" fmla="*/ 5214938 w 6612638"/>
                  <a:gd name="connsiteY90" fmla="*/ 1038225 h 1976438"/>
                  <a:gd name="connsiteX91" fmla="*/ 5267325 w 6612638"/>
                  <a:gd name="connsiteY91" fmla="*/ 1023938 h 1976438"/>
                  <a:gd name="connsiteX92" fmla="*/ 5300663 w 6612638"/>
                  <a:gd name="connsiteY92" fmla="*/ 1014413 h 1976438"/>
                  <a:gd name="connsiteX93" fmla="*/ 5314950 w 6612638"/>
                  <a:gd name="connsiteY93" fmla="*/ 1009650 h 1976438"/>
                  <a:gd name="connsiteX94" fmla="*/ 5353050 w 6612638"/>
                  <a:gd name="connsiteY94" fmla="*/ 976313 h 1976438"/>
                  <a:gd name="connsiteX95" fmla="*/ 5376863 w 6612638"/>
                  <a:gd name="connsiteY95" fmla="*/ 957263 h 1976438"/>
                  <a:gd name="connsiteX96" fmla="*/ 5395913 w 6612638"/>
                  <a:gd name="connsiteY96" fmla="*/ 947738 h 1976438"/>
                  <a:gd name="connsiteX97" fmla="*/ 5462588 w 6612638"/>
                  <a:gd name="connsiteY97" fmla="*/ 909638 h 1976438"/>
                  <a:gd name="connsiteX98" fmla="*/ 5486400 w 6612638"/>
                  <a:gd name="connsiteY98" fmla="*/ 895350 h 1976438"/>
                  <a:gd name="connsiteX99" fmla="*/ 5529263 w 6612638"/>
                  <a:gd name="connsiteY99" fmla="*/ 876300 h 1976438"/>
                  <a:gd name="connsiteX100" fmla="*/ 5567363 w 6612638"/>
                  <a:gd name="connsiteY100" fmla="*/ 862013 h 1976438"/>
                  <a:gd name="connsiteX101" fmla="*/ 5610225 w 6612638"/>
                  <a:gd name="connsiteY101" fmla="*/ 838200 h 1976438"/>
                  <a:gd name="connsiteX102" fmla="*/ 5672138 w 6612638"/>
                  <a:gd name="connsiteY102" fmla="*/ 809625 h 1976438"/>
                  <a:gd name="connsiteX103" fmla="*/ 5719763 w 6612638"/>
                  <a:gd name="connsiteY103" fmla="*/ 795338 h 1976438"/>
                  <a:gd name="connsiteX104" fmla="*/ 5810250 w 6612638"/>
                  <a:gd name="connsiteY104" fmla="*/ 781050 h 1976438"/>
                  <a:gd name="connsiteX105" fmla="*/ 5824538 w 6612638"/>
                  <a:gd name="connsiteY105" fmla="*/ 776288 h 1976438"/>
                  <a:gd name="connsiteX106" fmla="*/ 5891213 w 6612638"/>
                  <a:gd name="connsiteY106" fmla="*/ 742950 h 1976438"/>
                  <a:gd name="connsiteX107" fmla="*/ 5910263 w 6612638"/>
                  <a:gd name="connsiteY107" fmla="*/ 733425 h 1976438"/>
                  <a:gd name="connsiteX108" fmla="*/ 5948363 w 6612638"/>
                  <a:gd name="connsiteY108" fmla="*/ 719138 h 1976438"/>
                  <a:gd name="connsiteX109" fmla="*/ 5962650 w 6612638"/>
                  <a:gd name="connsiteY109" fmla="*/ 704850 h 1976438"/>
                  <a:gd name="connsiteX110" fmla="*/ 5976938 w 6612638"/>
                  <a:gd name="connsiteY110" fmla="*/ 685800 h 1976438"/>
                  <a:gd name="connsiteX111" fmla="*/ 5991225 w 6612638"/>
                  <a:gd name="connsiteY111" fmla="*/ 681038 h 1976438"/>
                  <a:gd name="connsiteX112" fmla="*/ 6015038 w 6612638"/>
                  <a:gd name="connsiteY112" fmla="*/ 657225 h 1976438"/>
                  <a:gd name="connsiteX113" fmla="*/ 6053138 w 6612638"/>
                  <a:gd name="connsiteY113" fmla="*/ 619125 h 1976438"/>
                  <a:gd name="connsiteX114" fmla="*/ 6119813 w 6612638"/>
                  <a:gd name="connsiteY114" fmla="*/ 576263 h 1976438"/>
                  <a:gd name="connsiteX115" fmla="*/ 6157913 w 6612638"/>
                  <a:gd name="connsiteY115" fmla="*/ 547688 h 1976438"/>
                  <a:gd name="connsiteX116" fmla="*/ 6172200 w 6612638"/>
                  <a:gd name="connsiteY116" fmla="*/ 542925 h 1976438"/>
                  <a:gd name="connsiteX117" fmla="*/ 6229350 w 6612638"/>
                  <a:gd name="connsiteY117" fmla="*/ 519113 h 1976438"/>
                  <a:gd name="connsiteX118" fmla="*/ 6253163 w 6612638"/>
                  <a:gd name="connsiteY118" fmla="*/ 504825 h 1976438"/>
                  <a:gd name="connsiteX119" fmla="*/ 6281738 w 6612638"/>
                  <a:gd name="connsiteY119" fmla="*/ 485775 h 1976438"/>
                  <a:gd name="connsiteX120" fmla="*/ 6329363 w 6612638"/>
                  <a:gd name="connsiteY120" fmla="*/ 471488 h 1976438"/>
                  <a:gd name="connsiteX121" fmla="*/ 6353175 w 6612638"/>
                  <a:gd name="connsiteY121" fmla="*/ 457200 h 1976438"/>
                  <a:gd name="connsiteX122" fmla="*/ 6372225 w 6612638"/>
                  <a:gd name="connsiteY122" fmla="*/ 447675 h 1976438"/>
                  <a:gd name="connsiteX123" fmla="*/ 6400800 w 6612638"/>
                  <a:gd name="connsiteY123" fmla="*/ 423863 h 1976438"/>
                  <a:gd name="connsiteX124" fmla="*/ 6429375 w 6612638"/>
                  <a:gd name="connsiteY124" fmla="*/ 395288 h 1976438"/>
                  <a:gd name="connsiteX125" fmla="*/ 6448425 w 6612638"/>
                  <a:gd name="connsiteY125" fmla="*/ 361950 h 1976438"/>
                  <a:gd name="connsiteX126" fmla="*/ 6462713 w 6612638"/>
                  <a:gd name="connsiteY126" fmla="*/ 352425 h 1976438"/>
                  <a:gd name="connsiteX127" fmla="*/ 6524625 w 6612638"/>
                  <a:gd name="connsiteY127" fmla="*/ 319088 h 1976438"/>
                  <a:gd name="connsiteX128" fmla="*/ 6538913 w 6612638"/>
                  <a:gd name="connsiteY128" fmla="*/ 304800 h 1976438"/>
                  <a:gd name="connsiteX129" fmla="*/ 6567488 w 6612638"/>
                  <a:gd name="connsiteY129" fmla="*/ 280988 h 1976438"/>
                  <a:gd name="connsiteX130" fmla="*/ 6581775 w 6612638"/>
                  <a:gd name="connsiteY130" fmla="*/ 247650 h 1976438"/>
                  <a:gd name="connsiteX131" fmla="*/ 6600825 w 6612638"/>
                  <a:gd name="connsiteY131" fmla="*/ 180975 h 1976438"/>
                  <a:gd name="connsiteX132" fmla="*/ 6610350 w 6612638"/>
                  <a:gd name="connsiteY132" fmla="*/ 166688 h 1976438"/>
                  <a:gd name="connsiteX133" fmla="*/ 6610351 w 6612638"/>
                  <a:gd name="connsiteY13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110163 w 6612638"/>
                  <a:gd name="connsiteY86" fmla="*/ 1057275 h 1976438"/>
                  <a:gd name="connsiteX87" fmla="*/ 5124450 w 6612638"/>
                  <a:gd name="connsiteY87" fmla="*/ 1052513 h 1976438"/>
                  <a:gd name="connsiteX88" fmla="*/ 5176838 w 6612638"/>
                  <a:gd name="connsiteY88" fmla="*/ 1042988 h 1976438"/>
                  <a:gd name="connsiteX89" fmla="*/ 5214938 w 6612638"/>
                  <a:gd name="connsiteY89" fmla="*/ 1038225 h 1976438"/>
                  <a:gd name="connsiteX90" fmla="*/ 5267325 w 6612638"/>
                  <a:gd name="connsiteY90" fmla="*/ 1023938 h 1976438"/>
                  <a:gd name="connsiteX91" fmla="*/ 5300663 w 6612638"/>
                  <a:gd name="connsiteY91" fmla="*/ 1014413 h 1976438"/>
                  <a:gd name="connsiteX92" fmla="*/ 5314950 w 6612638"/>
                  <a:gd name="connsiteY92" fmla="*/ 1009650 h 1976438"/>
                  <a:gd name="connsiteX93" fmla="*/ 5353050 w 6612638"/>
                  <a:gd name="connsiteY93" fmla="*/ 976313 h 1976438"/>
                  <a:gd name="connsiteX94" fmla="*/ 5376863 w 6612638"/>
                  <a:gd name="connsiteY94" fmla="*/ 957263 h 1976438"/>
                  <a:gd name="connsiteX95" fmla="*/ 5395913 w 6612638"/>
                  <a:gd name="connsiteY95" fmla="*/ 947738 h 1976438"/>
                  <a:gd name="connsiteX96" fmla="*/ 5462588 w 6612638"/>
                  <a:gd name="connsiteY96" fmla="*/ 909638 h 1976438"/>
                  <a:gd name="connsiteX97" fmla="*/ 5486400 w 6612638"/>
                  <a:gd name="connsiteY97" fmla="*/ 895350 h 1976438"/>
                  <a:gd name="connsiteX98" fmla="*/ 5529263 w 6612638"/>
                  <a:gd name="connsiteY98" fmla="*/ 876300 h 1976438"/>
                  <a:gd name="connsiteX99" fmla="*/ 5567363 w 6612638"/>
                  <a:gd name="connsiteY99" fmla="*/ 862013 h 1976438"/>
                  <a:gd name="connsiteX100" fmla="*/ 5610225 w 6612638"/>
                  <a:gd name="connsiteY100" fmla="*/ 838200 h 1976438"/>
                  <a:gd name="connsiteX101" fmla="*/ 5672138 w 6612638"/>
                  <a:gd name="connsiteY101" fmla="*/ 809625 h 1976438"/>
                  <a:gd name="connsiteX102" fmla="*/ 5719763 w 6612638"/>
                  <a:gd name="connsiteY102" fmla="*/ 795338 h 1976438"/>
                  <a:gd name="connsiteX103" fmla="*/ 5810250 w 6612638"/>
                  <a:gd name="connsiteY103" fmla="*/ 781050 h 1976438"/>
                  <a:gd name="connsiteX104" fmla="*/ 5824538 w 6612638"/>
                  <a:gd name="connsiteY104" fmla="*/ 776288 h 1976438"/>
                  <a:gd name="connsiteX105" fmla="*/ 5891213 w 6612638"/>
                  <a:gd name="connsiteY105" fmla="*/ 742950 h 1976438"/>
                  <a:gd name="connsiteX106" fmla="*/ 5910263 w 6612638"/>
                  <a:gd name="connsiteY106" fmla="*/ 733425 h 1976438"/>
                  <a:gd name="connsiteX107" fmla="*/ 5948363 w 6612638"/>
                  <a:gd name="connsiteY107" fmla="*/ 719138 h 1976438"/>
                  <a:gd name="connsiteX108" fmla="*/ 5962650 w 6612638"/>
                  <a:gd name="connsiteY108" fmla="*/ 704850 h 1976438"/>
                  <a:gd name="connsiteX109" fmla="*/ 5976938 w 6612638"/>
                  <a:gd name="connsiteY109" fmla="*/ 685800 h 1976438"/>
                  <a:gd name="connsiteX110" fmla="*/ 5991225 w 6612638"/>
                  <a:gd name="connsiteY110" fmla="*/ 681038 h 1976438"/>
                  <a:gd name="connsiteX111" fmla="*/ 6015038 w 6612638"/>
                  <a:gd name="connsiteY111" fmla="*/ 657225 h 1976438"/>
                  <a:gd name="connsiteX112" fmla="*/ 6053138 w 6612638"/>
                  <a:gd name="connsiteY112" fmla="*/ 619125 h 1976438"/>
                  <a:gd name="connsiteX113" fmla="*/ 6119813 w 6612638"/>
                  <a:gd name="connsiteY113" fmla="*/ 576263 h 1976438"/>
                  <a:gd name="connsiteX114" fmla="*/ 6157913 w 6612638"/>
                  <a:gd name="connsiteY114" fmla="*/ 547688 h 1976438"/>
                  <a:gd name="connsiteX115" fmla="*/ 6172200 w 6612638"/>
                  <a:gd name="connsiteY115" fmla="*/ 542925 h 1976438"/>
                  <a:gd name="connsiteX116" fmla="*/ 6229350 w 6612638"/>
                  <a:gd name="connsiteY116" fmla="*/ 519113 h 1976438"/>
                  <a:gd name="connsiteX117" fmla="*/ 6253163 w 6612638"/>
                  <a:gd name="connsiteY117" fmla="*/ 504825 h 1976438"/>
                  <a:gd name="connsiteX118" fmla="*/ 6281738 w 6612638"/>
                  <a:gd name="connsiteY118" fmla="*/ 485775 h 1976438"/>
                  <a:gd name="connsiteX119" fmla="*/ 6329363 w 6612638"/>
                  <a:gd name="connsiteY119" fmla="*/ 471488 h 1976438"/>
                  <a:gd name="connsiteX120" fmla="*/ 6353175 w 6612638"/>
                  <a:gd name="connsiteY120" fmla="*/ 457200 h 1976438"/>
                  <a:gd name="connsiteX121" fmla="*/ 6372225 w 6612638"/>
                  <a:gd name="connsiteY121" fmla="*/ 447675 h 1976438"/>
                  <a:gd name="connsiteX122" fmla="*/ 6400800 w 6612638"/>
                  <a:gd name="connsiteY122" fmla="*/ 423863 h 1976438"/>
                  <a:gd name="connsiteX123" fmla="*/ 6429375 w 6612638"/>
                  <a:gd name="connsiteY123" fmla="*/ 395288 h 1976438"/>
                  <a:gd name="connsiteX124" fmla="*/ 6448425 w 6612638"/>
                  <a:gd name="connsiteY124" fmla="*/ 361950 h 1976438"/>
                  <a:gd name="connsiteX125" fmla="*/ 6462713 w 6612638"/>
                  <a:gd name="connsiteY125" fmla="*/ 352425 h 1976438"/>
                  <a:gd name="connsiteX126" fmla="*/ 6524625 w 6612638"/>
                  <a:gd name="connsiteY126" fmla="*/ 319088 h 1976438"/>
                  <a:gd name="connsiteX127" fmla="*/ 6538913 w 6612638"/>
                  <a:gd name="connsiteY127" fmla="*/ 304800 h 1976438"/>
                  <a:gd name="connsiteX128" fmla="*/ 6567488 w 6612638"/>
                  <a:gd name="connsiteY128" fmla="*/ 280988 h 1976438"/>
                  <a:gd name="connsiteX129" fmla="*/ 6581775 w 6612638"/>
                  <a:gd name="connsiteY129" fmla="*/ 247650 h 1976438"/>
                  <a:gd name="connsiteX130" fmla="*/ 6600825 w 6612638"/>
                  <a:gd name="connsiteY130" fmla="*/ 180975 h 1976438"/>
                  <a:gd name="connsiteX131" fmla="*/ 6610350 w 6612638"/>
                  <a:gd name="connsiteY131" fmla="*/ 166688 h 1976438"/>
                  <a:gd name="connsiteX132" fmla="*/ 6610351 w 6612638"/>
                  <a:gd name="connsiteY13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110163 w 6612638"/>
                  <a:gd name="connsiteY86" fmla="*/ 1057275 h 1976438"/>
                  <a:gd name="connsiteX87" fmla="*/ 5118588 w 6612638"/>
                  <a:gd name="connsiteY87" fmla="*/ 990967 h 1976438"/>
                  <a:gd name="connsiteX88" fmla="*/ 5176838 w 6612638"/>
                  <a:gd name="connsiteY88" fmla="*/ 1042988 h 1976438"/>
                  <a:gd name="connsiteX89" fmla="*/ 5214938 w 6612638"/>
                  <a:gd name="connsiteY89" fmla="*/ 1038225 h 1976438"/>
                  <a:gd name="connsiteX90" fmla="*/ 5267325 w 6612638"/>
                  <a:gd name="connsiteY90" fmla="*/ 1023938 h 1976438"/>
                  <a:gd name="connsiteX91" fmla="*/ 5300663 w 6612638"/>
                  <a:gd name="connsiteY91" fmla="*/ 1014413 h 1976438"/>
                  <a:gd name="connsiteX92" fmla="*/ 5314950 w 6612638"/>
                  <a:gd name="connsiteY92" fmla="*/ 1009650 h 1976438"/>
                  <a:gd name="connsiteX93" fmla="*/ 5353050 w 6612638"/>
                  <a:gd name="connsiteY93" fmla="*/ 976313 h 1976438"/>
                  <a:gd name="connsiteX94" fmla="*/ 5376863 w 6612638"/>
                  <a:gd name="connsiteY94" fmla="*/ 957263 h 1976438"/>
                  <a:gd name="connsiteX95" fmla="*/ 5395913 w 6612638"/>
                  <a:gd name="connsiteY95" fmla="*/ 947738 h 1976438"/>
                  <a:gd name="connsiteX96" fmla="*/ 5462588 w 6612638"/>
                  <a:gd name="connsiteY96" fmla="*/ 909638 h 1976438"/>
                  <a:gd name="connsiteX97" fmla="*/ 5486400 w 6612638"/>
                  <a:gd name="connsiteY97" fmla="*/ 895350 h 1976438"/>
                  <a:gd name="connsiteX98" fmla="*/ 5529263 w 6612638"/>
                  <a:gd name="connsiteY98" fmla="*/ 876300 h 1976438"/>
                  <a:gd name="connsiteX99" fmla="*/ 5567363 w 6612638"/>
                  <a:gd name="connsiteY99" fmla="*/ 862013 h 1976438"/>
                  <a:gd name="connsiteX100" fmla="*/ 5610225 w 6612638"/>
                  <a:gd name="connsiteY100" fmla="*/ 838200 h 1976438"/>
                  <a:gd name="connsiteX101" fmla="*/ 5672138 w 6612638"/>
                  <a:gd name="connsiteY101" fmla="*/ 809625 h 1976438"/>
                  <a:gd name="connsiteX102" fmla="*/ 5719763 w 6612638"/>
                  <a:gd name="connsiteY102" fmla="*/ 795338 h 1976438"/>
                  <a:gd name="connsiteX103" fmla="*/ 5810250 w 6612638"/>
                  <a:gd name="connsiteY103" fmla="*/ 781050 h 1976438"/>
                  <a:gd name="connsiteX104" fmla="*/ 5824538 w 6612638"/>
                  <a:gd name="connsiteY104" fmla="*/ 776288 h 1976438"/>
                  <a:gd name="connsiteX105" fmla="*/ 5891213 w 6612638"/>
                  <a:gd name="connsiteY105" fmla="*/ 742950 h 1976438"/>
                  <a:gd name="connsiteX106" fmla="*/ 5910263 w 6612638"/>
                  <a:gd name="connsiteY106" fmla="*/ 733425 h 1976438"/>
                  <a:gd name="connsiteX107" fmla="*/ 5948363 w 6612638"/>
                  <a:gd name="connsiteY107" fmla="*/ 719138 h 1976438"/>
                  <a:gd name="connsiteX108" fmla="*/ 5962650 w 6612638"/>
                  <a:gd name="connsiteY108" fmla="*/ 704850 h 1976438"/>
                  <a:gd name="connsiteX109" fmla="*/ 5976938 w 6612638"/>
                  <a:gd name="connsiteY109" fmla="*/ 685800 h 1976438"/>
                  <a:gd name="connsiteX110" fmla="*/ 5991225 w 6612638"/>
                  <a:gd name="connsiteY110" fmla="*/ 681038 h 1976438"/>
                  <a:gd name="connsiteX111" fmla="*/ 6015038 w 6612638"/>
                  <a:gd name="connsiteY111" fmla="*/ 657225 h 1976438"/>
                  <a:gd name="connsiteX112" fmla="*/ 6053138 w 6612638"/>
                  <a:gd name="connsiteY112" fmla="*/ 619125 h 1976438"/>
                  <a:gd name="connsiteX113" fmla="*/ 6119813 w 6612638"/>
                  <a:gd name="connsiteY113" fmla="*/ 576263 h 1976438"/>
                  <a:gd name="connsiteX114" fmla="*/ 6157913 w 6612638"/>
                  <a:gd name="connsiteY114" fmla="*/ 547688 h 1976438"/>
                  <a:gd name="connsiteX115" fmla="*/ 6172200 w 6612638"/>
                  <a:gd name="connsiteY115" fmla="*/ 542925 h 1976438"/>
                  <a:gd name="connsiteX116" fmla="*/ 6229350 w 6612638"/>
                  <a:gd name="connsiteY116" fmla="*/ 519113 h 1976438"/>
                  <a:gd name="connsiteX117" fmla="*/ 6253163 w 6612638"/>
                  <a:gd name="connsiteY117" fmla="*/ 504825 h 1976438"/>
                  <a:gd name="connsiteX118" fmla="*/ 6281738 w 6612638"/>
                  <a:gd name="connsiteY118" fmla="*/ 485775 h 1976438"/>
                  <a:gd name="connsiteX119" fmla="*/ 6329363 w 6612638"/>
                  <a:gd name="connsiteY119" fmla="*/ 471488 h 1976438"/>
                  <a:gd name="connsiteX120" fmla="*/ 6353175 w 6612638"/>
                  <a:gd name="connsiteY120" fmla="*/ 457200 h 1976438"/>
                  <a:gd name="connsiteX121" fmla="*/ 6372225 w 6612638"/>
                  <a:gd name="connsiteY121" fmla="*/ 447675 h 1976438"/>
                  <a:gd name="connsiteX122" fmla="*/ 6400800 w 6612638"/>
                  <a:gd name="connsiteY122" fmla="*/ 423863 h 1976438"/>
                  <a:gd name="connsiteX123" fmla="*/ 6429375 w 6612638"/>
                  <a:gd name="connsiteY123" fmla="*/ 395288 h 1976438"/>
                  <a:gd name="connsiteX124" fmla="*/ 6448425 w 6612638"/>
                  <a:gd name="connsiteY124" fmla="*/ 361950 h 1976438"/>
                  <a:gd name="connsiteX125" fmla="*/ 6462713 w 6612638"/>
                  <a:gd name="connsiteY125" fmla="*/ 352425 h 1976438"/>
                  <a:gd name="connsiteX126" fmla="*/ 6524625 w 6612638"/>
                  <a:gd name="connsiteY126" fmla="*/ 319088 h 1976438"/>
                  <a:gd name="connsiteX127" fmla="*/ 6538913 w 6612638"/>
                  <a:gd name="connsiteY127" fmla="*/ 304800 h 1976438"/>
                  <a:gd name="connsiteX128" fmla="*/ 6567488 w 6612638"/>
                  <a:gd name="connsiteY128" fmla="*/ 280988 h 1976438"/>
                  <a:gd name="connsiteX129" fmla="*/ 6581775 w 6612638"/>
                  <a:gd name="connsiteY129" fmla="*/ 247650 h 1976438"/>
                  <a:gd name="connsiteX130" fmla="*/ 6600825 w 6612638"/>
                  <a:gd name="connsiteY130" fmla="*/ 180975 h 1976438"/>
                  <a:gd name="connsiteX131" fmla="*/ 6610350 w 6612638"/>
                  <a:gd name="connsiteY131" fmla="*/ 166688 h 1976438"/>
                  <a:gd name="connsiteX132" fmla="*/ 6610351 w 6612638"/>
                  <a:gd name="connsiteY13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67288 w 6612638"/>
                  <a:gd name="connsiteY85" fmla="*/ 1090613 h 1976438"/>
                  <a:gd name="connsiteX86" fmla="*/ 5072063 w 6612638"/>
                  <a:gd name="connsiteY86" fmla="*/ 1086583 h 1976438"/>
                  <a:gd name="connsiteX87" fmla="*/ 5118588 w 6612638"/>
                  <a:gd name="connsiteY87" fmla="*/ 990967 h 1976438"/>
                  <a:gd name="connsiteX88" fmla="*/ 5176838 w 6612638"/>
                  <a:gd name="connsiteY88" fmla="*/ 1042988 h 1976438"/>
                  <a:gd name="connsiteX89" fmla="*/ 5214938 w 6612638"/>
                  <a:gd name="connsiteY89" fmla="*/ 1038225 h 1976438"/>
                  <a:gd name="connsiteX90" fmla="*/ 5267325 w 6612638"/>
                  <a:gd name="connsiteY90" fmla="*/ 1023938 h 1976438"/>
                  <a:gd name="connsiteX91" fmla="*/ 5300663 w 6612638"/>
                  <a:gd name="connsiteY91" fmla="*/ 1014413 h 1976438"/>
                  <a:gd name="connsiteX92" fmla="*/ 5314950 w 6612638"/>
                  <a:gd name="connsiteY92" fmla="*/ 1009650 h 1976438"/>
                  <a:gd name="connsiteX93" fmla="*/ 5353050 w 6612638"/>
                  <a:gd name="connsiteY93" fmla="*/ 976313 h 1976438"/>
                  <a:gd name="connsiteX94" fmla="*/ 5376863 w 6612638"/>
                  <a:gd name="connsiteY94" fmla="*/ 957263 h 1976438"/>
                  <a:gd name="connsiteX95" fmla="*/ 5395913 w 6612638"/>
                  <a:gd name="connsiteY95" fmla="*/ 947738 h 1976438"/>
                  <a:gd name="connsiteX96" fmla="*/ 5462588 w 6612638"/>
                  <a:gd name="connsiteY96" fmla="*/ 909638 h 1976438"/>
                  <a:gd name="connsiteX97" fmla="*/ 5486400 w 6612638"/>
                  <a:gd name="connsiteY97" fmla="*/ 895350 h 1976438"/>
                  <a:gd name="connsiteX98" fmla="*/ 5529263 w 6612638"/>
                  <a:gd name="connsiteY98" fmla="*/ 876300 h 1976438"/>
                  <a:gd name="connsiteX99" fmla="*/ 5567363 w 6612638"/>
                  <a:gd name="connsiteY99" fmla="*/ 862013 h 1976438"/>
                  <a:gd name="connsiteX100" fmla="*/ 5610225 w 6612638"/>
                  <a:gd name="connsiteY100" fmla="*/ 838200 h 1976438"/>
                  <a:gd name="connsiteX101" fmla="*/ 5672138 w 6612638"/>
                  <a:gd name="connsiteY101" fmla="*/ 809625 h 1976438"/>
                  <a:gd name="connsiteX102" fmla="*/ 5719763 w 6612638"/>
                  <a:gd name="connsiteY102" fmla="*/ 795338 h 1976438"/>
                  <a:gd name="connsiteX103" fmla="*/ 5810250 w 6612638"/>
                  <a:gd name="connsiteY103" fmla="*/ 781050 h 1976438"/>
                  <a:gd name="connsiteX104" fmla="*/ 5824538 w 6612638"/>
                  <a:gd name="connsiteY104" fmla="*/ 776288 h 1976438"/>
                  <a:gd name="connsiteX105" fmla="*/ 5891213 w 6612638"/>
                  <a:gd name="connsiteY105" fmla="*/ 742950 h 1976438"/>
                  <a:gd name="connsiteX106" fmla="*/ 5910263 w 6612638"/>
                  <a:gd name="connsiteY106" fmla="*/ 733425 h 1976438"/>
                  <a:gd name="connsiteX107" fmla="*/ 5948363 w 6612638"/>
                  <a:gd name="connsiteY107" fmla="*/ 719138 h 1976438"/>
                  <a:gd name="connsiteX108" fmla="*/ 5962650 w 6612638"/>
                  <a:gd name="connsiteY108" fmla="*/ 704850 h 1976438"/>
                  <a:gd name="connsiteX109" fmla="*/ 5976938 w 6612638"/>
                  <a:gd name="connsiteY109" fmla="*/ 685800 h 1976438"/>
                  <a:gd name="connsiteX110" fmla="*/ 5991225 w 6612638"/>
                  <a:gd name="connsiteY110" fmla="*/ 681038 h 1976438"/>
                  <a:gd name="connsiteX111" fmla="*/ 6015038 w 6612638"/>
                  <a:gd name="connsiteY111" fmla="*/ 657225 h 1976438"/>
                  <a:gd name="connsiteX112" fmla="*/ 6053138 w 6612638"/>
                  <a:gd name="connsiteY112" fmla="*/ 619125 h 1976438"/>
                  <a:gd name="connsiteX113" fmla="*/ 6119813 w 6612638"/>
                  <a:gd name="connsiteY113" fmla="*/ 576263 h 1976438"/>
                  <a:gd name="connsiteX114" fmla="*/ 6157913 w 6612638"/>
                  <a:gd name="connsiteY114" fmla="*/ 547688 h 1976438"/>
                  <a:gd name="connsiteX115" fmla="*/ 6172200 w 6612638"/>
                  <a:gd name="connsiteY115" fmla="*/ 542925 h 1976438"/>
                  <a:gd name="connsiteX116" fmla="*/ 6229350 w 6612638"/>
                  <a:gd name="connsiteY116" fmla="*/ 519113 h 1976438"/>
                  <a:gd name="connsiteX117" fmla="*/ 6253163 w 6612638"/>
                  <a:gd name="connsiteY117" fmla="*/ 504825 h 1976438"/>
                  <a:gd name="connsiteX118" fmla="*/ 6281738 w 6612638"/>
                  <a:gd name="connsiteY118" fmla="*/ 485775 h 1976438"/>
                  <a:gd name="connsiteX119" fmla="*/ 6329363 w 6612638"/>
                  <a:gd name="connsiteY119" fmla="*/ 471488 h 1976438"/>
                  <a:gd name="connsiteX120" fmla="*/ 6353175 w 6612638"/>
                  <a:gd name="connsiteY120" fmla="*/ 457200 h 1976438"/>
                  <a:gd name="connsiteX121" fmla="*/ 6372225 w 6612638"/>
                  <a:gd name="connsiteY121" fmla="*/ 447675 h 1976438"/>
                  <a:gd name="connsiteX122" fmla="*/ 6400800 w 6612638"/>
                  <a:gd name="connsiteY122" fmla="*/ 423863 h 1976438"/>
                  <a:gd name="connsiteX123" fmla="*/ 6429375 w 6612638"/>
                  <a:gd name="connsiteY123" fmla="*/ 395288 h 1976438"/>
                  <a:gd name="connsiteX124" fmla="*/ 6448425 w 6612638"/>
                  <a:gd name="connsiteY124" fmla="*/ 361950 h 1976438"/>
                  <a:gd name="connsiteX125" fmla="*/ 6462713 w 6612638"/>
                  <a:gd name="connsiteY125" fmla="*/ 352425 h 1976438"/>
                  <a:gd name="connsiteX126" fmla="*/ 6524625 w 6612638"/>
                  <a:gd name="connsiteY126" fmla="*/ 319088 h 1976438"/>
                  <a:gd name="connsiteX127" fmla="*/ 6538913 w 6612638"/>
                  <a:gd name="connsiteY127" fmla="*/ 304800 h 1976438"/>
                  <a:gd name="connsiteX128" fmla="*/ 6567488 w 6612638"/>
                  <a:gd name="connsiteY128" fmla="*/ 280988 h 1976438"/>
                  <a:gd name="connsiteX129" fmla="*/ 6581775 w 6612638"/>
                  <a:gd name="connsiteY129" fmla="*/ 247650 h 1976438"/>
                  <a:gd name="connsiteX130" fmla="*/ 6600825 w 6612638"/>
                  <a:gd name="connsiteY130" fmla="*/ 180975 h 1976438"/>
                  <a:gd name="connsiteX131" fmla="*/ 6610350 w 6612638"/>
                  <a:gd name="connsiteY131" fmla="*/ 166688 h 1976438"/>
                  <a:gd name="connsiteX132" fmla="*/ 6610351 w 6612638"/>
                  <a:gd name="connsiteY13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18588 w 6612638"/>
                  <a:gd name="connsiteY87" fmla="*/ 990967 h 1976438"/>
                  <a:gd name="connsiteX88" fmla="*/ 5176838 w 6612638"/>
                  <a:gd name="connsiteY88" fmla="*/ 1042988 h 1976438"/>
                  <a:gd name="connsiteX89" fmla="*/ 5214938 w 6612638"/>
                  <a:gd name="connsiteY89" fmla="*/ 1038225 h 1976438"/>
                  <a:gd name="connsiteX90" fmla="*/ 5267325 w 6612638"/>
                  <a:gd name="connsiteY90" fmla="*/ 1023938 h 1976438"/>
                  <a:gd name="connsiteX91" fmla="*/ 5300663 w 6612638"/>
                  <a:gd name="connsiteY91" fmla="*/ 1014413 h 1976438"/>
                  <a:gd name="connsiteX92" fmla="*/ 5314950 w 6612638"/>
                  <a:gd name="connsiteY92" fmla="*/ 1009650 h 1976438"/>
                  <a:gd name="connsiteX93" fmla="*/ 5353050 w 6612638"/>
                  <a:gd name="connsiteY93" fmla="*/ 976313 h 1976438"/>
                  <a:gd name="connsiteX94" fmla="*/ 5376863 w 6612638"/>
                  <a:gd name="connsiteY94" fmla="*/ 957263 h 1976438"/>
                  <a:gd name="connsiteX95" fmla="*/ 5395913 w 6612638"/>
                  <a:gd name="connsiteY95" fmla="*/ 947738 h 1976438"/>
                  <a:gd name="connsiteX96" fmla="*/ 5462588 w 6612638"/>
                  <a:gd name="connsiteY96" fmla="*/ 909638 h 1976438"/>
                  <a:gd name="connsiteX97" fmla="*/ 5486400 w 6612638"/>
                  <a:gd name="connsiteY97" fmla="*/ 895350 h 1976438"/>
                  <a:gd name="connsiteX98" fmla="*/ 5529263 w 6612638"/>
                  <a:gd name="connsiteY98" fmla="*/ 876300 h 1976438"/>
                  <a:gd name="connsiteX99" fmla="*/ 5567363 w 6612638"/>
                  <a:gd name="connsiteY99" fmla="*/ 862013 h 1976438"/>
                  <a:gd name="connsiteX100" fmla="*/ 5610225 w 6612638"/>
                  <a:gd name="connsiteY100" fmla="*/ 838200 h 1976438"/>
                  <a:gd name="connsiteX101" fmla="*/ 5672138 w 6612638"/>
                  <a:gd name="connsiteY101" fmla="*/ 809625 h 1976438"/>
                  <a:gd name="connsiteX102" fmla="*/ 5719763 w 6612638"/>
                  <a:gd name="connsiteY102" fmla="*/ 795338 h 1976438"/>
                  <a:gd name="connsiteX103" fmla="*/ 5810250 w 6612638"/>
                  <a:gd name="connsiteY103" fmla="*/ 781050 h 1976438"/>
                  <a:gd name="connsiteX104" fmla="*/ 5824538 w 6612638"/>
                  <a:gd name="connsiteY104" fmla="*/ 776288 h 1976438"/>
                  <a:gd name="connsiteX105" fmla="*/ 5891213 w 6612638"/>
                  <a:gd name="connsiteY105" fmla="*/ 742950 h 1976438"/>
                  <a:gd name="connsiteX106" fmla="*/ 5910263 w 6612638"/>
                  <a:gd name="connsiteY106" fmla="*/ 733425 h 1976438"/>
                  <a:gd name="connsiteX107" fmla="*/ 5948363 w 6612638"/>
                  <a:gd name="connsiteY107" fmla="*/ 719138 h 1976438"/>
                  <a:gd name="connsiteX108" fmla="*/ 5962650 w 6612638"/>
                  <a:gd name="connsiteY108" fmla="*/ 704850 h 1976438"/>
                  <a:gd name="connsiteX109" fmla="*/ 5976938 w 6612638"/>
                  <a:gd name="connsiteY109" fmla="*/ 685800 h 1976438"/>
                  <a:gd name="connsiteX110" fmla="*/ 5991225 w 6612638"/>
                  <a:gd name="connsiteY110" fmla="*/ 681038 h 1976438"/>
                  <a:gd name="connsiteX111" fmla="*/ 6015038 w 6612638"/>
                  <a:gd name="connsiteY111" fmla="*/ 657225 h 1976438"/>
                  <a:gd name="connsiteX112" fmla="*/ 6053138 w 6612638"/>
                  <a:gd name="connsiteY112" fmla="*/ 619125 h 1976438"/>
                  <a:gd name="connsiteX113" fmla="*/ 6119813 w 6612638"/>
                  <a:gd name="connsiteY113" fmla="*/ 576263 h 1976438"/>
                  <a:gd name="connsiteX114" fmla="*/ 6157913 w 6612638"/>
                  <a:gd name="connsiteY114" fmla="*/ 547688 h 1976438"/>
                  <a:gd name="connsiteX115" fmla="*/ 6172200 w 6612638"/>
                  <a:gd name="connsiteY115" fmla="*/ 542925 h 1976438"/>
                  <a:gd name="connsiteX116" fmla="*/ 6229350 w 6612638"/>
                  <a:gd name="connsiteY116" fmla="*/ 519113 h 1976438"/>
                  <a:gd name="connsiteX117" fmla="*/ 6253163 w 6612638"/>
                  <a:gd name="connsiteY117" fmla="*/ 504825 h 1976438"/>
                  <a:gd name="connsiteX118" fmla="*/ 6281738 w 6612638"/>
                  <a:gd name="connsiteY118" fmla="*/ 485775 h 1976438"/>
                  <a:gd name="connsiteX119" fmla="*/ 6329363 w 6612638"/>
                  <a:gd name="connsiteY119" fmla="*/ 471488 h 1976438"/>
                  <a:gd name="connsiteX120" fmla="*/ 6353175 w 6612638"/>
                  <a:gd name="connsiteY120" fmla="*/ 457200 h 1976438"/>
                  <a:gd name="connsiteX121" fmla="*/ 6372225 w 6612638"/>
                  <a:gd name="connsiteY121" fmla="*/ 447675 h 1976438"/>
                  <a:gd name="connsiteX122" fmla="*/ 6400800 w 6612638"/>
                  <a:gd name="connsiteY122" fmla="*/ 423863 h 1976438"/>
                  <a:gd name="connsiteX123" fmla="*/ 6429375 w 6612638"/>
                  <a:gd name="connsiteY123" fmla="*/ 395288 h 1976438"/>
                  <a:gd name="connsiteX124" fmla="*/ 6448425 w 6612638"/>
                  <a:gd name="connsiteY124" fmla="*/ 361950 h 1976438"/>
                  <a:gd name="connsiteX125" fmla="*/ 6462713 w 6612638"/>
                  <a:gd name="connsiteY125" fmla="*/ 352425 h 1976438"/>
                  <a:gd name="connsiteX126" fmla="*/ 6524625 w 6612638"/>
                  <a:gd name="connsiteY126" fmla="*/ 319088 h 1976438"/>
                  <a:gd name="connsiteX127" fmla="*/ 6538913 w 6612638"/>
                  <a:gd name="connsiteY127" fmla="*/ 304800 h 1976438"/>
                  <a:gd name="connsiteX128" fmla="*/ 6567488 w 6612638"/>
                  <a:gd name="connsiteY128" fmla="*/ 280988 h 1976438"/>
                  <a:gd name="connsiteX129" fmla="*/ 6581775 w 6612638"/>
                  <a:gd name="connsiteY129" fmla="*/ 247650 h 1976438"/>
                  <a:gd name="connsiteX130" fmla="*/ 6600825 w 6612638"/>
                  <a:gd name="connsiteY130" fmla="*/ 180975 h 1976438"/>
                  <a:gd name="connsiteX131" fmla="*/ 6610350 w 6612638"/>
                  <a:gd name="connsiteY131" fmla="*/ 166688 h 1976438"/>
                  <a:gd name="connsiteX132" fmla="*/ 6610351 w 6612638"/>
                  <a:gd name="connsiteY13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76838 w 6612638"/>
                  <a:gd name="connsiteY87" fmla="*/ 1042988 h 1976438"/>
                  <a:gd name="connsiteX88" fmla="*/ 5214938 w 6612638"/>
                  <a:gd name="connsiteY88" fmla="*/ 1038225 h 1976438"/>
                  <a:gd name="connsiteX89" fmla="*/ 5267325 w 6612638"/>
                  <a:gd name="connsiteY89" fmla="*/ 1023938 h 1976438"/>
                  <a:gd name="connsiteX90" fmla="*/ 5300663 w 6612638"/>
                  <a:gd name="connsiteY90" fmla="*/ 1014413 h 1976438"/>
                  <a:gd name="connsiteX91" fmla="*/ 5314950 w 6612638"/>
                  <a:gd name="connsiteY91" fmla="*/ 1009650 h 1976438"/>
                  <a:gd name="connsiteX92" fmla="*/ 5353050 w 6612638"/>
                  <a:gd name="connsiteY92" fmla="*/ 976313 h 1976438"/>
                  <a:gd name="connsiteX93" fmla="*/ 5376863 w 6612638"/>
                  <a:gd name="connsiteY93" fmla="*/ 957263 h 1976438"/>
                  <a:gd name="connsiteX94" fmla="*/ 5395913 w 6612638"/>
                  <a:gd name="connsiteY94" fmla="*/ 947738 h 1976438"/>
                  <a:gd name="connsiteX95" fmla="*/ 5462588 w 6612638"/>
                  <a:gd name="connsiteY95" fmla="*/ 909638 h 1976438"/>
                  <a:gd name="connsiteX96" fmla="*/ 5486400 w 6612638"/>
                  <a:gd name="connsiteY96" fmla="*/ 895350 h 1976438"/>
                  <a:gd name="connsiteX97" fmla="*/ 5529263 w 6612638"/>
                  <a:gd name="connsiteY97" fmla="*/ 876300 h 1976438"/>
                  <a:gd name="connsiteX98" fmla="*/ 5567363 w 6612638"/>
                  <a:gd name="connsiteY98" fmla="*/ 862013 h 1976438"/>
                  <a:gd name="connsiteX99" fmla="*/ 5610225 w 6612638"/>
                  <a:gd name="connsiteY99" fmla="*/ 838200 h 1976438"/>
                  <a:gd name="connsiteX100" fmla="*/ 5672138 w 6612638"/>
                  <a:gd name="connsiteY100" fmla="*/ 809625 h 1976438"/>
                  <a:gd name="connsiteX101" fmla="*/ 5719763 w 6612638"/>
                  <a:gd name="connsiteY101" fmla="*/ 795338 h 1976438"/>
                  <a:gd name="connsiteX102" fmla="*/ 5810250 w 6612638"/>
                  <a:gd name="connsiteY102" fmla="*/ 781050 h 1976438"/>
                  <a:gd name="connsiteX103" fmla="*/ 5824538 w 6612638"/>
                  <a:gd name="connsiteY103" fmla="*/ 776288 h 1976438"/>
                  <a:gd name="connsiteX104" fmla="*/ 5891213 w 6612638"/>
                  <a:gd name="connsiteY104" fmla="*/ 742950 h 1976438"/>
                  <a:gd name="connsiteX105" fmla="*/ 5910263 w 6612638"/>
                  <a:gd name="connsiteY105" fmla="*/ 733425 h 1976438"/>
                  <a:gd name="connsiteX106" fmla="*/ 5948363 w 6612638"/>
                  <a:gd name="connsiteY106" fmla="*/ 719138 h 1976438"/>
                  <a:gd name="connsiteX107" fmla="*/ 5962650 w 6612638"/>
                  <a:gd name="connsiteY107" fmla="*/ 704850 h 1976438"/>
                  <a:gd name="connsiteX108" fmla="*/ 5976938 w 6612638"/>
                  <a:gd name="connsiteY108" fmla="*/ 685800 h 1976438"/>
                  <a:gd name="connsiteX109" fmla="*/ 5991225 w 6612638"/>
                  <a:gd name="connsiteY109" fmla="*/ 681038 h 1976438"/>
                  <a:gd name="connsiteX110" fmla="*/ 6015038 w 6612638"/>
                  <a:gd name="connsiteY110" fmla="*/ 657225 h 1976438"/>
                  <a:gd name="connsiteX111" fmla="*/ 6053138 w 6612638"/>
                  <a:gd name="connsiteY111" fmla="*/ 619125 h 1976438"/>
                  <a:gd name="connsiteX112" fmla="*/ 6119813 w 6612638"/>
                  <a:gd name="connsiteY112" fmla="*/ 576263 h 1976438"/>
                  <a:gd name="connsiteX113" fmla="*/ 6157913 w 6612638"/>
                  <a:gd name="connsiteY113" fmla="*/ 547688 h 1976438"/>
                  <a:gd name="connsiteX114" fmla="*/ 6172200 w 6612638"/>
                  <a:gd name="connsiteY114" fmla="*/ 542925 h 1976438"/>
                  <a:gd name="connsiteX115" fmla="*/ 6229350 w 6612638"/>
                  <a:gd name="connsiteY115" fmla="*/ 519113 h 1976438"/>
                  <a:gd name="connsiteX116" fmla="*/ 6253163 w 6612638"/>
                  <a:gd name="connsiteY116" fmla="*/ 504825 h 1976438"/>
                  <a:gd name="connsiteX117" fmla="*/ 6281738 w 6612638"/>
                  <a:gd name="connsiteY117" fmla="*/ 485775 h 1976438"/>
                  <a:gd name="connsiteX118" fmla="*/ 6329363 w 6612638"/>
                  <a:gd name="connsiteY118" fmla="*/ 471488 h 1976438"/>
                  <a:gd name="connsiteX119" fmla="*/ 6353175 w 6612638"/>
                  <a:gd name="connsiteY119" fmla="*/ 457200 h 1976438"/>
                  <a:gd name="connsiteX120" fmla="*/ 6372225 w 6612638"/>
                  <a:gd name="connsiteY120" fmla="*/ 447675 h 1976438"/>
                  <a:gd name="connsiteX121" fmla="*/ 6400800 w 6612638"/>
                  <a:gd name="connsiteY121" fmla="*/ 423863 h 1976438"/>
                  <a:gd name="connsiteX122" fmla="*/ 6429375 w 6612638"/>
                  <a:gd name="connsiteY122" fmla="*/ 395288 h 1976438"/>
                  <a:gd name="connsiteX123" fmla="*/ 6448425 w 6612638"/>
                  <a:gd name="connsiteY123" fmla="*/ 361950 h 1976438"/>
                  <a:gd name="connsiteX124" fmla="*/ 6462713 w 6612638"/>
                  <a:gd name="connsiteY124" fmla="*/ 352425 h 1976438"/>
                  <a:gd name="connsiteX125" fmla="*/ 6524625 w 6612638"/>
                  <a:gd name="connsiteY125" fmla="*/ 319088 h 1976438"/>
                  <a:gd name="connsiteX126" fmla="*/ 6538913 w 6612638"/>
                  <a:gd name="connsiteY126" fmla="*/ 304800 h 1976438"/>
                  <a:gd name="connsiteX127" fmla="*/ 6567488 w 6612638"/>
                  <a:gd name="connsiteY127" fmla="*/ 280988 h 1976438"/>
                  <a:gd name="connsiteX128" fmla="*/ 6581775 w 6612638"/>
                  <a:gd name="connsiteY128" fmla="*/ 247650 h 1976438"/>
                  <a:gd name="connsiteX129" fmla="*/ 6600825 w 6612638"/>
                  <a:gd name="connsiteY129" fmla="*/ 180975 h 1976438"/>
                  <a:gd name="connsiteX130" fmla="*/ 6610350 w 6612638"/>
                  <a:gd name="connsiteY130" fmla="*/ 166688 h 1976438"/>
                  <a:gd name="connsiteX131" fmla="*/ 6610351 w 6612638"/>
                  <a:gd name="connsiteY131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76838 w 6612638"/>
                  <a:gd name="connsiteY87" fmla="*/ 1042988 h 1976438"/>
                  <a:gd name="connsiteX88" fmla="*/ 5267325 w 6612638"/>
                  <a:gd name="connsiteY88" fmla="*/ 1023938 h 1976438"/>
                  <a:gd name="connsiteX89" fmla="*/ 5300663 w 6612638"/>
                  <a:gd name="connsiteY89" fmla="*/ 1014413 h 1976438"/>
                  <a:gd name="connsiteX90" fmla="*/ 5314950 w 6612638"/>
                  <a:gd name="connsiteY90" fmla="*/ 1009650 h 1976438"/>
                  <a:gd name="connsiteX91" fmla="*/ 5353050 w 6612638"/>
                  <a:gd name="connsiteY91" fmla="*/ 976313 h 1976438"/>
                  <a:gd name="connsiteX92" fmla="*/ 5376863 w 6612638"/>
                  <a:gd name="connsiteY92" fmla="*/ 957263 h 1976438"/>
                  <a:gd name="connsiteX93" fmla="*/ 5395913 w 6612638"/>
                  <a:gd name="connsiteY93" fmla="*/ 947738 h 1976438"/>
                  <a:gd name="connsiteX94" fmla="*/ 5462588 w 6612638"/>
                  <a:gd name="connsiteY94" fmla="*/ 909638 h 1976438"/>
                  <a:gd name="connsiteX95" fmla="*/ 5486400 w 6612638"/>
                  <a:gd name="connsiteY95" fmla="*/ 895350 h 1976438"/>
                  <a:gd name="connsiteX96" fmla="*/ 5529263 w 6612638"/>
                  <a:gd name="connsiteY96" fmla="*/ 876300 h 1976438"/>
                  <a:gd name="connsiteX97" fmla="*/ 5567363 w 6612638"/>
                  <a:gd name="connsiteY97" fmla="*/ 862013 h 1976438"/>
                  <a:gd name="connsiteX98" fmla="*/ 5610225 w 6612638"/>
                  <a:gd name="connsiteY98" fmla="*/ 838200 h 1976438"/>
                  <a:gd name="connsiteX99" fmla="*/ 5672138 w 6612638"/>
                  <a:gd name="connsiteY99" fmla="*/ 809625 h 1976438"/>
                  <a:gd name="connsiteX100" fmla="*/ 5719763 w 6612638"/>
                  <a:gd name="connsiteY100" fmla="*/ 795338 h 1976438"/>
                  <a:gd name="connsiteX101" fmla="*/ 5810250 w 6612638"/>
                  <a:gd name="connsiteY101" fmla="*/ 781050 h 1976438"/>
                  <a:gd name="connsiteX102" fmla="*/ 5824538 w 6612638"/>
                  <a:gd name="connsiteY102" fmla="*/ 776288 h 1976438"/>
                  <a:gd name="connsiteX103" fmla="*/ 5891213 w 6612638"/>
                  <a:gd name="connsiteY103" fmla="*/ 742950 h 1976438"/>
                  <a:gd name="connsiteX104" fmla="*/ 5910263 w 6612638"/>
                  <a:gd name="connsiteY104" fmla="*/ 733425 h 1976438"/>
                  <a:gd name="connsiteX105" fmla="*/ 5948363 w 6612638"/>
                  <a:gd name="connsiteY105" fmla="*/ 719138 h 1976438"/>
                  <a:gd name="connsiteX106" fmla="*/ 5962650 w 6612638"/>
                  <a:gd name="connsiteY106" fmla="*/ 704850 h 1976438"/>
                  <a:gd name="connsiteX107" fmla="*/ 5976938 w 6612638"/>
                  <a:gd name="connsiteY107" fmla="*/ 685800 h 1976438"/>
                  <a:gd name="connsiteX108" fmla="*/ 5991225 w 6612638"/>
                  <a:gd name="connsiteY108" fmla="*/ 681038 h 1976438"/>
                  <a:gd name="connsiteX109" fmla="*/ 6015038 w 6612638"/>
                  <a:gd name="connsiteY109" fmla="*/ 657225 h 1976438"/>
                  <a:gd name="connsiteX110" fmla="*/ 6053138 w 6612638"/>
                  <a:gd name="connsiteY110" fmla="*/ 619125 h 1976438"/>
                  <a:gd name="connsiteX111" fmla="*/ 6119813 w 6612638"/>
                  <a:gd name="connsiteY111" fmla="*/ 576263 h 1976438"/>
                  <a:gd name="connsiteX112" fmla="*/ 6157913 w 6612638"/>
                  <a:gd name="connsiteY112" fmla="*/ 547688 h 1976438"/>
                  <a:gd name="connsiteX113" fmla="*/ 6172200 w 6612638"/>
                  <a:gd name="connsiteY113" fmla="*/ 542925 h 1976438"/>
                  <a:gd name="connsiteX114" fmla="*/ 6229350 w 6612638"/>
                  <a:gd name="connsiteY114" fmla="*/ 519113 h 1976438"/>
                  <a:gd name="connsiteX115" fmla="*/ 6253163 w 6612638"/>
                  <a:gd name="connsiteY115" fmla="*/ 504825 h 1976438"/>
                  <a:gd name="connsiteX116" fmla="*/ 6281738 w 6612638"/>
                  <a:gd name="connsiteY116" fmla="*/ 485775 h 1976438"/>
                  <a:gd name="connsiteX117" fmla="*/ 6329363 w 6612638"/>
                  <a:gd name="connsiteY117" fmla="*/ 471488 h 1976438"/>
                  <a:gd name="connsiteX118" fmla="*/ 6353175 w 6612638"/>
                  <a:gd name="connsiteY118" fmla="*/ 457200 h 1976438"/>
                  <a:gd name="connsiteX119" fmla="*/ 6372225 w 6612638"/>
                  <a:gd name="connsiteY119" fmla="*/ 447675 h 1976438"/>
                  <a:gd name="connsiteX120" fmla="*/ 6400800 w 6612638"/>
                  <a:gd name="connsiteY120" fmla="*/ 423863 h 1976438"/>
                  <a:gd name="connsiteX121" fmla="*/ 6429375 w 6612638"/>
                  <a:gd name="connsiteY121" fmla="*/ 395288 h 1976438"/>
                  <a:gd name="connsiteX122" fmla="*/ 6448425 w 6612638"/>
                  <a:gd name="connsiteY122" fmla="*/ 361950 h 1976438"/>
                  <a:gd name="connsiteX123" fmla="*/ 6462713 w 6612638"/>
                  <a:gd name="connsiteY123" fmla="*/ 352425 h 1976438"/>
                  <a:gd name="connsiteX124" fmla="*/ 6524625 w 6612638"/>
                  <a:gd name="connsiteY124" fmla="*/ 319088 h 1976438"/>
                  <a:gd name="connsiteX125" fmla="*/ 6538913 w 6612638"/>
                  <a:gd name="connsiteY125" fmla="*/ 304800 h 1976438"/>
                  <a:gd name="connsiteX126" fmla="*/ 6567488 w 6612638"/>
                  <a:gd name="connsiteY126" fmla="*/ 280988 h 1976438"/>
                  <a:gd name="connsiteX127" fmla="*/ 6581775 w 6612638"/>
                  <a:gd name="connsiteY127" fmla="*/ 247650 h 1976438"/>
                  <a:gd name="connsiteX128" fmla="*/ 6600825 w 6612638"/>
                  <a:gd name="connsiteY128" fmla="*/ 180975 h 1976438"/>
                  <a:gd name="connsiteX129" fmla="*/ 6610350 w 6612638"/>
                  <a:gd name="connsiteY129" fmla="*/ 166688 h 1976438"/>
                  <a:gd name="connsiteX130" fmla="*/ 6610351 w 6612638"/>
                  <a:gd name="connsiteY130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76838 w 6612638"/>
                  <a:gd name="connsiteY87" fmla="*/ 1042988 h 1976438"/>
                  <a:gd name="connsiteX88" fmla="*/ 5300663 w 6612638"/>
                  <a:gd name="connsiteY88" fmla="*/ 1014413 h 1976438"/>
                  <a:gd name="connsiteX89" fmla="*/ 5314950 w 6612638"/>
                  <a:gd name="connsiteY89" fmla="*/ 1009650 h 1976438"/>
                  <a:gd name="connsiteX90" fmla="*/ 5353050 w 6612638"/>
                  <a:gd name="connsiteY90" fmla="*/ 976313 h 1976438"/>
                  <a:gd name="connsiteX91" fmla="*/ 5376863 w 6612638"/>
                  <a:gd name="connsiteY91" fmla="*/ 957263 h 1976438"/>
                  <a:gd name="connsiteX92" fmla="*/ 5395913 w 6612638"/>
                  <a:gd name="connsiteY92" fmla="*/ 947738 h 1976438"/>
                  <a:gd name="connsiteX93" fmla="*/ 5462588 w 6612638"/>
                  <a:gd name="connsiteY93" fmla="*/ 909638 h 1976438"/>
                  <a:gd name="connsiteX94" fmla="*/ 5486400 w 6612638"/>
                  <a:gd name="connsiteY94" fmla="*/ 895350 h 1976438"/>
                  <a:gd name="connsiteX95" fmla="*/ 5529263 w 6612638"/>
                  <a:gd name="connsiteY95" fmla="*/ 876300 h 1976438"/>
                  <a:gd name="connsiteX96" fmla="*/ 5567363 w 6612638"/>
                  <a:gd name="connsiteY96" fmla="*/ 862013 h 1976438"/>
                  <a:gd name="connsiteX97" fmla="*/ 5610225 w 6612638"/>
                  <a:gd name="connsiteY97" fmla="*/ 838200 h 1976438"/>
                  <a:gd name="connsiteX98" fmla="*/ 5672138 w 6612638"/>
                  <a:gd name="connsiteY98" fmla="*/ 809625 h 1976438"/>
                  <a:gd name="connsiteX99" fmla="*/ 5719763 w 6612638"/>
                  <a:gd name="connsiteY99" fmla="*/ 795338 h 1976438"/>
                  <a:gd name="connsiteX100" fmla="*/ 5810250 w 6612638"/>
                  <a:gd name="connsiteY100" fmla="*/ 781050 h 1976438"/>
                  <a:gd name="connsiteX101" fmla="*/ 5824538 w 6612638"/>
                  <a:gd name="connsiteY101" fmla="*/ 776288 h 1976438"/>
                  <a:gd name="connsiteX102" fmla="*/ 5891213 w 6612638"/>
                  <a:gd name="connsiteY102" fmla="*/ 742950 h 1976438"/>
                  <a:gd name="connsiteX103" fmla="*/ 5910263 w 6612638"/>
                  <a:gd name="connsiteY103" fmla="*/ 733425 h 1976438"/>
                  <a:gd name="connsiteX104" fmla="*/ 5948363 w 6612638"/>
                  <a:gd name="connsiteY104" fmla="*/ 719138 h 1976438"/>
                  <a:gd name="connsiteX105" fmla="*/ 5962650 w 6612638"/>
                  <a:gd name="connsiteY105" fmla="*/ 704850 h 1976438"/>
                  <a:gd name="connsiteX106" fmla="*/ 5976938 w 6612638"/>
                  <a:gd name="connsiteY106" fmla="*/ 685800 h 1976438"/>
                  <a:gd name="connsiteX107" fmla="*/ 5991225 w 6612638"/>
                  <a:gd name="connsiteY107" fmla="*/ 681038 h 1976438"/>
                  <a:gd name="connsiteX108" fmla="*/ 6015038 w 6612638"/>
                  <a:gd name="connsiteY108" fmla="*/ 657225 h 1976438"/>
                  <a:gd name="connsiteX109" fmla="*/ 6053138 w 6612638"/>
                  <a:gd name="connsiteY109" fmla="*/ 619125 h 1976438"/>
                  <a:gd name="connsiteX110" fmla="*/ 6119813 w 6612638"/>
                  <a:gd name="connsiteY110" fmla="*/ 576263 h 1976438"/>
                  <a:gd name="connsiteX111" fmla="*/ 6157913 w 6612638"/>
                  <a:gd name="connsiteY111" fmla="*/ 547688 h 1976438"/>
                  <a:gd name="connsiteX112" fmla="*/ 6172200 w 6612638"/>
                  <a:gd name="connsiteY112" fmla="*/ 542925 h 1976438"/>
                  <a:gd name="connsiteX113" fmla="*/ 6229350 w 6612638"/>
                  <a:gd name="connsiteY113" fmla="*/ 519113 h 1976438"/>
                  <a:gd name="connsiteX114" fmla="*/ 6253163 w 6612638"/>
                  <a:gd name="connsiteY114" fmla="*/ 504825 h 1976438"/>
                  <a:gd name="connsiteX115" fmla="*/ 6281738 w 6612638"/>
                  <a:gd name="connsiteY115" fmla="*/ 485775 h 1976438"/>
                  <a:gd name="connsiteX116" fmla="*/ 6329363 w 6612638"/>
                  <a:gd name="connsiteY116" fmla="*/ 471488 h 1976438"/>
                  <a:gd name="connsiteX117" fmla="*/ 6353175 w 6612638"/>
                  <a:gd name="connsiteY117" fmla="*/ 457200 h 1976438"/>
                  <a:gd name="connsiteX118" fmla="*/ 6372225 w 6612638"/>
                  <a:gd name="connsiteY118" fmla="*/ 447675 h 1976438"/>
                  <a:gd name="connsiteX119" fmla="*/ 6400800 w 6612638"/>
                  <a:gd name="connsiteY119" fmla="*/ 423863 h 1976438"/>
                  <a:gd name="connsiteX120" fmla="*/ 6429375 w 6612638"/>
                  <a:gd name="connsiteY120" fmla="*/ 395288 h 1976438"/>
                  <a:gd name="connsiteX121" fmla="*/ 6448425 w 6612638"/>
                  <a:gd name="connsiteY121" fmla="*/ 361950 h 1976438"/>
                  <a:gd name="connsiteX122" fmla="*/ 6462713 w 6612638"/>
                  <a:gd name="connsiteY122" fmla="*/ 352425 h 1976438"/>
                  <a:gd name="connsiteX123" fmla="*/ 6524625 w 6612638"/>
                  <a:gd name="connsiteY123" fmla="*/ 319088 h 1976438"/>
                  <a:gd name="connsiteX124" fmla="*/ 6538913 w 6612638"/>
                  <a:gd name="connsiteY124" fmla="*/ 304800 h 1976438"/>
                  <a:gd name="connsiteX125" fmla="*/ 6567488 w 6612638"/>
                  <a:gd name="connsiteY125" fmla="*/ 280988 h 1976438"/>
                  <a:gd name="connsiteX126" fmla="*/ 6581775 w 6612638"/>
                  <a:gd name="connsiteY126" fmla="*/ 247650 h 1976438"/>
                  <a:gd name="connsiteX127" fmla="*/ 6600825 w 6612638"/>
                  <a:gd name="connsiteY127" fmla="*/ 180975 h 1976438"/>
                  <a:gd name="connsiteX128" fmla="*/ 6610350 w 6612638"/>
                  <a:gd name="connsiteY128" fmla="*/ 166688 h 1976438"/>
                  <a:gd name="connsiteX129" fmla="*/ 6610351 w 6612638"/>
                  <a:gd name="connsiteY12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76838 w 6612638"/>
                  <a:gd name="connsiteY87" fmla="*/ 1042988 h 1976438"/>
                  <a:gd name="connsiteX88" fmla="*/ 5300663 w 6612638"/>
                  <a:gd name="connsiteY88" fmla="*/ 1014413 h 1976438"/>
                  <a:gd name="connsiteX89" fmla="*/ 5353050 w 6612638"/>
                  <a:gd name="connsiteY89" fmla="*/ 976313 h 1976438"/>
                  <a:gd name="connsiteX90" fmla="*/ 5376863 w 6612638"/>
                  <a:gd name="connsiteY90" fmla="*/ 957263 h 1976438"/>
                  <a:gd name="connsiteX91" fmla="*/ 5395913 w 6612638"/>
                  <a:gd name="connsiteY91" fmla="*/ 947738 h 1976438"/>
                  <a:gd name="connsiteX92" fmla="*/ 5462588 w 6612638"/>
                  <a:gd name="connsiteY92" fmla="*/ 909638 h 1976438"/>
                  <a:gd name="connsiteX93" fmla="*/ 5486400 w 6612638"/>
                  <a:gd name="connsiteY93" fmla="*/ 895350 h 1976438"/>
                  <a:gd name="connsiteX94" fmla="*/ 5529263 w 6612638"/>
                  <a:gd name="connsiteY94" fmla="*/ 876300 h 1976438"/>
                  <a:gd name="connsiteX95" fmla="*/ 5567363 w 6612638"/>
                  <a:gd name="connsiteY95" fmla="*/ 862013 h 1976438"/>
                  <a:gd name="connsiteX96" fmla="*/ 5610225 w 6612638"/>
                  <a:gd name="connsiteY96" fmla="*/ 838200 h 1976438"/>
                  <a:gd name="connsiteX97" fmla="*/ 5672138 w 6612638"/>
                  <a:gd name="connsiteY97" fmla="*/ 809625 h 1976438"/>
                  <a:gd name="connsiteX98" fmla="*/ 5719763 w 6612638"/>
                  <a:gd name="connsiteY98" fmla="*/ 795338 h 1976438"/>
                  <a:gd name="connsiteX99" fmla="*/ 5810250 w 6612638"/>
                  <a:gd name="connsiteY99" fmla="*/ 781050 h 1976438"/>
                  <a:gd name="connsiteX100" fmla="*/ 5824538 w 6612638"/>
                  <a:gd name="connsiteY100" fmla="*/ 776288 h 1976438"/>
                  <a:gd name="connsiteX101" fmla="*/ 5891213 w 6612638"/>
                  <a:gd name="connsiteY101" fmla="*/ 742950 h 1976438"/>
                  <a:gd name="connsiteX102" fmla="*/ 5910263 w 6612638"/>
                  <a:gd name="connsiteY102" fmla="*/ 733425 h 1976438"/>
                  <a:gd name="connsiteX103" fmla="*/ 5948363 w 6612638"/>
                  <a:gd name="connsiteY103" fmla="*/ 719138 h 1976438"/>
                  <a:gd name="connsiteX104" fmla="*/ 5962650 w 6612638"/>
                  <a:gd name="connsiteY104" fmla="*/ 704850 h 1976438"/>
                  <a:gd name="connsiteX105" fmla="*/ 5976938 w 6612638"/>
                  <a:gd name="connsiteY105" fmla="*/ 685800 h 1976438"/>
                  <a:gd name="connsiteX106" fmla="*/ 5991225 w 6612638"/>
                  <a:gd name="connsiteY106" fmla="*/ 681038 h 1976438"/>
                  <a:gd name="connsiteX107" fmla="*/ 6015038 w 6612638"/>
                  <a:gd name="connsiteY107" fmla="*/ 657225 h 1976438"/>
                  <a:gd name="connsiteX108" fmla="*/ 6053138 w 6612638"/>
                  <a:gd name="connsiteY108" fmla="*/ 619125 h 1976438"/>
                  <a:gd name="connsiteX109" fmla="*/ 6119813 w 6612638"/>
                  <a:gd name="connsiteY109" fmla="*/ 576263 h 1976438"/>
                  <a:gd name="connsiteX110" fmla="*/ 6157913 w 6612638"/>
                  <a:gd name="connsiteY110" fmla="*/ 547688 h 1976438"/>
                  <a:gd name="connsiteX111" fmla="*/ 6172200 w 6612638"/>
                  <a:gd name="connsiteY111" fmla="*/ 542925 h 1976438"/>
                  <a:gd name="connsiteX112" fmla="*/ 6229350 w 6612638"/>
                  <a:gd name="connsiteY112" fmla="*/ 519113 h 1976438"/>
                  <a:gd name="connsiteX113" fmla="*/ 6253163 w 6612638"/>
                  <a:gd name="connsiteY113" fmla="*/ 504825 h 1976438"/>
                  <a:gd name="connsiteX114" fmla="*/ 6281738 w 6612638"/>
                  <a:gd name="connsiteY114" fmla="*/ 485775 h 1976438"/>
                  <a:gd name="connsiteX115" fmla="*/ 6329363 w 6612638"/>
                  <a:gd name="connsiteY115" fmla="*/ 471488 h 1976438"/>
                  <a:gd name="connsiteX116" fmla="*/ 6353175 w 6612638"/>
                  <a:gd name="connsiteY116" fmla="*/ 457200 h 1976438"/>
                  <a:gd name="connsiteX117" fmla="*/ 6372225 w 6612638"/>
                  <a:gd name="connsiteY117" fmla="*/ 447675 h 1976438"/>
                  <a:gd name="connsiteX118" fmla="*/ 6400800 w 6612638"/>
                  <a:gd name="connsiteY118" fmla="*/ 423863 h 1976438"/>
                  <a:gd name="connsiteX119" fmla="*/ 6429375 w 6612638"/>
                  <a:gd name="connsiteY119" fmla="*/ 395288 h 1976438"/>
                  <a:gd name="connsiteX120" fmla="*/ 6448425 w 6612638"/>
                  <a:gd name="connsiteY120" fmla="*/ 361950 h 1976438"/>
                  <a:gd name="connsiteX121" fmla="*/ 6462713 w 6612638"/>
                  <a:gd name="connsiteY121" fmla="*/ 352425 h 1976438"/>
                  <a:gd name="connsiteX122" fmla="*/ 6524625 w 6612638"/>
                  <a:gd name="connsiteY122" fmla="*/ 319088 h 1976438"/>
                  <a:gd name="connsiteX123" fmla="*/ 6538913 w 6612638"/>
                  <a:gd name="connsiteY123" fmla="*/ 304800 h 1976438"/>
                  <a:gd name="connsiteX124" fmla="*/ 6567488 w 6612638"/>
                  <a:gd name="connsiteY124" fmla="*/ 280988 h 1976438"/>
                  <a:gd name="connsiteX125" fmla="*/ 6581775 w 6612638"/>
                  <a:gd name="connsiteY125" fmla="*/ 247650 h 1976438"/>
                  <a:gd name="connsiteX126" fmla="*/ 6600825 w 6612638"/>
                  <a:gd name="connsiteY126" fmla="*/ 180975 h 1976438"/>
                  <a:gd name="connsiteX127" fmla="*/ 6610350 w 6612638"/>
                  <a:gd name="connsiteY127" fmla="*/ 166688 h 1976438"/>
                  <a:gd name="connsiteX128" fmla="*/ 6610351 w 6612638"/>
                  <a:gd name="connsiteY12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72063 w 6612638"/>
                  <a:gd name="connsiteY86" fmla="*/ 1086583 h 1976438"/>
                  <a:gd name="connsiteX87" fmla="*/ 5176838 w 6612638"/>
                  <a:gd name="connsiteY87" fmla="*/ 1042988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376863 w 6612638"/>
                  <a:gd name="connsiteY90" fmla="*/ 957263 h 1976438"/>
                  <a:gd name="connsiteX91" fmla="*/ 5395913 w 6612638"/>
                  <a:gd name="connsiteY91" fmla="*/ 947738 h 1976438"/>
                  <a:gd name="connsiteX92" fmla="*/ 5462588 w 6612638"/>
                  <a:gd name="connsiteY92" fmla="*/ 909638 h 1976438"/>
                  <a:gd name="connsiteX93" fmla="*/ 5486400 w 6612638"/>
                  <a:gd name="connsiteY93" fmla="*/ 895350 h 1976438"/>
                  <a:gd name="connsiteX94" fmla="*/ 5529263 w 6612638"/>
                  <a:gd name="connsiteY94" fmla="*/ 876300 h 1976438"/>
                  <a:gd name="connsiteX95" fmla="*/ 5567363 w 6612638"/>
                  <a:gd name="connsiteY95" fmla="*/ 862013 h 1976438"/>
                  <a:gd name="connsiteX96" fmla="*/ 5610225 w 6612638"/>
                  <a:gd name="connsiteY96" fmla="*/ 838200 h 1976438"/>
                  <a:gd name="connsiteX97" fmla="*/ 5672138 w 6612638"/>
                  <a:gd name="connsiteY97" fmla="*/ 809625 h 1976438"/>
                  <a:gd name="connsiteX98" fmla="*/ 5719763 w 6612638"/>
                  <a:gd name="connsiteY98" fmla="*/ 795338 h 1976438"/>
                  <a:gd name="connsiteX99" fmla="*/ 5810250 w 6612638"/>
                  <a:gd name="connsiteY99" fmla="*/ 781050 h 1976438"/>
                  <a:gd name="connsiteX100" fmla="*/ 5824538 w 6612638"/>
                  <a:gd name="connsiteY100" fmla="*/ 776288 h 1976438"/>
                  <a:gd name="connsiteX101" fmla="*/ 5891213 w 6612638"/>
                  <a:gd name="connsiteY101" fmla="*/ 742950 h 1976438"/>
                  <a:gd name="connsiteX102" fmla="*/ 5910263 w 6612638"/>
                  <a:gd name="connsiteY102" fmla="*/ 733425 h 1976438"/>
                  <a:gd name="connsiteX103" fmla="*/ 5948363 w 6612638"/>
                  <a:gd name="connsiteY103" fmla="*/ 719138 h 1976438"/>
                  <a:gd name="connsiteX104" fmla="*/ 5962650 w 6612638"/>
                  <a:gd name="connsiteY104" fmla="*/ 704850 h 1976438"/>
                  <a:gd name="connsiteX105" fmla="*/ 5976938 w 6612638"/>
                  <a:gd name="connsiteY105" fmla="*/ 685800 h 1976438"/>
                  <a:gd name="connsiteX106" fmla="*/ 5991225 w 6612638"/>
                  <a:gd name="connsiteY106" fmla="*/ 681038 h 1976438"/>
                  <a:gd name="connsiteX107" fmla="*/ 6015038 w 6612638"/>
                  <a:gd name="connsiteY107" fmla="*/ 657225 h 1976438"/>
                  <a:gd name="connsiteX108" fmla="*/ 6053138 w 6612638"/>
                  <a:gd name="connsiteY108" fmla="*/ 619125 h 1976438"/>
                  <a:gd name="connsiteX109" fmla="*/ 6119813 w 6612638"/>
                  <a:gd name="connsiteY109" fmla="*/ 576263 h 1976438"/>
                  <a:gd name="connsiteX110" fmla="*/ 6157913 w 6612638"/>
                  <a:gd name="connsiteY110" fmla="*/ 547688 h 1976438"/>
                  <a:gd name="connsiteX111" fmla="*/ 6172200 w 6612638"/>
                  <a:gd name="connsiteY111" fmla="*/ 542925 h 1976438"/>
                  <a:gd name="connsiteX112" fmla="*/ 6229350 w 6612638"/>
                  <a:gd name="connsiteY112" fmla="*/ 519113 h 1976438"/>
                  <a:gd name="connsiteX113" fmla="*/ 6253163 w 6612638"/>
                  <a:gd name="connsiteY113" fmla="*/ 504825 h 1976438"/>
                  <a:gd name="connsiteX114" fmla="*/ 6281738 w 6612638"/>
                  <a:gd name="connsiteY114" fmla="*/ 485775 h 1976438"/>
                  <a:gd name="connsiteX115" fmla="*/ 6329363 w 6612638"/>
                  <a:gd name="connsiteY115" fmla="*/ 471488 h 1976438"/>
                  <a:gd name="connsiteX116" fmla="*/ 6353175 w 6612638"/>
                  <a:gd name="connsiteY116" fmla="*/ 457200 h 1976438"/>
                  <a:gd name="connsiteX117" fmla="*/ 6372225 w 6612638"/>
                  <a:gd name="connsiteY117" fmla="*/ 447675 h 1976438"/>
                  <a:gd name="connsiteX118" fmla="*/ 6400800 w 6612638"/>
                  <a:gd name="connsiteY118" fmla="*/ 423863 h 1976438"/>
                  <a:gd name="connsiteX119" fmla="*/ 6429375 w 6612638"/>
                  <a:gd name="connsiteY119" fmla="*/ 395288 h 1976438"/>
                  <a:gd name="connsiteX120" fmla="*/ 6448425 w 6612638"/>
                  <a:gd name="connsiteY120" fmla="*/ 361950 h 1976438"/>
                  <a:gd name="connsiteX121" fmla="*/ 6462713 w 6612638"/>
                  <a:gd name="connsiteY121" fmla="*/ 352425 h 1976438"/>
                  <a:gd name="connsiteX122" fmla="*/ 6524625 w 6612638"/>
                  <a:gd name="connsiteY122" fmla="*/ 319088 h 1976438"/>
                  <a:gd name="connsiteX123" fmla="*/ 6538913 w 6612638"/>
                  <a:gd name="connsiteY123" fmla="*/ 304800 h 1976438"/>
                  <a:gd name="connsiteX124" fmla="*/ 6567488 w 6612638"/>
                  <a:gd name="connsiteY124" fmla="*/ 280988 h 1976438"/>
                  <a:gd name="connsiteX125" fmla="*/ 6581775 w 6612638"/>
                  <a:gd name="connsiteY125" fmla="*/ 247650 h 1976438"/>
                  <a:gd name="connsiteX126" fmla="*/ 6600825 w 6612638"/>
                  <a:gd name="connsiteY126" fmla="*/ 180975 h 1976438"/>
                  <a:gd name="connsiteX127" fmla="*/ 6610350 w 6612638"/>
                  <a:gd name="connsiteY127" fmla="*/ 166688 h 1976438"/>
                  <a:gd name="connsiteX128" fmla="*/ 6610351 w 6612638"/>
                  <a:gd name="connsiteY12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6838 w 6612638"/>
                  <a:gd name="connsiteY87" fmla="*/ 1042988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376863 w 6612638"/>
                  <a:gd name="connsiteY90" fmla="*/ 957263 h 1976438"/>
                  <a:gd name="connsiteX91" fmla="*/ 5395913 w 6612638"/>
                  <a:gd name="connsiteY91" fmla="*/ 947738 h 1976438"/>
                  <a:gd name="connsiteX92" fmla="*/ 5462588 w 6612638"/>
                  <a:gd name="connsiteY92" fmla="*/ 909638 h 1976438"/>
                  <a:gd name="connsiteX93" fmla="*/ 5486400 w 6612638"/>
                  <a:gd name="connsiteY93" fmla="*/ 895350 h 1976438"/>
                  <a:gd name="connsiteX94" fmla="*/ 5529263 w 6612638"/>
                  <a:gd name="connsiteY94" fmla="*/ 876300 h 1976438"/>
                  <a:gd name="connsiteX95" fmla="*/ 5567363 w 6612638"/>
                  <a:gd name="connsiteY95" fmla="*/ 862013 h 1976438"/>
                  <a:gd name="connsiteX96" fmla="*/ 5610225 w 6612638"/>
                  <a:gd name="connsiteY96" fmla="*/ 838200 h 1976438"/>
                  <a:gd name="connsiteX97" fmla="*/ 5672138 w 6612638"/>
                  <a:gd name="connsiteY97" fmla="*/ 809625 h 1976438"/>
                  <a:gd name="connsiteX98" fmla="*/ 5719763 w 6612638"/>
                  <a:gd name="connsiteY98" fmla="*/ 795338 h 1976438"/>
                  <a:gd name="connsiteX99" fmla="*/ 5810250 w 6612638"/>
                  <a:gd name="connsiteY99" fmla="*/ 781050 h 1976438"/>
                  <a:gd name="connsiteX100" fmla="*/ 5824538 w 6612638"/>
                  <a:gd name="connsiteY100" fmla="*/ 776288 h 1976438"/>
                  <a:gd name="connsiteX101" fmla="*/ 5891213 w 6612638"/>
                  <a:gd name="connsiteY101" fmla="*/ 742950 h 1976438"/>
                  <a:gd name="connsiteX102" fmla="*/ 5910263 w 6612638"/>
                  <a:gd name="connsiteY102" fmla="*/ 733425 h 1976438"/>
                  <a:gd name="connsiteX103" fmla="*/ 5948363 w 6612638"/>
                  <a:gd name="connsiteY103" fmla="*/ 719138 h 1976438"/>
                  <a:gd name="connsiteX104" fmla="*/ 5962650 w 6612638"/>
                  <a:gd name="connsiteY104" fmla="*/ 704850 h 1976438"/>
                  <a:gd name="connsiteX105" fmla="*/ 5976938 w 6612638"/>
                  <a:gd name="connsiteY105" fmla="*/ 685800 h 1976438"/>
                  <a:gd name="connsiteX106" fmla="*/ 5991225 w 6612638"/>
                  <a:gd name="connsiteY106" fmla="*/ 681038 h 1976438"/>
                  <a:gd name="connsiteX107" fmla="*/ 6015038 w 6612638"/>
                  <a:gd name="connsiteY107" fmla="*/ 657225 h 1976438"/>
                  <a:gd name="connsiteX108" fmla="*/ 6053138 w 6612638"/>
                  <a:gd name="connsiteY108" fmla="*/ 619125 h 1976438"/>
                  <a:gd name="connsiteX109" fmla="*/ 6119813 w 6612638"/>
                  <a:gd name="connsiteY109" fmla="*/ 576263 h 1976438"/>
                  <a:gd name="connsiteX110" fmla="*/ 6157913 w 6612638"/>
                  <a:gd name="connsiteY110" fmla="*/ 547688 h 1976438"/>
                  <a:gd name="connsiteX111" fmla="*/ 6172200 w 6612638"/>
                  <a:gd name="connsiteY111" fmla="*/ 542925 h 1976438"/>
                  <a:gd name="connsiteX112" fmla="*/ 6229350 w 6612638"/>
                  <a:gd name="connsiteY112" fmla="*/ 519113 h 1976438"/>
                  <a:gd name="connsiteX113" fmla="*/ 6253163 w 6612638"/>
                  <a:gd name="connsiteY113" fmla="*/ 504825 h 1976438"/>
                  <a:gd name="connsiteX114" fmla="*/ 6281738 w 6612638"/>
                  <a:gd name="connsiteY114" fmla="*/ 485775 h 1976438"/>
                  <a:gd name="connsiteX115" fmla="*/ 6329363 w 6612638"/>
                  <a:gd name="connsiteY115" fmla="*/ 471488 h 1976438"/>
                  <a:gd name="connsiteX116" fmla="*/ 6353175 w 6612638"/>
                  <a:gd name="connsiteY116" fmla="*/ 457200 h 1976438"/>
                  <a:gd name="connsiteX117" fmla="*/ 6372225 w 6612638"/>
                  <a:gd name="connsiteY117" fmla="*/ 447675 h 1976438"/>
                  <a:gd name="connsiteX118" fmla="*/ 6400800 w 6612638"/>
                  <a:gd name="connsiteY118" fmla="*/ 423863 h 1976438"/>
                  <a:gd name="connsiteX119" fmla="*/ 6429375 w 6612638"/>
                  <a:gd name="connsiteY119" fmla="*/ 395288 h 1976438"/>
                  <a:gd name="connsiteX120" fmla="*/ 6448425 w 6612638"/>
                  <a:gd name="connsiteY120" fmla="*/ 361950 h 1976438"/>
                  <a:gd name="connsiteX121" fmla="*/ 6462713 w 6612638"/>
                  <a:gd name="connsiteY121" fmla="*/ 352425 h 1976438"/>
                  <a:gd name="connsiteX122" fmla="*/ 6524625 w 6612638"/>
                  <a:gd name="connsiteY122" fmla="*/ 319088 h 1976438"/>
                  <a:gd name="connsiteX123" fmla="*/ 6538913 w 6612638"/>
                  <a:gd name="connsiteY123" fmla="*/ 304800 h 1976438"/>
                  <a:gd name="connsiteX124" fmla="*/ 6567488 w 6612638"/>
                  <a:gd name="connsiteY124" fmla="*/ 280988 h 1976438"/>
                  <a:gd name="connsiteX125" fmla="*/ 6581775 w 6612638"/>
                  <a:gd name="connsiteY125" fmla="*/ 247650 h 1976438"/>
                  <a:gd name="connsiteX126" fmla="*/ 6600825 w 6612638"/>
                  <a:gd name="connsiteY126" fmla="*/ 180975 h 1976438"/>
                  <a:gd name="connsiteX127" fmla="*/ 6610350 w 6612638"/>
                  <a:gd name="connsiteY127" fmla="*/ 166688 h 1976438"/>
                  <a:gd name="connsiteX128" fmla="*/ 6610351 w 6612638"/>
                  <a:gd name="connsiteY12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376863 w 6612638"/>
                  <a:gd name="connsiteY90" fmla="*/ 957263 h 1976438"/>
                  <a:gd name="connsiteX91" fmla="*/ 5395913 w 6612638"/>
                  <a:gd name="connsiteY91" fmla="*/ 947738 h 1976438"/>
                  <a:gd name="connsiteX92" fmla="*/ 5462588 w 6612638"/>
                  <a:gd name="connsiteY92" fmla="*/ 909638 h 1976438"/>
                  <a:gd name="connsiteX93" fmla="*/ 5486400 w 6612638"/>
                  <a:gd name="connsiteY93" fmla="*/ 895350 h 1976438"/>
                  <a:gd name="connsiteX94" fmla="*/ 5529263 w 6612638"/>
                  <a:gd name="connsiteY94" fmla="*/ 876300 h 1976438"/>
                  <a:gd name="connsiteX95" fmla="*/ 5567363 w 6612638"/>
                  <a:gd name="connsiteY95" fmla="*/ 862013 h 1976438"/>
                  <a:gd name="connsiteX96" fmla="*/ 5610225 w 6612638"/>
                  <a:gd name="connsiteY96" fmla="*/ 838200 h 1976438"/>
                  <a:gd name="connsiteX97" fmla="*/ 5672138 w 6612638"/>
                  <a:gd name="connsiteY97" fmla="*/ 809625 h 1976438"/>
                  <a:gd name="connsiteX98" fmla="*/ 5719763 w 6612638"/>
                  <a:gd name="connsiteY98" fmla="*/ 795338 h 1976438"/>
                  <a:gd name="connsiteX99" fmla="*/ 5810250 w 6612638"/>
                  <a:gd name="connsiteY99" fmla="*/ 781050 h 1976438"/>
                  <a:gd name="connsiteX100" fmla="*/ 5824538 w 6612638"/>
                  <a:gd name="connsiteY100" fmla="*/ 776288 h 1976438"/>
                  <a:gd name="connsiteX101" fmla="*/ 5891213 w 6612638"/>
                  <a:gd name="connsiteY101" fmla="*/ 742950 h 1976438"/>
                  <a:gd name="connsiteX102" fmla="*/ 5910263 w 6612638"/>
                  <a:gd name="connsiteY102" fmla="*/ 733425 h 1976438"/>
                  <a:gd name="connsiteX103" fmla="*/ 5948363 w 6612638"/>
                  <a:gd name="connsiteY103" fmla="*/ 719138 h 1976438"/>
                  <a:gd name="connsiteX104" fmla="*/ 5962650 w 6612638"/>
                  <a:gd name="connsiteY104" fmla="*/ 704850 h 1976438"/>
                  <a:gd name="connsiteX105" fmla="*/ 5976938 w 6612638"/>
                  <a:gd name="connsiteY105" fmla="*/ 685800 h 1976438"/>
                  <a:gd name="connsiteX106" fmla="*/ 5991225 w 6612638"/>
                  <a:gd name="connsiteY106" fmla="*/ 681038 h 1976438"/>
                  <a:gd name="connsiteX107" fmla="*/ 6015038 w 6612638"/>
                  <a:gd name="connsiteY107" fmla="*/ 657225 h 1976438"/>
                  <a:gd name="connsiteX108" fmla="*/ 6053138 w 6612638"/>
                  <a:gd name="connsiteY108" fmla="*/ 619125 h 1976438"/>
                  <a:gd name="connsiteX109" fmla="*/ 6119813 w 6612638"/>
                  <a:gd name="connsiteY109" fmla="*/ 576263 h 1976438"/>
                  <a:gd name="connsiteX110" fmla="*/ 6157913 w 6612638"/>
                  <a:gd name="connsiteY110" fmla="*/ 547688 h 1976438"/>
                  <a:gd name="connsiteX111" fmla="*/ 6172200 w 6612638"/>
                  <a:gd name="connsiteY111" fmla="*/ 542925 h 1976438"/>
                  <a:gd name="connsiteX112" fmla="*/ 6229350 w 6612638"/>
                  <a:gd name="connsiteY112" fmla="*/ 519113 h 1976438"/>
                  <a:gd name="connsiteX113" fmla="*/ 6253163 w 6612638"/>
                  <a:gd name="connsiteY113" fmla="*/ 504825 h 1976438"/>
                  <a:gd name="connsiteX114" fmla="*/ 6281738 w 6612638"/>
                  <a:gd name="connsiteY114" fmla="*/ 485775 h 1976438"/>
                  <a:gd name="connsiteX115" fmla="*/ 6329363 w 6612638"/>
                  <a:gd name="connsiteY115" fmla="*/ 471488 h 1976438"/>
                  <a:gd name="connsiteX116" fmla="*/ 6353175 w 6612638"/>
                  <a:gd name="connsiteY116" fmla="*/ 457200 h 1976438"/>
                  <a:gd name="connsiteX117" fmla="*/ 6372225 w 6612638"/>
                  <a:gd name="connsiteY117" fmla="*/ 447675 h 1976438"/>
                  <a:gd name="connsiteX118" fmla="*/ 6400800 w 6612638"/>
                  <a:gd name="connsiteY118" fmla="*/ 423863 h 1976438"/>
                  <a:gd name="connsiteX119" fmla="*/ 6429375 w 6612638"/>
                  <a:gd name="connsiteY119" fmla="*/ 395288 h 1976438"/>
                  <a:gd name="connsiteX120" fmla="*/ 6448425 w 6612638"/>
                  <a:gd name="connsiteY120" fmla="*/ 361950 h 1976438"/>
                  <a:gd name="connsiteX121" fmla="*/ 6462713 w 6612638"/>
                  <a:gd name="connsiteY121" fmla="*/ 352425 h 1976438"/>
                  <a:gd name="connsiteX122" fmla="*/ 6524625 w 6612638"/>
                  <a:gd name="connsiteY122" fmla="*/ 319088 h 1976438"/>
                  <a:gd name="connsiteX123" fmla="*/ 6538913 w 6612638"/>
                  <a:gd name="connsiteY123" fmla="*/ 304800 h 1976438"/>
                  <a:gd name="connsiteX124" fmla="*/ 6567488 w 6612638"/>
                  <a:gd name="connsiteY124" fmla="*/ 280988 h 1976438"/>
                  <a:gd name="connsiteX125" fmla="*/ 6581775 w 6612638"/>
                  <a:gd name="connsiteY125" fmla="*/ 247650 h 1976438"/>
                  <a:gd name="connsiteX126" fmla="*/ 6600825 w 6612638"/>
                  <a:gd name="connsiteY126" fmla="*/ 180975 h 1976438"/>
                  <a:gd name="connsiteX127" fmla="*/ 6610350 w 6612638"/>
                  <a:gd name="connsiteY127" fmla="*/ 166688 h 1976438"/>
                  <a:gd name="connsiteX128" fmla="*/ 6610351 w 6612638"/>
                  <a:gd name="connsiteY12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376863 w 6612638"/>
                  <a:gd name="connsiteY90" fmla="*/ 957263 h 1976438"/>
                  <a:gd name="connsiteX91" fmla="*/ 5462588 w 6612638"/>
                  <a:gd name="connsiteY91" fmla="*/ 909638 h 1976438"/>
                  <a:gd name="connsiteX92" fmla="*/ 5486400 w 6612638"/>
                  <a:gd name="connsiteY92" fmla="*/ 895350 h 1976438"/>
                  <a:gd name="connsiteX93" fmla="*/ 5529263 w 6612638"/>
                  <a:gd name="connsiteY93" fmla="*/ 876300 h 1976438"/>
                  <a:gd name="connsiteX94" fmla="*/ 5567363 w 6612638"/>
                  <a:gd name="connsiteY94" fmla="*/ 862013 h 1976438"/>
                  <a:gd name="connsiteX95" fmla="*/ 5610225 w 6612638"/>
                  <a:gd name="connsiteY95" fmla="*/ 838200 h 1976438"/>
                  <a:gd name="connsiteX96" fmla="*/ 5672138 w 6612638"/>
                  <a:gd name="connsiteY96" fmla="*/ 809625 h 1976438"/>
                  <a:gd name="connsiteX97" fmla="*/ 5719763 w 6612638"/>
                  <a:gd name="connsiteY97" fmla="*/ 795338 h 1976438"/>
                  <a:gd name="connsiteX98" fmla="*/ 5810250 w 6612638"/>
                  <a:gd name="connsiteY98" fmla="*/ 781050 h 1976438"/>
                  <a:gd name="connsiteX99" fmla="*/ 5824538 w 6612638"/>
                  <a:gd name="connsiteY99" fmla="*/ 776288 h 1976438"/>
                  <a:gd name="connsiteX100" fmla="*/ 5891213 w 6612638"/>
                  <a:gd name="connsiteY100" fmla="*/ 742950 h 1976438"/>
                  <a:gd name="connsiteX101" fmla="*/ 5910263 w 6612638"/>
                  <a:gd name="connsiteY101" fmla="*/ 733425 h 1976438"/>
                  <a:gd name="connsiteX102" fmla="*/ 5948363 w 6612638"/>
                  <a:gd name="connsiteY102" fmla="*/ 719138 h 1976438"/>
                  <a:gd name="connsiteX103" fmla="*/ 5962650 w 6612638"/>
                  <a:gd name="connsiteY103" fmla="*/ 704850 h 1976438"/>
                  <a:gd name="connsiteX104" fmla="*/ 5976938 w 6612638"/>
                  <a:gd name="connsiteY104" fmla="*/ 685800 h 1976438"/>
                  <a:gd name="connsiteX105" fmla="*/ 5991225 w 6612638"/>
                  <a:gd name="connsiteY105" fmla="*/ 681038 h 1976438"/>
                  <a:gd name="connsiteX106" fmla="*/ 6015038 w 6612638"/>
                  <a:gd name="connsiteY106" fmla="*/ 657225 h 1976438"/>
                  <a:gd name="connsiteX107" fmla="*/ 6053138 w 6612638"/>
                  <a:gd name="connsiteY107" fmla="*/ 619125 h 1976438"/>
                  <a:gd name="connsiteX108" fmla="*/ 6119813 w 6612638"/>
                  <a:gd name="connsiteY108" fmla="*/ 576263 h 1976438"/>
                  <a:gd name="connsiteX109" fmla="*/ 6157913 w 6612638"/>
                  <a:gd name="connsiteY109" fmla="*/ 547688 h 1976438"/>
                  <a:gd name="connsiteX110" fmla="*/ 6172200 w 6612638"/>
                  <a:gd name="connsiteY110" fmla="*/ 542925 h 1976438"/>
                  <a:gd name="connsiteX111" fmla="*/ 6229350 w 6612638"/>
                  <a:gd name="connsiteY111" fmla="*/ 519113 h 1976438"/>
                  <a:gd name="connsiteX112" fmla="*/ 6253163 w 6612638"/>
                  <a:gd name="connsiteY112" fmla="*/ 504825 h 1976438"/>
                  <a:gd name="connsiteX113" fmla="*/ 6281738 w 6612638"/>
                  <a:gd name="connsiteY113" fmla="*/ 485775 h 1976438"/>
                  <a:gd name="connsiteX114" fmla="*/ 6329363 w 6612638"/>
                  <a:gd name="connsiteY114" fmla="*/ 471488 h 1976438"/>
                  <a:gd name="connsiteX115" fmla="*/ 6353175 w 6612638"/>
                  <a:gd name="connsiteY115" fmla="*/ 457200 h 1976438"/>
                  <a:gd name="connsiteX116" fmla="*/ 6372225 w 6612638"/>
                  <a:gd name="connsiteY116" fmla="*/ 447675 h 1976438"/>
                  <a:gd name="connsiteX117" fmla="*/ 6400800 w 6612638"/>
                  <a:gd name="connsiteY117" fmla="*/ 423863 h 1976438"/>
                  <a:gd name="connsiteX118" fmla="*/ 6429375 w 6612638"/>
                  <a:gd name="connsiteY118" fmla="*/ 395288 h 1976438"/>
                  <a:gd name="connsiteX119" fmla="*/ 6448425 w 6612638"/>
                  <a:gd name="connsiteY119" fmla="*/ 361950 h 1976438"/>
                  <a:gd name="connsiteX120" fmla="*/ 6462713 w 6612638"/>
                  <a:gd name="connsiteY120" fmla="*/ 352425 h 1976438"/>
                  <a:gd name="connsiteX121" fmla="*/ 6524625 w 6612638"/>
                  <a:gd name="connsiteY121" fmla="*/ 319088 h 1976438"/>
                  <a:gd name="connsiteX122" fmla="*/ 6538913 w 6612638"/>
                  <a:gd name="connsiteY122" fmla="*/ 304800 h 1976438"/>
                  <a:gd name="connsiteX123" fmla="*/ 6567488 w 6612638"/>
                  <a:gd name="connsiteY123" fmla="*/ 280988 h 1976438"/>
                  <a:gd name="connsiteX124" fmla="*/ 6581775 w 6612638"/>
                  <a:gd name="connsiteY124" fmla="*/ 247650 h 1976438"/>
                  <a:gd name="connsiteX125" fmla="*/ 6600825 w 6612638"/>
                  <a:gd name="connsiteY125" fmla="*/ 180975 h 1976438"/>
                  <a:gd name="connsiteX126" fmla="*/ 6610350 w 6612638"/>
                  <a:gd name="connsiteY126" fmla="*/ 166688 h 1976438"/>
                  <a:gd name="connsiteX127" fmla="*/ 6610351 w 6612638"/>
                  <a:gd name="connsiteY12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462588 w 6612638"/>
                  <a:gd name="connsiteY90" fmla="*/ 909638 h 1976438"/>
                  <a:gd name="connsiteX91" fmla="*/ 5486400 w 6612638"/>
                  <a:gd name="connsiteY91" fmla="*/ 895350 h 1976438"/>
                  <a:gd name="connsiteX92" fmla="*/ 5529263 w 6612638"/>
                  <a:gd name="connsiteY92" fmla="*/ 876300 h 1976438"/>
                  <a:gd name="connsiteX93" fmla="*/ 5567363 w 6612638"/>
                  <a:gd name="connsiteY93" fmla="*/ 862013 h 1976438"/>
                  <a:gd name="connsiteX94" fmla="*/ 5610225 w 6612638"/>
                  <a:gd name="connsiteY94" fmla="*/ 838200 h 1976438"/>
                  <a:gd name="connsiteX95" fmla="*/ 5672138 w 6612638"/>
                  <a:gd name="connsiteY95" fmla="*/ 809625 h 1976438"/>
                  <a:gd name="connsiteX96" fmla="*/ 5719763 w 6612638"/>
                  <a:gd name="connsiteY96" fmla="*/ 795338 h 1976438"/>
                  <a:gd name="connsiteX97" fmla="*/ 5810250 w 6612638"/>
                  <a:gd name="connsiteY97" fmla="*/ 781050 h 1976438"/>
                  <a:gd name="connsiteX98" fmla="*/ 5824538 w 6612638"/>
                  <a:gd name="connsiteY98" fmla="*/ 776288 h 1976438"/>
                  <a:gd name="connsiteX99" fmla="*/ 5891213 w 6612638"/>
                  <a:gd name="connsiteY99" fmla="*/ 742950 h 1976438"/>
                  <a:gd name="connsiteX100" fmla="*/ 5910263 w 6612638"/>
                  <a:gd name="connsiteY100" fmla="*/ 733425 h 1976438"/>
                  <a:gd name="connsiteX101" fmla="*/ 5948363 w 6612638"/>
                  <a:gd name="connsiteY101" fmla="*/ 719138 h 1976438"/>
                  <a:gd name="connsiteX102" fmla="*/ 5962650 w 6612638"/>
                  <a:gd name="connsiteY102" fmla="*/ 704850 h 1976438"/>
                  <a:gd name="connsiteX103" fmla="*/ 5976938 w 6612638"/>
                  <a:gd name="connsiteY103" fmla="*/ 685800 h 1976438"/>
                  <a:gd name="connsiteX104" fmla="*/ 5991225 w 6612638"/>
                  <a:gd name="connsiteY104" fmla="*/ 681038 h 1976438"/>
                  <a:gd name="connsiteX105" fmla="*/ 6015038 w 6612638"/>
                  <a:gd name="connsiteY105" fmla="*/ 657225 h 1976438"/>
                  <a:gd name="connsiteX106" fmla="*/ 6053138 w 6612638"/>
                  <a:gd name="connsiteY106" fmla="*/ 619125 h 1976438"/>
                  <a:gd name="connsiteX107" fmla="*/ 6119813 w 6612638"/>
                  <a:gd name="connsiteY107" fmla="*/ 576263 h 1976438"/>
                  <a:gd name="connsiteX108" fmla="*/ 6157913 w 6612638"/>
                  <a:gd name="connsiteY108" fmla="*/ 547688 h 1976438"/>
                  <a:gd name="connsiteX109" fmla="*/ 6172200 w 6612638"/>
                  <a:gd name="connsiteY109" fmla="*/ 542925 h 1976438"/>
                  <a:gd name="connsiteX110" fmla="*/ 6229350 w 6612638"/>
                  <a:gd name="connsiteY110" fmla="*/ 519113 h 1976438"/>
                  <a:gd name="connsiteX111" fmla="*/ 6253163 w 6612638"/>
                  <a:gd name="connsiteY111" fmla="*/ 504825 h 1976438"/>
                  <a:gd name="connsiteX112" fmla="*/ 6281738 w 6612638"/>
                  <a:gd name="connsiteY112" fmla="*/ 485775 h 1976438"/>
                  <a:gd name="connsiteX113" fmla="*/ 6329363 w 6612638"/>
                  <a:gd name="connsiteY113" fmla="*/ 471488 h 1976438"/>
                  <a:gd name="connsiteX114" fmla="*/ 6353175 w 6612638"/>
                  <a:gd name="connsiteY114" fmla="*/ 457200 h 1976438"/>
                  <a:gd name="connsiteX115" fmla="*/ 6372225 w 6612638"/>
                  <a:gd name="connsiteY115" fmla="*/ 447675 h 1976438"/>
                  <a:gd name="connsiteX116" fmla="*/ 6400800 w 6612638"/>
                  <a:gd name="connsiteY116" fmla="*/ 423863 h 1976438"/>
                  <a:gd name="connsiteX117" fmla="*/ 6429375 w 6612638"/>
                  <a:gd name="connsiteY117" fmla="*/ 395288 h 1976438"/>
                  <a:gd name="connsiteX118" fmla="*/ 6448425 w 6612638"/>
                  <a:gd name="connsiteY118" fmla="*/ 361950 h 1976438"/>
                  <a:gd name="connsiteX119" fmla="*/ 6462713 w 6612638"/>
                  <a:gd name="connsiteY119" fmla="*/ 352425 h 1976438"/>
                  <a:gd name="connsiteX120" fmla="*/ 6524625 w 6612638"/>
                  <a:gd name="connsiteY120" fmla="*/ 319088 h 1976438"/>
                  <a:gd name="connsiteX121" fmla="*/ 6538913 w 6612638"/>
                  <a:gd name="connsiteY121" fmla="*/ 304800 h 1976438"/>
                  <a:gd name="connsiteX122" fmla="*/ 6567488 w 6612638"/>
                  <a:gd name="connsiteY122" fmla="*/ 280988 h 1976438"/>
                  <a:gd name="connsiteX123" fmla="*/ 6581775 w 6612638"/>
                  <a:gd name="connsiteY123" fmla="*/ 247650 h 1976438"/>
                  <a:gd name="connsiteX124" fmla="*/ 6600825 w 6612638"/>
                  <a:gd name="connsiteY124" fmla="*/ 180975 h 1976438"/>
                  <a:gd name="connsiteX125" fmla="*/ 6610350 w 6612638"/>
                  <a:gd name="connsiteY125" fmla="*/ 166688 h 1976438"/>
                  <a:gd name="connsiteX126" fmla="*/ 6610351 w 6612638"/>
                  <a:gd name="connsiteY12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462588 w 6612638"/>
                  <a:gd name="connsiteY90" fmla="*/ 909638 h 1976438"/>
                  <a:gd name="connsiteX91" fmla="*/ 5668108 w 6612638"/>
                  <a:gd name="connsiteY91" fmla="*/ 871903 h 1976438"/>
                  <a:gd name="connsiteX92" fmla="*/ 5529263 w 6612638"/>
                  <a:gd name="connsiteY92" fmla="*/ 876300 h 1976438"/>
                  <a:gd name="connsiteX93" fmla="*/ 5567363 w 6612638"/>
                  <a:gd name="connsiteY93" fmla="*/ 862013 h 1976438"/>
                  <a:gd name="connsiteX94" fmla="*/ 5610225 w 6612638"/>
                  <a:gd name="connsiteY94" fmla="*/ 838200 h 1976438"/>
                  <a:gd name="connsiteX95" fmla="*/ 5672138 w 6612638"/>
                  <a:gd name="connsiteY95" fmla="*/ 809625 h 1976438"/>
                  <a:gd name="connsiteX96" fmla="*/ 5719763 w 6612638"/>
                  <a:gd name="connsiteY96" fmla="*/ 795338 h 1976438"/>
                  <a:gd name="connsiteX97" fmla="*/ 5810250 w 6612638"/>
                  <a:gd name="connsiteY97" fmla="*/ 781050 h 1976438"/>
                  <a:gd name="connsiteX98" fmla="*/ 5824538 w 6612638"/>
                  <a:gd name="connsiteY98" fmla="*/ 776288 h 1976438"/>
                  <a:gd name="connsiteX99" fmla="*/ 5891213 w 6612638"/>
                  <a:gd name="connsiteY99" fmla="*/ 742950 h 1976438"/>
                  <a:gd name="connsiteX100" fmla="*/ 5910263 w 6612638"/>
                  <a:gd name="connsiteY100" fmla="*/ 733425 h 1976438"/>
                  <a:gd name="connsiteX101" fmla="*/ 5948363 w 6612638"/>
                  <a:gd name="connsiteY101" fmla="*/ 719138 h 1976438"/>
                  <a:gd name="connsiteX102" fmla="*/ 5962650 w 6612638"/>
                  <a:gd name="connsiteY102" fmla="*/ 704850 h 1976438"/>
                  <a:gd name="connsiteX103" fmla="*/ 5976938 w 6612638"/>
                  <a:gd name="connsiteY103" fmla="*/ 685800 h 1976438"/>
                  <a:gd name="connsiteX104" fmla="*/ 5991225 w 6612638"/>
                  <a:gd name="connsiteY104" fmla="*/ 681038 h 1976438"/>
                  <a:gd name="connsiteX105" fmla="*/ 6015038 w 6612638"/>
                  <a:gd name="connsiteY105" fmla="*/ 657225 h 1976438"/>
                  <a:gd name="connsiteX106" fmla="*/ 6053138 w 6612638"/>
                  <a:gd name="connsiteY106" fmla="*/ 619125 h 1976438"/>
                  <a:gd name="connsiteX107" fmla="*/ 6119813 w 6612638"/>
                  <a:gd name="connsiteY107" fmla="*/ 576263 h 1976438"/>
                  <a:gd name="connsiteX108" fmla="*/ 6157913 w 6612638"/>
                  <a:gd name="connsiteY108" fmla="*/ 547688 h 1976438"/>
                  <a:gd name="connsiteX109" fmla="*/ 6172200 w 6612638"/>
                  <a:gd name="connsiteY109" fmla="*/ 542925 h 1976438"/>
                  <a:gd name="connsiteX110" fmla="*/ 6229350 w 6612638"/>
                  <a:gd name="connsiteY110" fmla="*/ 519113 h 1976438"/>
                  <a:gd name="connsiteX111" fmla="*/ 6253163 w 6612638"/>
                  <a:gd name="connsiteY111" fmla="*/ 504825 h 1976438"/>
                  <a:gd name="connsiteX112" fmla="*/ 6281738 w 6612638"/>
                  <a:gd name="connsiteY112" fmla="*/ 485775 h 1976438"/>
                  <a:gd name="connsiteX113" fmla="*/ 6329363 w 6612638"/>
                  <a:gd name="connsiteY113" fmla="*/ 471488 h 1976438"/>
                  <a:gd name="connsiteX114" fmla="*/ 6353175 w 6612638"/>
                  <a:gd name="connsiteY114" fmla="*/ 457200 h 1976438"/>
                  <a:gd name="connsiteX115" fmla="*/ 6372225 w 6612638"/>
                  <a:gd name="connsiteY115" fmla="*/ 447675 h 1976438"/>
                  <a:gd name="connsiteX116" fmla="*/ 6400800 w 6612638"/>
                  <a:gd name="connsiteY116" fmla="*/ 423863 h 1976438"/>
                  <a:gd name="connsiteX117" fmla="*/ 6429375 w 6612638"/>
                  <a:gd name="connsiteY117" fmla="*/ 395288 h 1976438"/>
                  <a:gd name="connsiteX118" fmla="*/ 6448425 w 6612638"/>
                  <a:gd name="connsiteY118" fmla="*/ 361950 h 1976438"/>
                  <a:gd name="connsiteX119" fmla="*/ 6462713 w 6612638"/>
                  <a:gd name="connsiteY119" fmla="*/ 352425 h 1976438"/>
                  <a:gd name="connsiteX120" fmla="*/ 6524625 w 6612638"/>
                  <a:gd name="connsiteY120" fmla="*/ 319088 h 1976438"/>
                  <a:gd name="connsiteX121" fmla="*/ 6538913 w 6612638"/>
                  <a:gd name="connsiteY121" fmla="*/ 304800 h 1976438"/>
                  <a:gd name="connsiteX122" fmla="*/ 6567488 w 6612638"/>
                  <a:gd name="connsiteY122" fmla="*/ 280988 h 1976438"/>
                  <a:gd name="connsiteX123" fmla="*/ 6581775 w 6612638"/>
                  <a:gd name="connsiteY123" fmla="*/ 247650 h 1976438"/>
                  <a:gd name="connsiteX124" fmla="*/ 6600825 w 6612638"/>
                  <a:gd name="connsiteY124" fmla="*/ 180975 h 1976438"/>
                  <a:gd name="connsiteX125" fmla="*/ 6610350 w 6612638"/>
                  <a:gd name="connsiteY125" fmla="*/ 166688 h 1976438"/>
                  <a:gd name="connsiteX126" fmla="*/ 6610351 w 6612638"/>
                  <a:gd name="connsiteY12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668108 w 6612638"/>
                  <a:gd name="connsiteY90" fmla="*/ 871903 h 1976438"/>
                  <a:gd name="connsiteX91" fmla="*/ 5529263 w 6612638"/>
                  <a:gd name="connsiteY91" fmla="*/ 876300 h 1976438"/>
                  <a:gd name="connsiteX92" fmla="*/ 5567363 w 6612638"/>
                  <a:gd name="connsiteY92" fmla="*/ 862013 h 1976438"/>
                  <a:gd name="connsiteX93" fmla="*/ 5610225 w 6612638"/>
                  <a:gd name="connsiteY93" fmla="*/ 838200 h 1976438"/>
                  <a:gd name="connsiteX94" fmla="*/ 5672138 w 6612638"/>
                  <a:gd name="connsiteY94" fmla="*/ 809625 h 1976438"/>
                  <a:gd name="connsiteX95" fmla="*/ 5719763 w 6612638"/>
                  <a:gd name="connsiteY95" fmla="*/ 795338 h 1976438"/>
                  <a:gd name="connsiteX96" fmla="*/ 5810250 w 6612638"/>
                  <a:gd name="connsiteY96" fmla="*/ 781050 h 1976438"/>
                  <a:gd name="connsiteX97" fmla="*/ 5824538 w 6612638"/>
                  <a:gd name="connsiteY97" fmla="*/ 776288 h 1976438"/>
                  <a:gd name="connsiteX98" fmla="*/ 5891213 w 6612638"/>
                  <a:gd name="connsiteY98" fmla="*/ 742950 h 1976438"/>
                  <a:gd name="connsiteX99" fmla="*/ 5910263 w 6612638"/>
                  <a:gd name="connsiteY99" fmla="*/ 733425 h 1976438"/>
                  <a:gd name="connsiteX100" fmla="*/ 5948363 w 6612638"/>
                  <a:gd name="connsiteY100" fmla="*/ 719138 h 1976438"/>
                  <a:gd name="connsiteX101" fmla="*/ 5962650 w 6612638"/>
                  <a:gd name="connsiteY101" fmla="*/ 704850 h 1976438"/>
                  <a:gd name="connsiteX102" fmla="*/ 5976938 w 6612638"/>
                  <a:gd name="connsiteY102" fmla="*/ 685800 h 1976438"/>
                  <a:gd name="connsiteX103" fmla="*/ 5991225 w 6612638"/>
                  <a:gd name="connsiteY103" fmla="*/ 681038 h 1976438"/>
                  <a:gd name="connsiteX104" fmla="*/ 6015038 w 6612638"/>
                  <a:gd name="connsiteY104" fmla="*/ 657225 h 1976438"/>
                  <a:gd name="connsiteX105" fmla="*/ 6053138 w 6612638"/>
                  <a:gd name="connsiteY105" fmla="*/ 619125 h 1976438"/>
                  <a:gd name="connsiteX106" fmla="*/ 6119813 w 6612638"/>
                  <a:gd name="connsiteY106" fmla="*/ 576263 h 1976438"/>
                  <a:gd name="connsiteX107" fmla="*/ 6157913 w 6612638"/>
                  <a:gd name="connsiteY107" fmla="*/ 547688 h 1976438"/>
                  <a:gd name="connsiteX108" fmla="*/ 6172200 w 6612638"/>
                  <a:gd name="connsiteY108" fmla="*/ 542925 h 1976438"/>
                  <a:gd name="connsiteX109" fmla="*/ 6229350 w 6612638"/>
                  <a:gd name="connsiteY109" fmla="*/ 519113 h 1976438"/>
                  <a:gd name="connsiteX110" fmla="*/ 6253163 w 6612638"/>
                  <a:gd name="connsiteY110" fmla="*/ 504825 h 1976438"/>
                  <a:gd name="connsiteX111" fmla="*/ 6281738 w 6612638"/>
                  <a:gd name="connsiteY111" fmla="*/ 485775 h 1976438"/>
                  <a:gd name="connsiteX112" fmla="*/ 6329363 w 6612638"/>
                  <a:gd name="connsiteY112" fmla="*/ 471488 h 1976438"/>
                  <a:gd name="connsiteX113" fmla="*/ 6353175 w 6612638"/>
                  <a:gd name="connsiteY113" fmla="*/ 457200 h 1976438"/>
                  <a:gd name="connsiteX114" fmla="*/ 6372225 w 6612638"/>
                  <a:gd name="connsiteY114" fmla="*/ 447675 h 1976438"/>
                  <a:gd name="connsiteX115" fmla="*/ 6400800 w 6612638"/>
                  <a:gd name="connsiteY115" fmla="*/ 423863 h 1976438"/>
                  <a:gd name="connsiteX116" fmla="*/ 6429375 w 6612638"/>
                  <a:gd name="connsiteY116" fmla="*/ 395288 h 1976438"/>
                  <a:gd name="connsiteX117" fmla="*/ 6448425 w 6612638"/>
                  <a:gd name="connsiteY117" fmla="*/ 361950 h 1976438"/>
                  <a:gd name="connsiteX118" fmla="*/ 6462713 w 6612638"/>
                  <a:gd name="connsiteY118" fmla="*/ 352425 h 1976438"/>
                  <a:gd name="connsiteX119" fmla="*/ 6524625 w 6612638"/>
                  <a:gd name="connsiteY119" fmla="*/ 319088 h 1976438"/>
                  <a:gd name="connsiteX120" fmla="*/ 6538913 w 6612638"/>
                  <a:gd name="connsiteY120" fmla="*/ 304800 h 1976438"/>
                  <a:gd name="connsiteX121" fmla="*/ 6567488 w 6612638"/>
                  <a:gd name="connsiteY121" fmla="*/ 280988 h 1976438"/>
                  <a:gd name="connsiteX122" fmla="*/ 6581775 w 6612638"/>
                  <a:gd name="connsiteY122" fmla="*/ 247650 h 1976438"/>
                  <a:gd name="connsiteX123" fmla="*/ 6600825 w 6612638"/>
                  <a:gd name="connsiteY123" fmla="*/ 180975 h 1976438"/>
                  <a:gd name="connsiteX124" fmla="*/ 6610350 w 6612638"/>
                  <a:gd name="connsiteY124" fmla="*/ 166688 h 1976438"/>
                  <a:gd name="connsiteX125" fmla="*/ 6610351 w 6612638"/>
                  <a:gd name="connsiteY125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529263 w 6612638"/>
                  <a:gd name="connsiteY91" fmla="*/ 876300 h 1976438"/>
                  <a:gd name="connsiteX92" fmla="*/ 5567363 w 6612638"/>
                  <a:gd name="connsiteY92" fmla="*/ 862013 h 1976438"/>
                  <a:gd name="connsiteX93" fmla="*/ 5610225 w 6612638"/>
                  <a:gd name="connsiteY93" fmla="*/ 838200 h 1976438"/>
                  <a:gd name="connsiteX94" fmla="*/ 5672138 w 6612638"/>
                  <a:gd name="connsiteY94" fmla="*/ 809625 h 1976438"/>
                  <a:gd name="connsiteX95" fmla="*/ 5719763 w 6612638"/>
                  <a:gd name="connsiteY95" fmla="*/ 795338 h 1976438"/>
                  <a:gd name="connsiteX96" fmla="*/ 5810250 w 6612638"/>
                  <a:gd name="connsiteY96" fmla="*/ 781050 h 1976438"/>
                  <a:gd name="connsiteX97" fmla="*/ 5824538 w 6612638"/>
                  <a:gd name="connsiteY97" fmla="*/ 776288 h 1976438"/>
                  <a:gd name="connsiteX98" fmla="*/ 5891213 w 6612638"/>
                  <a:gd name="connsiteY98" fmla="*/ 742950 h 1976438"/>
                  <a:gd name="connsiteX99" fmla="*/ 5910263 w 6612638"/>
                  <a:gd name="connsiteY99" fmla="*/ 733425 h 1976438"/>
                  <a:gd name="connsiteX100" fmla="*/ 5948363 w 6612638"/>
                  <a:gd name="connsiteY100" fmla="*/ 719138 h 1976438"/>
                  <a:gd name="connsiteX101" fmla="*/ 5962650 w 6612638"/>
                  <a:gd name="connsiteY101" fmla="*/ 704850 h 1976438"/>
                  <a:gd name="connsiteX102" fmla="*/ 5976938 w 6612638"/>
                  <a:gd name="connsiteY102" fmla="*/ 685800 h 1976438"/>
                  <a:gd name="connsiteX103" fmla="*/ 5991225 w 6612638"/>
                  <a:gd name="connsiteY103" fmla="*/ 681038 h 1976438"/>
                  <a:gd name="connsiteX104" fmla="*/ 6015038 w 6612638"/>
                  <a:gd name="connsiteY104" fmla="*/ 657225 h 1976438"/>
                  <a:gd name="connsiteX105" fmla="*/ 6053138 w 6612638"/>
                  <a:gd name="connsiteY105" fmla="*/ 619125 h 1976438"/>
                  <a:gd name="connsiteX106" fmla="*/ 6119813 w 6612638"/>
                  <a:gd name="connsiteY106" fmla="*/ 576263 h 1976438"/>
                  <a:gd name="connsiteX107" fmla="*/ 6157913 w 6612638"/>
                  <a:gd name="connsiteY107" fmla="*/ 547688 h 1976438"/>
                  <a:gd name="connsiteX108" fmla="*/ 6172200 w 6612638"/>
                  <a:gd name="connsiteY108" fmla="*/ 542925 h 1976438"/>
                  <a:gd name="connsiteX109" fmla="*/ 6229350 w 6612638"/>
                  <a:gd name="connsiteY109" fmla="*/ 519113 h 1976438"/>
                  <a:gd name="connsiteX110" fmla="*/ 6253163 w 6612638"/>
                  <a:gd name="connsiteY110" fmla="*/ 504825 h 1976438"/>
                  <a:gd name="connsiteX111" fmla="*/ 6281738 w 6612638"/>
                  <a:gd name="connsiteY111" fmla="*/ 485775 h 1976438"/>
                  <a:gd name="connsiteX112" fmla="*/ 6329363 w 6612638"/>
                  <a:gd name="connsiteY112" fmla="*/ 471488 h 1976438"/>
                  <a:gd name="connsiteX113" fmla="*/ 6353175 w 6612638"/>
                  <a:gd name="connsiteY113" fmla="*/ 457200 h 1976438"/>
                  <a:gd name="connsiteX114" fmla="*/ 6372225 w 6612638"/>
                  <a:gd name="connsiteY114" fmla="*/ 447675 h 1976438"/>
                  <a:gd name="connsiteX115" fmla="*/ 6400800 w 6612638"/>
                  <a:gd name="connsiteY115" fmla="*/ 423863 h 1976438"/>
                  <a:gd name="connsiteX116" fmla="*/ 6429375 w 6612638"/>
                  <a:gd name="connsiteY116" fmla="*/ 395288 h 1976438"/>
                  <a:gd name="connsiteX117" fmla="*/ 6448425 w 6612638"/>
                  <a:gd name="connsiteY117" fmla="*/ 361950 h 1976438"/>
                  <a:gd name="connsiteX118" fmla="*/ 6462713 w 6612638"/>
                  <a:gd name="connsiteY118" fmla="*/ 352425 h 1976438"/>
                  <a:gd name="connsiteX119" fmla="*/ 6524625 w 6612638"/>
                  <a:gd name="connsiteY119" fmla="*/ 319088 h 1976438"/>
                  <a:gd name="connsiteX120" fmla="*/ 6538913 w 6612638"/>
                  <a:gd name="connsiteY120" fmla="*/ 304800 h 1976438"/>
                  <a:gd name="connsiteX121" fmla="*/ 6567488 w 6612638"/>
                  <a:gd name="connsiteY121" fmla="*/ 280988 h 1976438"/>
                  <a:gd name="connsiteX122" fmla="*/ 6581775 w 6612638"/>
                  <a:gd name="connsiteY122" fmla="*/ 247650 h 1976438"/>
                  <a:gd name="connsiteX123" fmla="*/ 6600825 w 6612638"/>
                  <a:gd name="connsiteY123" fmla="*/ 180975 h 1976438"/>
                  <a:gd name="connsiteX124" fmla="*/ 6610350 w 6612638"/>
                  <a:gd name="connsiteY124" fmla="*/ 166688 h 1976438"/>
                  <a:gd name="connsiteX125" fmla="*/ 6610351 w 6612638"/>
                  <a:gd name="connsiteY125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567363 w 6612638"/>
                  <a:gd name="connsiteY91" fmla="*/ 862013 h 1976438"/>
                  <a:gd name="connsiteX92" fmla="*/ 5610225 w 6612638"/>
                  <a:gd name="connsiteY92" fmla="*/ 838200 h 1976438"/>
                  <a:gd name="connsiteX93" fmla="*/ 5672138 w 6612638"/>
                  <a:gd name="connsiteY93" fmla="*/ 809625 h 1976438"/>
                  <a:gd name="connsiteX94" fmla="*/ 5719763 w 6612638"/>
                  <a:gd name="connsiteY94" fmla="*/ 795338 h 1976438"/>
                  <a:gd name="connsiteX95" fmla="*/ 5810250 w 6612638"/>
                  <a:gd name="connsiteY95" fmla="*/ 781050 h 1976438"/>
                  <a:gd name="connsiteX96" fmla="*/ 5824538 w 6612638"/>
                  <a:gd name="connsiteY96" fmla="*/ 776288 h 1976438"/>
                  <a:gd name="connsiteX97" fmla="*/ 5891213 w 6612638"/>
                  <a:gd name="connsiteY97" fmla="*/ 742950 h 1976438"/>
                  <a:gd name="connsiteX98" fmla="*/ 5910263 w 6612638"/>
                  <a:gd name="connsiteY98" fmla="*/ 733425 h 1976438"/>
                  <a:gd name="connsiteX99" fmla="*/ 5948363 w 6612638"/>
                  <a:gd name="connsiteY99" fmla="*/ 719138 h 1976438"/>
                  <a:gd name="connsiteX100" fmla="*/ 5962650 w 6612638"/>
                  <a:gd name="connsiteY100" fmla="*/ 704850 h 1976438"/>
                  <a:gd name="connsiteX101" fmla="*/ 5976938 w 6612638"/>
                  <a:gd name="connsiteY101" fmla="*/ 685800 h 1976438"/>
                  <a:gd name="connsiteX102" fmla="*/ 5991225 w 6612638"/>
                  <a:gd name="connsiteY102" fmla="*/ 681038 h 1976438"/>
                  <a:gd name="connsiteX103" fmla="*/ 6015038 w 6612638"/>
                  <a:gd name="connsiteY103" fmla="*/ 657225 h 1976438"/>
                  <a:gd name="connsiteX104" fmla="*/ 6053138 w 6612638"/>
                  <a:gd name="connsiteY104" fmla="*/ 619125 h 1976438"/>
                  <a:gd name="connsiteX105" fmla="*/ 6119813 w 6612638"/>
                  <a:gd name="connsiteY105" fmla="*/ 576263 h 1976438"/>
                  <a:gd name="connsiteX106" fmla="*/ 6157913 w 6612638"/>
                  <a:gd name="connsiteY106" fmla="*/ 547688 h 1976438"/>
                  <a:gd name="connsiteX107" fmla="*/ 6172200 w 6612638"/>
                  <a:gd name="connsiteY107" fmla="*/ 542925 h 1976438"/>
                  <a:gd name="connsiteX108" fmla="*/ 6229350 w 6612638"/>
                  <a:gd name="connsiteY108" fmla="*/ 519113 h 1976438"/>
                  <a:gd name="connsiteX109" fmla="*/ 6253163 w 6612638"/>
                  <a:gd name="connsiteY109" fmla="*/ 504825 h 1976438"/>
                  <a:gd name="connsiteX110" fmla="*/ 6281738 w 6612638"/>
                  <a:gd name="connsiteY110" fmla="*/ 485775 h 1976438"/>
                  <a:gd name="connsiteX111" fmla="*/ 6329363 w 6612638"/>
                  <a:gd name="connsiteY111" fmla="*/ 471488 h 1976438"/>
                  <a:gd name="connsiteX112" fmla="*/ 6353175 w 6612638"/>
                  <a:gd name="connsiteY112" fmla="*/ 457200 h 1976438"/>
                  <a:gd name="connsiteX113" fmla="*/ 6372225 w 6612638"/>
                  <a:gd name="connsiteY113" fmla="*/ 447675 h 1976438"/>
                  <a:gd name="connsiteX114" fmla="*/ 6400800 w 6612638"/>
                  <a:gd name="connsiteY114" fmla="*/ 423863 h 1976438"/>
                  <a:gd name="connsiteX115" fmla="*/ 6429375 w 6612638"/>
                  <a:gd name="connsiteY115" fmla="*/ 395288 h 1976438"/>
                  <a:gd name="connsiteX116" fmla="*/ 6448425 w 6612638"/>
                  <a:gd name="connsiteY116" fmla="*/ 361950 h 1976438"/>
                  <a:gd name="connsiteX117" fmla="*/ 6462713 w 6612638"/>
                  <a:gd name="connsiteY117" fmla="*/ 352425 h 1976438"/>
                  <a:gd name="connsiteX118" fmla="*/ 6524625 w 6612638"/>
                  <a:gd name="connsiteY118" fmla="*/ 319088 h 1976438"/>
                  <a:gd name="connsiteX119" fmla="*/ 6538913 w 6612638"/>
                  <a:gd name="connsiteY119" fmla="*/ 304800 h 1976438"/>
                  <a:gd name="connsiteX120" fmla="*/ 6567488 w 6612638"/>
                  <a:gd name="connsiteY120" fmla="*/ 280988 h 1976438"/>
                  <a:gd name="connsiteX121" fmla="*/ 6581775 w 6612638"/>
                  <a:gd name="connsiteY121" fmla="*/ 247650 h 1976438"/>
                  <a:gd name="connsiteX122" fmla="*/ 6600825 w 6612638"/>
                  <a:gd name="connsiteY122" fmla="*/ 180975 h 1976438"/>
                  <a:gd name="connsiteX123" fmla="*/ 6610350 w 6612638"/>
                  <a:gd name="connsiteY123" fmla="*/ 166688 h 1976438"/>
                  <a:gd name="connsiteX124" fmla="*/ 6610351 w 6612638"/>
                  <a:gd name="connsiteY124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610225 w 6612638"/>
                  <a:gd name="connsiteY91" fmla="*/ 838200 h 1976438"/>
                  <a:gd name="connsiteX92" fmla="*/ 5672138 w 6612638"/>
                  <a:gd name="connsiteY92" fmla="*/ 809625 h 1976438"/>
                  <a:gd name="connsiteX93" fmla="*/ 5719763 w 6612638"/>
                  <a:gd name="connsiteY93" fmla="*/ 795338 h 1976438"/>
                  <a:gd name="connsiteX94" fmla="*/ 5810250 w 6612638"/>
                  <a:gd name="connsiteY94" fmla="*/ 781050 h 1976438"/>
                  <a:gd name="connsiteX95" fmla="*/ 5824538 w 6612638"/>
                  <a:gd name="connsiteY95" fmla="*/ 776288 h 1976438"/>
                  <a:gd name="connsiteX96" fmla="*/ 5891213 w 6612638"/>
                  <a:gd name="connsiteY96" fmla="*/ 742950 h 1976438"/>
                  <a:gd name="connsiteX97" fmla="*/ 5910263 w 6612638"/>
                  <a:gd name="connsiteY97" fmla="*/ 733425 h 1976438"/>
                  <a:gd name="connsiteX98" fmla="*/ 5948363 w 6612638"/>
                  <a:gd name="connsiteY98" fmla="*/ 719138 h 1976438"/>
                  <a:gd name="connsiteX99" fmla="*/ 5962650 w 6612638"/>
                  <a:gd name="connsiteY99" fmla="*/ 704850 h 1976438"/>
                  <a:gd name="connsiteX100" fmla="*/ 5976938 w 6612638"/>
                  <a:gd name="connsiteY100" fmla="*/ 685800 h 1976438"/>
                  <a:gd name="connsiteX101" fmla="*/ 5991225 w 6612638"/>
                  <a:gd name="connsiteY101" fmla="*/ 681038 h 1976438"/>
                  <a:gd name="connsiteX102" fmla="*/ 6015038 w 6612638"/>
                  <a:gd name="connsiteY102" fmla="*/ 657225 h 1976438"/>
                  <a:gd name="connsiteX103" fmla="*/ 6053138 w 6612638"/>
                  <a:gd name="connsiteY103" fmla="*/ 619125 h 1976438"/>
                  <a:gd name="connsiteX104" fmla="*/ 6119813 w 6612638"/>
                  <a:gd name="connsiteY104" fmla="*/ 576263 h 1976438"/>
                  <a:gd name="connsiteX105" fmla="*/ 6157913 w 6612638"/>
                  <a:gd name="connsiteY105" fmla="*/ 547688 h 1976438"/>
                  <a:gd name="connsiteX106" fmla="*/ 6172200 w 6612638"/>
                  <a:gd name="connsiteY106" fmla="*/ 542925 h 1976438"/>
                  <a:gd name="connsiteX107" fmla="*/ 6229350 w 6612638"/>
                  <a:gd name="connsiteY107" fmla="*/ 519113 h 1976438"/>
                  <a:gd name="connsiteX108" fmla="*/ 6253163 w 6612638"/>
                  <a:gd name="connsiteY108" fmla="*/ 504825 h 1976438"/>
                  <a:gd name="connsiteX109" fmla="*/ 6281738 w 6612638"/>
                  <a:gd name="connsiteY109" fmla="*/ 485775 h 1976438"/>
                  <a:gd name="connsiteX110" fmla="*/ 6329363 w 6612638"/>
                  <a:gd name="connsiteY110" fmla="*/ 471488 h 1976438"/>
                  <a:gd name="connsiteX111" fmla="*/ 6353175 w 6612638"/>
                  <a:gd name="connsiteY111" fmla="*/ 457200 h 1976438"/>
                  <a:gd name="connsiteX112" fmla="*/ 6372225 w 6612638"/>
                  <a:gd name="connsiteY112" fmla="*/ 447675 h 1976438"/>
                  <a:gd name="connsiteX113" fmla="*/ 6400800 w 6612638"/>
                  <a:gd name="connsiteY113" fmla="*/ 423863 h 1976438"/>
                  <a:gd name="connsiteX114" fmla="*/ 6429375 w 6612638"/>
                  <a:gd name="connsiteY114" fmla="*/ 395288 h 1976438"/>
                  <a:gd name="connsiteX115" fmla="*/ 6448425 w 6612638"/>
                  <a:gd name="connsiteY115" fmla="*/ 361950 h 1976438"/>
                  <a:gd name="connsiteX116" fmla="*/ 6462713 w 6612638"/>
                  <a:gd name="connsiteY116" fmla="*/ 352425 h 1976438"/>
                  <a:gd name="connsiteX117" fmla="*/ 6524625 w 6612638"/>
                  <a:gd name="connsiteY117" fmla="*/ 319088 h 1976438"/>
                  <a:gd name="connsiteX118" fmla="*/ 6538913 w 6612638"/>
                  <a:gd name="connsiteY118" fmla="*/ 304800 h 1976438"/>
                  <a:gd name="connsiteX119" fmla="*/ 6567488 w 6612638"/>
                  <a:gd name="connsiteY119" fmla="*/ 280988 h 1976438"/>
                  <a:gd name="connsiteX120" fmla="*/ 6581775 w 6612638"/>
                  <a:gd name="connsiteY120" fmla="*/ 247650 h 1976438"/>
                  <a:gd name="connsiteX121" fmla="*/ 6600825 w 6612638"/>
                  <a:gd name="connsiteY121" fmla="*/ 180975 h 1976438"/>
                  <a:gd name="connsiteX122" fmla="*/ 6610350 w 6612638"/>
                  <a:gd name="connsiteY122" fmla="*/ 166688 h 1976438"/>
                  <a:gd name="connsiteX123" fmla="*/ 6610351 w 6612638"/>
                  <a:gd name="connsiteY12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672138 w 6612638"/>
                  <a:gd name="connsiteY91" fmla="*/ 809625 h 1976438"/>
                  <a:gd name="connsiteX92" fmla="*/ 5719763 w 6612638"/>
                  <a:gd name="connsiteY92" fmla="*/ 795338 h 1976438"/>
                  <a:gd name="connsiteX93" fmla="*/ 5810250 w 6612638"/>
                  <a:gd name="connsiteY93" fmla="*/ 781050 h 1976438"/>
                  <a:gd name="connsiteX94" fmla="*/ 5824538 w 6612638"/>
                  <a:gd name="connsiteY94" fmla="*/ 776288 h 1976438"/>
                  <a:gd name="connsiteX95" fmla="*/ 5891213 w 6612638"/>
                  <a:gd name="connsiteY95" fmla="*/ 742950 h 1976438"/>
                  <a:gd name="connsiteX96" fmla="*/ 5910263 w 6612638"/>
                  <a:gd name="connsiteY96" fmla="*/ 733425 h 1976438"/>
                  <a:gd name="connsiteX97" fmla="*/ 5948363 w 6612638"/>
                  <a:gd name="connsiteY97" fmla="*/ 719138 h 1976438"/>
                  <a:gd name="connsiteX98" fmla="*/ 5962650 w 6612638"/>
                  <a:gd name="connsiteY98" fmla="*/ 704850 h 1976438"/>
                  <a:gd name="connsiteX99" fmla="*/ 5976938 w 6612638"/>
                  <a:gd name="connsiteY99" fmla="*/ 685800 h 1976438"/>
                  <a:gd name="connsiteX100" fmla="*/ 5991225 w 6612638"/>
                  <a:gd name="connsiteY100" fmla="*/ 681038 h 1976438"/>
                  <a:gd name="connsiteX101" fmla="*/ 6015038 w 6612638"/>
                  <a:gd name="connsiteY101" fmla="*/ 657225 h 1976438"/>
                  <a:gd name="connsiteX102" fmla="*/ 6053138 w 6612638"/>
                  <a:gd name="connsiteY102" fmla="*/ 619125 h 1976438"/>
                  <a:gd name="connsiteX103" fmla="*/ 6119813 w 6612638"/>
                  <a:gd name="connsiteY103" fmla="*/ 576263 h 1976438"/>
                  <a:gd name="connsiteX104" fmla="*/ 6157913 w 6612638"/>
                  <a:gd name="connsiteY104" fmla="*/ 547688 h 1976438"/>
                  <a:gd name="connsiteX105" fmla="*/ 6172200 w 6612638"/>
                  <a:gd name="connsiteY105" fmla="*/ 542925 h 1976438"/>
                  <a:gd name="connsiteX106" fmla="*/ 6229350 w 6612638"/>
                  <a:gd name="connsiteY106" fmla="*/ 519113 h 1976438"/>
                  <a:gd name="connsiteX107" fmla="*/ 6253163 w 6612638"/>
                  <a:gd name="connsiteY107" fmla="*/ 504825 h 1976438"/>
                  <a:gd name="connsiteX108" fmla="*/ 6281738 w 6612638"/>
                  <a:gd name="connsiteY108" fmla="*/ 485775 h 1976438"/>
                  <a:gd name="connsiteX109" fmla="*/ 6329363 w 6612638"/>
                  <a:gd name="connsiteY109" fmla="*/ 471488 h 1976438"/>
                  <a:gd name="connsiteX110" fmla="*/ 6353175 w 6612638"/>
                  <a:gd name="connsiteY110" fmla="*/ 457200 h 1976438"/>
                  <a:gd name="connsiteX111" fmla="*/ 6372225 w 6612638"/>
                  <a:gd name="connsiteY111" fmla="*/ 447675 h 1976438"/>
                  <a:gd name="connsiteX112" fmla="*/ 6400800 w 6612638"/>
                  <a:gd name="connsiteY112" fmla="*/ 423863 h 1976438"/>
                  <a:gd name="connsiteX113" fmla="*/ 6429375 w 6612638"/>
                  <a:gd name="connsiteY113" fmla="*/ 395288 h 1976438"/>
                  <a:gd name="connsiteX114" fmla="*/ 6448425 w 6612638"/>
                  <a:gd name="connsiteY114" fmla="*/ 361950 h 1976438"/>
                  <a:gd name="connsiteX115" fmla="*/ 6462713 w 6612638"/>
                  <a:gd name="connsiteY115" fmla="*/ 352425 h 1976438"/>
                  <a:gd name="connsiteX116" fmla="*/ 6524625 w 6612638"/>
                  <a:gd name="connsiteY116" fmla="*/ 319088 h 1976438"/>
                  <a:gd name="connsiteX117" fmla="*/ 6538913 w 6612638"/>
                  <a:gd name="connsiteY117" fmla="*/ 304800 h 1976438"/>
                  <a:gd name="connsiteX118" fmla="*/ 6567488 w 6612638"/>
                  <a:gd name="connsiteY118" fmla="*/ 280988 h 1976438"/>
                  <a:gd name="connsiteX119" fmla="*/ 6581775 w 6612638"/>
                  <a:gd name="connsiteY119" fmla="*/ 247650 h 1976438"/>
                  <a:gd name="connsiteX120" fmla="*/ 6600825 w 6612638"/>
                  <a:gd name="connsiteY120" fmla="*/ 180975 h 1976438"/>
                  <a:gd name="connsiteX121" fmla="*/ 6610350 w 6612638"/>
                  <a:gd name="connsiteY121" fmla="*/ 166688 h 1976438"/>
                  <a:gd name="connsiteX122" fmla="*/ 6610351 w 6612638"/>
                  <a:gd name="connsiteY12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719763 w 6612638"/>
                  <a:gd name="connsiteY91" fmla="*/ 795338 h 1976438"/>
                  <a:gd name="connsiteX92" fmla="*/ 5810250 w 6612638"/>
                  <a:gd name="connsiteY92" fmla="*/ 781050 h 1976438"/>
                  <a:gd name="connsiteX93" fmla="*/ 5824538 w 6612638"/>
                  <a:gd name="connsiteY93" fmla="*/ 776288 h 1976438"/>
                  <a:gd name="connsiteX94" fmla="*/ 5891213 w 6612638"/>
                  <a:gd name="connsiteY94" fmla="*/ 742950 h 1976438"/>
                  <a:gd name="connsiteX95" fmla="*/ 5910263 w 6612638"/>
                  <a:gd name="connsiteY95" fmla="*/ 733425 h 1976438"/>
                  <a:gd name="connsiteX96" fmla="*/ 5948363 w 6612638"/>
                  <a:gd name="connsiteY96" fmla="*/ 719138 h 1976438"/>
                  <a:gd name="connsiteX97" fmla="*/ 5962650 w 6612638"/>
                  <a:gd name="connsiteY97" fmla="*/ 704850 h 1976438"/>
                  <a:gd name="connsiteX98" fmla="*/ 5976938 w 6612638"/>
                  <a:gd name="connsiteY98" fmla="*/ 685800 h 1976438"/>
                  <a:gd name="connsiteX99" fmla="*/ 5991225 w 6612638"/>
                  <a:gd name="connsiteY99" fmla="*/ 681038 h 1976438"/>
                  <a:gd name="connsiteX100" fmla="*/ 6015038 w 6612638"/>
                  <a:gd name="connsiteY100" fmla="*/ 657225 h 1976438"/>
                  <a:gd name="connsiteX101" fmla="*/ 6053138 w 6612638"/>
                  <a:gd name="connsiteY101" fmla="*/ 619125 h 1976438"/>
                  <a:gd name="connsiteX102" fmla="*/ 6119813 w 6612638"/>
                  <a:gd name="connsiteY102" fmla="*/ 576263 h 1976438"/>
                  <a:gd name="connsiteX103" fmla="*/ 6157913 w 6612638"/>
                  <a:gd name="connsiteY103" fmla="*/ 547688 h 1976438"/>
                  <a:gd name="connsiteX104" fmla="*/ 6172200 w 6612638"/>
                  <a:gd name="connsiteY104" fmla="*/ 542925 h 1976438"/>
                  <a:gd name="connsiteX105" fmla="*/ 6229350 w 6612638"/>
                  <a:gd name="connsiteY105" fmla="*/ 519113 h 1976438"/>
                  <a:gd name="connsiteX106" fmla="*/ 6253163 w 6612638"/>
                  <a:gd name="connsiteY106" fmla="*/ 504825 h 1976438"/>
                  <a:gd name="connsiteX107" fmla="*/ 6281738 w 6612638"/>
                  <a:gd name="connsiteY107" fmla="*/ 485775 h 1976438"/>
                  <a:gd name="connsiteX108" fmla="*/ 6329363 w 6612638"/>
                  <a:gd name="connsiteY108" fmla="*/ 471488 h 1976438"/>
                  <a:gd name="connsiteX109" fmla="*/ 6353175 w 6612638"/>
                  <a:gd name="connsiteY109" fmla="*/ 457200 h 1976438"/>
                  <a:gd name="connsiteX110" fmla="*/ 6372225 w 6612638"/>
                  <a:gd name="connsiteY110" fmla="*/ 447675 h 1976438"/>
                  <a:gd name="connsiteX111" fmla="*/ 6400800 w 6612638"/>
                  <a:gd name="connsiteY111" fmla="*/ 423863 h 1976438"/>
                  <a:gd name="connsiteX112" fmla="*/ 6429375 w 6612638"/>
                  <a:gd name="connsiteY112" fmla="*/ 395288 h 1976438"/>
                  <a:gd name="connsiteX113" fmla="*/ 6448425 w 6612638"/>
                  <a:gd name="connsiteY113" fmla="*/ 361950 h 1976438"/>
                  <a:gd name="connsiteX114" fmla="*/ 6462713 w 6612638"/>
                  <a:gd name="connsiteY114" fmla="*/ 352425 h 1976438"/>
                  <a:gd name="connsiteX115" fmla="*/ 6524625 w 6612638"/>
                  <a:gd name="connsiteY115" fmla="*/ 319088 h 1976438"/>
                  <a:gd name="connsiteX116" fmla="*/ 6538913 w 6612638"/>
                  <a:gd name="connsiteY116" fmla="*/ 304800 h 1976438"/>
                  <a:gd name="connsiteX117" fmla="*/ 6567488 w 6612638"/>
                  <a:gd name="connsiteY117" fmla="*/ 280988 h 1976438"/>
                  <a:gd name="connsiteX118" fmla="*/ 6581775 w 6612638"/>
                  <a:gd name="connsiteY118" fmla="*/ 247650 h 1976438"/>
                  <a:gd name="connsiteX119" fmla="*/ 6600825 w 6612638"/>
                  <a:gd name="connsiteY119" fmla="*/ 180975 h 1976438"/>
                  <a:gd name="connsiteX120" fmla="*/ 6610350 w 6612638"/>
                  <a:gd name="connsiteY120" fmla="*/ 166688 h 1976438"/>
                  <a:gd name="connsiteX121" fmla="*/ 6610351 w 6612638"/>
                  <a:gd name="connsiteY121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810250 w 6612638"/>
                  <a:gd name="connsiteY91" fmla="*/ 781050 h 1976438"/>
                  <a:gd name="connsiteX92" fmla="*/ 5824538 w 6612638"/>
                  <a:gd name="connsiteY92" fmla="*/ 776288 h 1976438"/>
                  <a:gd name="connsiteX93" fmla="*/ 5891213 w 6612638"/>
                  <a:gd name="connsiteY93" fmla="*/ 742950 h 1976438"/>
                  <a:gd name="connsiteX94" fmla="*/ 5910263 w 6612638"/>
                  <a:gd name="connsiteY94" fmla="*/ 733425 h 1976438"/>
                  <a:gd name="connsiteX95" fmla="*/ 5948363 w 6612638"/>
                  <a:gd name="connsiteY95" fmla="*/ 719138 h 1976438"/>
                  <a:gd name="connsiteX96" fmla="*/ 5962650 w 6612638"/>
                  <a:gd name="connsiteY96" fmla="*/ 704850 h 1976438"/>
                  <a:gd name="connsiteX97" fmla="*/ 5976938 w 6612638"/>
                  <a:gd name="connsiteY97" fmla="*/ 685800 h 1976438"/>
                  <a:gd name="connsiteX98" fmla="*/ 5991225 w 6612638"/>
                  <a:gd name="connsiteY98" fmla="*/ 681038 h 1976438"/>
                  <a:gd name="connsiteX99" fmla="*/ 6015038 w 6612638"/>
                  <a:gd name="connsiteY99" fmla="*/ 657225 h 1976438"/>
                  <a:gd name="connsiteX100" fmla="*/ 6053138 w 6612638"/>
                  <a:gd name="connsiteY100" fmla="*/ 619125 h 1976438"/>
                  <a:gd name="connsiteX101" fmla="*/ 6119813 w 6612638"/>
                  <a:gd name="connsiteY101" fmla="*/ 576263 h 1976438"/>
                  <a:gd name="connsiteX102" fmla="*/ 6157913 w 6612638"/>
                  <a:gd name="connsiteY102" fmla="*/ 547688 h 1976438"/>
                  <a:gd name="connsiteX103" fmla="*/ 6172200 w 6612638"/>
                  <a:gd name="connsiteY103" fmla="*/ 542925 h 1976438"/>
                  <a:gd name="connsiteX104" fmla="*/ 6229350 w 6612638"/>
                  <a:gd name="connsiteY104" fmla="*/ 519113 h 1976438"/>
                  <a:gd name="connsiteX105" fmla="*/ 6253163 w 6612638"/>
                  <a:gd name="connsiteY105" fmla="*/ 504825 h 1976438"/>
                  <a:gd name="connsiteX106" fmla="*/ 6281738 w 6612638"/>
                  <a:gd name="connsiteY106" fmla="*/ 485775 h 1976438"/>
                  <a:gd name="connsiteX107" fmla="*/ 6329363 w 6612638"/>
                  <a:gd name="connsiteY107" fmla="*/ 471488 h 1976438"/>
                  <a:gd name="connsiteX108" fmla="*/ 6353175 w 6612638"/>
                  <a:gd name="connsiteY108" fmla="*/ 457200 h 1976438"/>
                  <a:gd name="connsiteX109" fmla="*/ 6372225 w 6612638"/>
                  <a:gd name="connsiteY109" fmla="*/ 447675 h 1976438"/>
                  <a:gd name="connsiteX110" fmla="*/ 6400800 w 6612638"/>
                  <a:gd name="connsiteY110" fmla="*/ 423863 h 1976438"/>
                  <a:gd name="connsiteX111" fmla="*/ 6429375 w 6612638"/>
                  <a:gd name="connsiteY111" fmla="*/ 395288 h 1976438"/>
                  <a:gd name="connsiteX112" fmla="*/ 6448425 w 6612638"/>
                  <a:gd name="connsiteY112" fmla="*/ 361950 h 1976438"/>
                  <a:gd name="connsiteX113" fmla="*/ 6462713 w 6612638"/>
                  <a:gd name="connsiteY113" fmla="*/ 352425 h 1976438"/>
                  <a:gd name="connsiteX114" fmla="*/ 6524625 w 6612638"/>
                  <a:gd name="connsiteY114" fmla="*/ 319088 h 1976438"/>
                  <a:gd name="connsiteX115" fmla="*/ 6538913 w 6612638"/>
                  <a:gd name="connsiteY115" fmla="*/ 304800 h 1976438"/>
                  <a:gd name="connsiteX116" fmla="*/ 6567488 w 6612638"/>
                  <a:gd name="connsiteY116" fmla="*/ 280988 h 1976438"/>
                  <a:gd name="connsiteX117" fmla="*/ 6581775 w 6612638"/>
                  <a:gd name="connsiteY117" fmla="*/ 247650 h 1976438"/>
                  <a:gd name="connsiteX118" fmla="*/ 6600825 w 6612638"/>
                  <a:gd name="connsiteY118" fmla="*/ 180975 h 1976438"/>
                  <a:gd name="connsiteX119" fmla="*/ 6610350 w 6612638"/>
                  <a:gd name="connsiteY119" fmla="*/ 166688 h 1976438"/>
                  <a:gd name="connsiteX120" fmla="*/ 6610351 w 6612638"/>
                  <a:gd name="connsiteY120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810250 w 6612638"/>
                  <a:gd name="connsiteY91" fmla="*/ 781050 h 1976438"/>
                  <a:gd name="connsiteX92" fmla="*/ 5891213 w 6612638"/>
                  <a:gd name="connsiteY92" fmla="*/ 742950 h 1976438"/>
                  <a:gd name="connsiteX93" fmla="*/ 5910263 w 6612638"/>
                  <a:gd name="connsiteY93" fmla="*/ 733425 h 1976438"/>
                  <a:gd name="connsiteX94" fmla="*/ 5948363 w 6612638"/>
                  <a:gd name="connsiteY94" fmla="*/ 719138 h 1976438"/>
                  <a:gd name="connsiteX95" fmla="*/ 5962650 w 6612638"/>
                  <a:gd name="connsiteY95" fmla="*/ 704850 h 1976438"/>
                  <a:gd name="connsiteX96" fmla="*/ 5976938 w 6612638"/>
                  <a:gd name="connsiteY96" fmla="*/ 685800 h 1976438"/>
                  <a:gd name="connsiteX97" fmla="*/ 5991225 w 6612638"/>
                  <a:gd name="connsiteY97" fmla="*/ 681038 h 1976438"/>
                  <a:gd name="connsiteX98" fmla="*/ 6015038 w 6612638"/>
                  <a:gd name="connsiteY98" fmla="*/ 657225 h 1976438"/>
                  <a:gd name="connsiteX99" fmla="*/ 6053138 w 6612638"/>
                  <a:gd name="connsiteY99" fmla="*/ 619125 h 1976438"/>
                  <a:gd name="connsiteX100" fmla="*/ 6119813 w 6612638"/>
                  <a:gd name="connsiteY100" fmla="*/ 576263 h 1976438"/>
                  <a:gd name="connsiteX101" fmla="*/ 6157913 w 6612638"/>
                  <a:gd name="connsiteY101" fmla="*/ 547688 h 1976438"/>
                  <a:gd name="connsiteX102" fmla="*/ 6172200 w 6612638"/>
                  <a:gd name="connsiteY102" fmla="*/ 542925 h 1976438"/>
                  <a:gd name="connsiteX103" fmla="*/ 6229350 w 6612638"/>
                  <a:gd name="connsiteY103" fmla="*/ 519113 h 1976438"/>
                  <a:gd name="connsiteX104" fmla="*/ 6253163 w 6612638"/>
                  <a:gd name="connsiteY104" fmla="*/ 504825 h 1976438"/>
                  <a:gd name="connsiteX105" fmla="*/ 6281738 w 6612638"/>
                  <a:gd name="connsiteY105" fmla="*/ 485775 h 1976438"/>
                  <a:gd name="connsiteX106" fmla="*/ 6329363 w 6612638"/>
                  <a:gd name="connsiteY106" fmla="*/ 471488 h 1976438"/>
                  <a:gd name="connsiteX107" fmla="*/ 6353175 w 6612638"/>
                  <a:gd name="connsiteY107" fmla="*/ 457200 h 1976438"/>
                  <a:gd name="connsiteX108" fmla="*/ 6372225 w 6612638"/>
                  <a:gd name="connsiteY108" fmla="*/ 447675 h 1976438"/>
                  <a:gd name="connsiteX109" fmla="*/ 6400800 w 6612638"/>
                  <a:gd name="connsiteY109" fmla="*/ 423863 h 1976438"/>
                  <a:gd name="connsiteX110" fmla="*/ 6429375 w 6612638"/>
                  <a:gd name="connsiteY110" fmla="*/ 395288 h 1976438"/>
                  <a:gd name="connsiteX111" fmla="*/ 6448425 w 6612638"/>
                  <a:gd name="connsiteY111" fmla="*/ 361950 h 1976438"/>
                  <a:gd name="connsiteX112" fmla="*/ 6462713 w 6612638"/>
                  <a:gd name="connsiteY112" fmla="*/ 352425 h 1976438"/>
                  <a:gd name="connsiteX113" fmla="*/ 6524625 w 6612638"/>
                  <a:gd name="connsiteY113" fmla="*/ 319088 h 1976438"/>
                  <a:gd name="connsiteX114" fmla="*/ 6538913 w 6612638"/>
                  <a:gd name="connsiteY114" fmla="*/ 304800 h 1976438"/>
                  <a:gd name="connsiteX115" fmla="*/ 6567488 w 6612638"/>
                  <a:gd name="connsiteY115" fmla="*/ 280988 h 1976438"/>
                  <a:gd name="connsiteX116" fmla="*/ 6581775 w 6612638"/>
                  <a:gd name="connsiteY116" fmla="*/ 247650 h 1976438"/>
                  <a:gd name="connsiteX117" fmla="*/ 6600825 w 6612638"/>
                  <a:gd name="connsiteY117" fmla="*/ 180975 h 1976438"/>
                  <a:gd name="connsiteX118" fmla="*/ 6610350 w 6612638"/>
                  <a:gd name="connsiteY118" fmla="*/ 166688 h 1976438"/>
                  <a:gd name="connsiteX119" fmla="*/ 6610351 w 6612638"/>
                  <a:gd name="connsiteY11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6141427 w 6612638"/>
                  <a:gd name="connsiteY91" fmla="*/ 672612 h 1976438"/>
                  <a:gd name="connsiteX92" fmla="*/ 5891213 w 6612638"/>
                  <a:gd name="connsiteY92" fmla="*/ 742950 h 1976438"/>
                  <a:gd name="connsiteX93" fmla="*/ 5910263 w 6612638"/>
                  <a:gd name="connsiteY93" fmla="*/ 733425 h 1976438"/>
                  <a:gd name="connsiteX94" fmla="*/ 5948363 w 6612638"/>
                  <a:gd name="connsiteY94" fmla="*/ 719138 h 1976438"/>
                  <a:gd name="connsiteX95" fmla="*/ 5962650 w 6612638"/>
                  <a:gd name="connsiteY95" fmla="*/ 704850 h 1976438"/>
                  <a:gd name="connsiteX96" fmla="*/ 5976938 w 6612638"/>
                  <a:gd name="connsiteY96" fmla="*/ 685800 h 1976438"/>
                  <a:gd name="connsiteX97" fmla="*/ 5991225 w 6612638"/>
                  <a:gd name="connsiteY97" fmla="*/ 681038 h 1976438"/>
                  <a:gd name="connsiteX98" fmla="*/ 6015038 w 6612638"/>
                  <a:gd name="connsiteY98" fmla="*/ 657225 h 1976438"/>
                  <a:gd name="connsiteX99" fmla="*/ 6053138 w 6612638"/>
                  <a:gd name="connsiteY99" fmla="*/ 619125 h 1976438"/>
                  <a:gd name="connsiteX100" fmla="*/ 6119813 w 6612638"/>
                  <a:gd name="connsiteY100" fmla="*/ 576263 h 1976438"/>
                  <a:gd name="connsiteX101" fmla="*/ 6157913 w 6612638"/>
                  <a:gd name="connsiteY101" fmla="*/ 547688 h 1976438"/>
                  <a:gd name="connsiteX102" fmla="*/ 6172200 w 6612638"/>
                  <a:gd name="connsiteY102" fmla="*/ 542925 h 1976438"/>
                  <a:gd name="connsiteX103" fmla="*/ 6229350 w 6612638"/>
                  <a:gd name="connsiteY103" fmla="*/ 519113 h 1976438"/>
                  <a:gd name="connsiteX104" fmla="*/ 6253163 w 6612638"/>
                  <a:gd name="connsiteY104" fmla="*/ 504825 h 1976438"/>
                  <a:gd name="connsiteX105" fmla="*/ 6281738 w 6612638"/>
                  <a:gd name="connsiteY105" fmla="*/ 485775 h 1976438"/>
                  <a:gd name="connsiteX106" fmla="*/ 6329363 w 6612638"/>
                  <a:gd name="connsiteY106" fmla="*/ 471488 h 1976438"/>
                  <a:gd name="connsiteX107" fmla="*/ 6353175 w 6612638"/>
                  <a:gd name="connsiteY107" fmla="*/ 457200 h 1976438"/>
                  <a:gd name="connsiteX108" fmla="*/ 6372225 w 6612638"/>
                  <a:gd name="connsiteY108" fmla="*/ 447675 h 1976438"/>
                  <a:gd name="connsiteX109" fmla="*/ 6400800 w 6612638"/>
                  <a:gd name="connsiteY109" fmla="*/ 423863 h 1976438"/>
                  <a:gd name="connsiteX110" fmla="*/ 6429375 w 6612638"/>
                  <a:gd name="connsiteY110" fmla="*/ 395288 h 1976438"/>
                  <a:gd name="connsiteX111" fmla="*/ 6448425 w 6612638"/>
                  <a:gd name="connsiteY111" fmla="*/ 361950 h 1976438"/>
                  <a:gd name="connsiteX112" fmla="*/ 6462713 w 6612638"/>
                  <a:gd name="connsiteY112" fmla="*/ 352425 h 1976438"/>
                  <a:gd name="connsiteX113" fmla="*/ 6524625 w 6612638"/>
                  <a:gd name="connsiteY113" fmla="*/ 319088 h 1976438"/>
                  <a:gd name="connsiteX114" fmla="*/ 6538913 w 6612638"/>
                  <a:gd name="connsiteY114" fmla="*/ 304800 h 1976438"/>
                  <a:gd name="connsiteX115" fmla="*/ 6567488 w 6612638"/>
                  <a:gd name="connsiteY115" fmla="*/ 280988 h 1976438"/>
                  <a:gd name="connsiteX116" fmla="*/ 6581775 w 6612638"/>
                  <a:gd name="connsiteY116" fmla="*/ 247650 h 1976438"/>
                  <a:gd name="connsiteX117" fmla="*/ 6600825 w 6612638"/>
                  <a:gd name="connsiteY117" fmla="*/ 180975 h 1976438"/>
                  <a:gd name="connsiteX118" fmla="*/ 6610350 w 6612638"/>
                  <a:gd name="connsiteY118" fmla="*/ 166688 h 1976438"/>
                  <a:gd name="connsiteX119" fmla="*/ 6610351 w 6612638"/>
                  <a:gd name="connsiteY11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6141427 w 6612638"/>
                  <a:gd name="connsiteY91" fmla="*/ 672612 h 1976438"/>
                  <a:gd name="connsiteX92" fmla="*/ 5891213 w 6612638"/>
                  <a:gd name="connsiteY92" fmla="*/ 742950 h 1976438"/>
                  <a:gd name="connsiteX93" fmla="*/ 5948363 w 6612638"/>
                  <a:gd name="connsiteY93" fmla="*/ 719138 h 1976438"/>
                  <a:gd name="connsiteX94" fmla="*/ 5962650 w 6612638"/>
                  <a:gd name="connsiteY94" fmla="*/ 704850 h 1976438"/>
                  <a:gd name="connsiteX95" fmla="*/ 5976938 w 6612638"/>
                  <a:gd name="connsiteY95" fmla="*/ 685800 h 1976438"/>
                  <a:gd name="connsiteX96" fmla="*/ 5991225 w 6612638"/>
                  <a:gd name="connsiteY96" fmla="*/ 681038 h 1976438"/>
                  <a:gd name="connsiteX97" fmla="*/ 6015038 w 6612638"/>
                  <a:gd name="connsiteY97" fmla="*/ 657225 h 1976438"/>
                  <a:gd name="connsiteX98" fmla="*/ 6053138 w 6612638"/>
                  <a:gd name="connsiteY98" fmla="*/ 619125 h 1976438"/>
                  <a:gd name="connsiteX99" fmla="*/ 6119813 w 6612638"/>
                  <a:gd name="connsiteY99" fmla="*/ 576263 h 1976438"/>
                  <a:gd name="connsiteX100" fmla="*/ 6157913 w 6612638"/>
                  <a:gd name="connsiteY100" fmla="*/ 547688 h 1976438"/>
                  <a:gd name="connsiteX101" fmla="*/ 6172200 w 6612638"/>
                  <a:gd name="connsiteY101" fmla="*/ 542925 h 1976438"/>
                  <a:gd name="connsiteX102" fmla="*/ 6229350 w 6612638"/>
                  <a:gd name="connsiteY102" fmla="*/ 519113 h 1976438"/>
                  <a:gd name="connsiteX103" fmla="*/ 6253163 w 6612638"/>
                  <a:gd name="connsiteY103" fmla="*/ 504825 h 1976438"/>
                  <a:gd name="connsiteX104" fmla="*/ 6281738 w 6612638"/>
                  <a:gd name="connsiteY104" fmla="*/ 485775 h 1976438"/>
                  <a:gd name="connsiteX105" fmla="*/ 6329363 w 6612638"/>
                  <a:gd name="connsiteY105" fmla="*/ 471488 h 1976438"/>
                  <a:gd name="connsiteX106" fmla="*/ 6353175 w 6612638"/>
                  <a:gd name="connsiteY106" fmla="*/ 457200 h 1976438"/>
                  <a:gd name="connsiteX107" fmla="*/ 6372225 w 6612638"/>
                  <a:gd name="connsiteY107" fmla="*/ 447675 h 1976438"/>
                  <a:gd name="connsiteX108" fmla="*/ 6400800 w 6612638"/>
                  <a:gd name="connsiteY108" fmla="*/ 423863 h 1976438"/>
                  <a:gd name="connsiteX109" fmla="*/ 6429375 w 6612638"/>
                  <a:gd name="connsiteY109" fmla="*/ 395288 h 1976438"/>
                  <a:gd name="connsiteX110" fmla="*/ 6448425 w 6612638"/>
                  <a:gd name="connsiteY110" fmla="*/ 361950 h 1976438"/>
                  <a:gd name="connsiteX111" fmla="*/ 6462713 w 6612638"/>
                  <a:gd name="connsiteY111" fmla="*/ 352425 h 1976438"/>
                  <a:gd name="connsiteX112" fmla="*/ 6524625 w 6612638"/>
                  <a:gd name="connsiteY112" fmla="*/ 319088 h 1976438"/>
                  <a:gd name="connsiteX113" fmla="*/ 6538913 w 6612638"/>
                  <a:gd name="connsiteY113" fmla="*/ 304800 h 1976438"/>
                  <a:gd name="connsiteX114" fmla="*/ 6567488 w 6612638"/>
                  <a:gd name="connsiteY114" fmla="*/ 280988 h 1976438"/>
                  <a:gd name="connsiteX115" fmla="*/ 6581775 w 6612638"/>
                  <a:gd name="connsiteY115" fmla="*/ 247650 h 1976438"/>
                  <a:gd name="connsiteX116" fmla="*/ 6600825 w 6612638"/>
                  <a:gd name="connsiteY116" fmla="*/ 180975 h 1976438"/>
                  <a:gd name="connsiteX117" fmla="*/ 6610350 w 6612638"/>
                  <a:gd name="connsiteY117" fmla="*/ 166688 h 1976438"/>
                  <a:gd name="connsiteX118" fmla="*/ 6610351 w 6612638"/>
                  <a:gd name="connsiteY11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6141427 w 6612638"/>
                  <a:gd name="connsiteY91" fmla="*/ 672612 h 1976438"/>
                  <a:gd name="connsiteX92" fmla="*/ 5948363 w 6612638"/>
                  <a:gd name="connsiteY92" fmla="*/ 719138 h 1976438"/>
                  <a:gd name="connsiteX93" fmla="*/ 5962650 w 6612638"/>
                  <a:gd name="connsiteY93" fmla="*/ 704850 h 1976438"/>
                  <a:gd name="connsiteX94" fmla="*/ 5976938 w 6612638"/>
                  <a:gd name="connsiteY94" fmla="*/ 685800 h 1976438"/>
                  <a:gd name="connsiteX95" fmla="*/ 5991225 w 6612638"/>
                  <a:gd name="connsiteY95" fmla="*/ 681038 h 1976438"/>
                  <a:gd name="connsiteX96" fmla="*/ 6015038 w 6612638"/>
                  <a:gd name="connsiteY96" fmla="*/ 657225 h 1976438"/>
                  <a:gd name="connsiteX97" fmla="*/ 6053138 w 6612638"/>
                  <a:gd name="connsiteY97" fmla="*/ 619125 h 1976438"/>
                  <a:gd name="connsiteX98" fmla="*/ 6119813 w 6612638"/>
                  <a:gd name="connsiteY98" fmla="*/ 576263 h 1976438"/>
                  <a:gd name="connsiteX99" fmla="*/ 6157913 w 6612638"/>
                  <a:gd name="connsiteY99" fmla="*/ 547688 h 1976438"/>
                  <a:gd name="connsiteX100" fmla="*/ 6172200 w 6612638"/>
                  <a:gd name="connsiteY100" fmla="*/ 542925 h 1976438"/>
                  <a:gd name="connsiteX101" fmla="*/ 6229350 w 6612638"/>
                  <a:gd name="connsiteY101" fmla="*/ 519113 h 1976438"/>
                  <a:gd name="connsiteX102" fmla="*/ 6253163 w 6612638"/>
                  <a:gd name="connsiteY102" fmla="*/ 504825 h 1976438"/>
                  <a:gd name="connsiteX103" fmla="*/ 6281738 w 6612638"/>
                  <a:gd name="connsiteY103" fmla="*/ 485775 h 1976438"/>
                  <a:gd name="connsiteX104" fmla="*/ 6329363 w 6612638"/>
                  <a:gd name="connsiteY104" fmla="*/ 471488 h 1976438"/>
                  <a:gd name="connsiteX105" fmla="*/ 6353175 w 6612638"/>
                  <a:gd name="connsiteY105" fmla="*/ 457200 h 1976438"/>
                  <a:gd name="connsiteX106" fmla="*/ 6372225 w 6612638"/>
                  <a:gd name="connsiteY106" fmla="*/ 447675 h 1976438"/>
                  <a:gd name="connsiteX107" fmla="*/ 6400800 w 6612638"/>
                  <a:gd name="connsiteY107" fmla="*/ 423863 h 1976438"/>
                  <a:gd name="connsiteX108" fmla="*/ 6429375 w 6612638"/>
                  <a:gd name="connsiteY108" fmla="*/ 395288 h 1976438"/>
                  <a:gd name="connsiteX109" fmla="*/ 6448425 w 6612638"/>
                  <a:gd name="connsiteY109" fmla="*/ 361950 h 1976438"/>
                  <a:gd name="connsiteX110" fmla="*/ 6462713 w 6612638"/>
                  <a:gd name="connsiteY110" fmla="*/ 352425 h 1976438"/>
                  <a:gd name="connsiteX111" fmla="*/ 6524625 w 6612638"/>
                  <a:gd name="connsiteY111" fmla="*/ 319088 h 1976438"/>
                  <a:gd name="connsiteX112" fmla="*/ 6538913 w 6612638"/>
                  <a:gd name="connsiteY112" fmla="*/ 304800 h 1976438"/>
                  <a:gd name="connsiteX113" fmla="*/ 6567488 w 6612638"/>
                  <a:gd name="connsiteY113" fmla="*/ 280988 h 1976438"/>
                  <a:gd name="connsiteX114" fmla="*/ 6581775 w 6612638"/>
                  <a:gd name="connsiteY114" fmla="*/ 247650 h 1976438"/>
                  <a:gd name="connsiteX115" fmla="*/ 6600825 w 6612638"/>
                  <a:gd name="connsiteY115" fmla="*/ 180975 h 1976438"/>
                  <a:gd name="connsiteX116" fmla="*/ 6610350 w 6612638"/>
                  <a:gd name="connsiteY116" fmla="*/ 166688 h 1976438"/>
                  <a:gd name="connsiteX117" fmla="*/ 6610351 w 6612638"/>
                  <a:gd name="connsiteY11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6161942 w 6612638"/>
                  <a:gd name="connsiteY91" fmla="*/ 640373 h 1976438"/>
                  <a:gd name="connsiteX92" fmla="*/ 5948363 w 6612638"/>
                  <a:gd name="connsiteY92" fmla="*/ 719138 h 1976438"/>
                  <a:gd name="connsiteX93" fmla="*/ 5962650 w 6612638"/>
                  <a:gd name="connsiteY93" fmla="*/ 704850 h 1976438"/>
                  <a:gd name="connsiteX94" fmla="*/ 5976938 w 6612638"/>
                  <a:gd name="connsiteY94" fmla="*/ 685800 h 1976438"/>
                  <a:gd name="connsiteX95" fmla="*/ 5991225 w 6612638"/>
                  <a:gd name="connsiteY95" fmla="*/ 681038 h 1976438"/>
                  <a:gd name="connsiteX96" fmla="*/ 6015038 w 6612638"/>
                  <a:gd name="connsiteY96" fmla="*/ 657225 h 1976438"/>
                  <a:gd name="connsiteX97" fmla="*/ 6053138 w 6612638"/>
                  <a:gd name="connsiteY97" fmla="*/ 619125 h 1976438"/>
                  <a:gd name="connsiteX98" fmla="*/ 6119813 w 6612638"/>
                  <a:gd name="connsiteY98" fmla="*/ 576263 h 1976438"/>
                  <a:gd name="connsiteX99" fmla="*/ 6157913 w 6612638"/>
                  <a:gd name="connsiteY99" fmla="*/ 547688 h 1976438"/>
                  <a:gd name="connsiteX100" fmla="*/ 6172200 w 6612638"/>
                  <a:gd name="connsiteY100" fmla="*/ 542925 h 1976438"/>
                  <a:gd name="connsiteX101" fmla="*/ 6229350 w 6612638"/>
                  <a:gd name="connsiteY101" fmla="*/ 519113 h 1976438"/>
                  <a:gd name="connsiteX102" fmla="*/ 6253163 w 6612638"/>
                  <a:gd name="connsiteY102" fmla="*/ 504825 h 1976438"/>
                  <a:gd name="connsiteX103" fmla="*/ 6281738 w 6612638"/>
                  <a:gd name="connsiteY103" fmla="*/ 485775 h 1976438"/>
                  <a:gd name="connsiteX104" fmla="*/ 6329363 w 6612638"/>
                  <a:gd name="connsiteY104" fmla="*/ 471488 h 1976438"/>
                  <a:gd name="connsiteX105" fmla="*/ 6353175 w 6612638"/>
                  <a:gd name="connsiteY105" fmla="*/ 457200 h 1976438"/>
                  <a:gd name="connsiteX106" fmla="*/ 6372225 w 6612638"/>
                  <a:gd name="connsiteY106" fmla="*/ 447675 h 1976438"/>
                  <a:gd name="connsiteX107" fmla="*/ 6400800 w 6612638"/>
                  <a:gd name="connsiteY107" fmla="*/ 423863 h 1976438"/>
                  <a:gd name="connsiteX108" fmla="*/ 6429375 w 6612638"/>
                  <a:gd name="connsiteY108" fmla="*/ 395288 h 1976438"/>
                  <a:gd name="connsiteX109" fmla="*/ 6448425 w 6612638"/>
                  <a:gd name="connsiteY109" fmla="*/ 361950 h 1976438"/>
                  <a:gd name="connsiteX110" fmla="*/ 6462713 w 6612638"/>
                  <a:gd name="connsiteY110" fmla="*/ 352425 h 1976438"/>
                  <a:gd name="connsiteX111" fmla="*/ 6524625 w 6612638"/>
                  <a:gd name="connsiteY111" fmla="*/ 319088 h 1976438"/>
                  <a:gd name="connsiteX112" fmla="*/ 6538913 w 6612638"/>
                  <a:gd name="connsiteY112" fmla="*/ 304800 h 1976438"/>
                  <a:gd name="connsiteX113" fmla="*/ 6567488 w 6612638"/>
                  <a:gd name="connsiteY113" fmla="*/ 280988 h 1976438"/>
                  <a:gd name="connsiteX114" fmla="*/ 6581775 w 6612638"/>
                  <a:gd name="connsiteY114" fmla="*/ 247650 h 1976438"/>
                  <a:gd name="connsiteX115" fmla="*/ 6600825 w 6612638"/>
                  <a:gd name="connsiteY115" fmla="*/ 180975 h 1976438"/>
                  <a:gd name="connsiteX116" fmla="*/ 6610350 w 6612638"/>
                  <a:gd name="connsiteY116" fmla="*/ 166688 h 1976438"/>
                  <a:gd name="connsiteX117" fmla="*/ 6610351 w 6612638"/>
                  <a:gd name="connsiteY11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5948363 w 6612638"/>
                  <a:gd name="connsiteY92" fmla="*/ 719138 h 1976438"/>
                  <a:gd name="connsiteX93" fmla="*/ 5962650 w 6612638"/>
                  <a:gd name="connsiteY93" fmla="*/ 704850 h 1976438"/>
                  <a:gd name="connsiteX94" fmla="*/ 5976938 w 6612638"/>
                  <a:gd name="connsiteY94" fmla="*/ 685800 h 1976438"/>
                  <a:gd name="connsiteX95" fmla="*/ 5991225 w 6612638"/>
                  <a:gd name="connsiteY95" fmla="*/ 681038 h 1976438"/>
                  <a:gd name="connsiteX96" fmla="*/ 6015038 w 6612638"/>
                  <a:gd name="connsiteY96" fmla="*/ 657225 h 1976438"/>
                  <a:gd name="connsiteX97" fmla="*/ 6053138 w 6612638"/>
                  <a:gd name="connsiteY97" fmla="*/ 619125 h 1976438"/>
                  <a:gd name="connsiteX98" fmla="*/ 6119813 w 6612638"/>
                  <a:gd name="connsiteY98" fmla="*/ 576263 h 1976438"/>
                  <a:gd name="connsiteX99" fmla="*/ 6157913 w 6612638"/>
                  <a:gd name="connsiteY99" fmla="*/ 547688 h 1976438"/>
                  <a:gd name="connsiteX100" fmla="*/ 6172200 w 6612638"/>
                  <a:gd name="connsiteY100" fmla="*/ 542925 h 1976438"/>
                  <a:gd name="connsiteX101" fmla="*/ 6229350 w 6612638"/>
                  <a:gd name="connsiteY101" fmla="*/ 519113 h 1976438"/>
                  <a:gd name="connsiteX102" fmla="*/ 6253163 w 6612638"/>
                  <a:gd name="connsiteY102" fmla="*/ 504825 h 1976438"/>
                  <a:gd name="connsiteX103" fmla="*/ 6281738 w 6612638"/>
                  <a:gd name="connsiteY103" fmla="*/ 485775 h 1976438"/>
                  <a:gd name="connsiteX104" fmla="*/ 6329363 w 6612638"/>
                  <a:gd name="connsiteY104" fmla="*/ 471488 h 1976438"/>
                  <a:gd name="connsiteX105" fmla="*/ 6353175 w 6612638"/>
                  <a:gd name="connsiteY105" fmla="*/ 457200 h 1976438"/>
                  <a:gd name="connsiteX106" fmla="*/ 6372225 w 6612638"/>
                  <a:gd name="connsiteY106" fmla="*/ 447675 h 1976438"/>
                  <a:gd name="connsiteX107" fmla="*/ 6400800 w 6612638"/>
                  <a:gd name="connsiteY107" fmla="*/ 423863 h 1976438"/>
                  <a:gd name="connsiteX108" fmla="*/ 6429375 w 6612638"/>
                  <a:gd name="connsiteY108" fmla="*/ 395288 h 1976438"/>
                  <a:gd name="connsiteX109" fmla="*/ 6448425 w 6612638"/>
                  <a:gd name="connsiteY109" fmla="*/ 361950 h 1976438"/>
                  <a:gd name="connsiteX110" fmla="*/ 6462713 w 6612638"/>
                  <a:gd name="connsiteY110" fmla="*/ 352425 h 1976438"/>
                  <a:gd name="connsiteX111" fmla="*/ 6524625 w 6612638"/>
                  <a:gd name="connsiteY111" fmla="*/ 319088 h 1976438"/>
                  <a:gd name="connsiteX112" fmla="*/ 6538913 w 6612638"/>
                  <a:gd name="connsiteY112" fmla="*/ 304800 h 1976438"/>
                  <a:gd name="connsiteX113" fmla="*/ 6567488 w 6612638"/>
                  <a:gd name="connsiteY113" fmla="*/ 280988 h 1976438"/>
                  <a:gd name="connsiteX114" fmla="*/ 6581775 w 6612638"/>
                  <a:gd name="connsiteY114" fmla="*/ 247650 h 1976438"/>
                  <a:gd name="connsiteX115" fmla="*/ 6600825 w 6612638"/>
                  <a:gd name="connsiteY115" fmla="*/ 180975 h 1976438"/>
                  <a:gd name="connsiteX116" fmla="*/ 6610350 w 6612638"/>
                  <a:gd name="connsiteY116" fmla="*/ 166688 h 1976438"/>
                  <a:gd name="connsiteX117" fmla="*/ 6610351 w 6612638"/>
                  <a:gd name="connsiteY11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5948363 w 6612638"/>
                  <a:gd name="connsiteY92" fmla="*/ 719138 h 1976438"/>
                  <a:gd name="connsiteX93" fmla="*/ 5976938 w 6612638"/>
                  <a:gd name="connsiteY93" fmla="*/ 685800 h 1976438"/>
                  <a:gd name="connsiteX94" fmla="*/ 5991225 w 6612638"/>
                  <a:gd name="connsiteY94" fmla="*/ 681038 h 1976438"/>
                  <a:gd name="connsiteX95" fmla="*/ 6015038 w 6612638"/>
                  <a:gd name="connsiteY95" fmla="*/ 657225 h 1976438"/>
                  <a:gd name="connsiteX96" fmla="*/ 6053138 w 6612638"/>
                  <a:gd name="connsiteY96" fmla="*/ 619125 h 1976438"/>
                  <a:gd name="connsiteX97" fmla="*/ 6119813 w 6612638"/>
                  <a:gd name="connsiteY97" fmla="*/ 576263 h 1976438"/>
                  <a:gd name="connsiteX98" fmla="*/ 6157913 w 6612638"/>
                  <a:gd name="connsiteY98" fmla="*/ 547688 h 1976438"/>
                  <a:gd name="connsiteX99" fmla="*/ 6172200 w 6612638"/>
                  <a:gd name="connsiteY99" fmla="*/ 542925 h 1976438"/>
                  <a:gd name="connsiteX100" fmla="*/ 6229350 w 6612638"/>
                  <a:gd name="connsiteY100" fmla="*/ 519113 h 1976438"/>
                  <a:gd name="connsiteX101" fmla="*/ 6253163 w 6612638"/>
                  <a:gd name="connsiteY101" fmla="*/ 504825 h 1976438"/>
                  <a:gd name="connsiteX102" fmla="*/ 6281738 w 6612638"/>
                  <a:gd name="connsiteY102" fmla="*/ 485775 h 1976438"/>
                  <a:gd name="connsiteX103" fmla="*/ 6329363 w 6612638"/>
                  <a:gd name="connsiteY103" fmla="*/ 471488 h 1976438"/>
                  <a:gd name="connsiteX104" fmla="*/ 6353175 w 6612638"/>
                  <a:gd name="connsiteY104" fmla="*/ 457200 h 1976438"/>
                  <a:gd name="connsiteX105" fmla="*/ 6372225 w 6612638"/>
                  <a:gd name="connsiteY105" fmla="*/ 447675 h 1976438"/>
                  <a:gd name="connsiteX106" fmla="*/ 6400800 w 6612638"/>
                  <a:gd name="connsiteY106" fmla="*/ 423863 h 1976438"/>
                  <a:gd name="connsiteX107" fmla="*/ 6429375 w 6612638"/>
                  <a:gd name="connsiteY107" fmla="*/ 395288 h 1976438"/>
                  <a:gd name="connsiteX108" fmla="*/ 6448425 w 6612638"/>
                  <a:gd name="connsiteY108" fmla="*/ 361950 h 1976438"/>
                  <a:gd name="connsiteX109" fmla="*/ 6462713 w 6612638"/>
                  <a:gd name="connsiteY109" fmla="*/ 352425 h 1976438"/>
                  <a:gd name="connsiteX110" fmla="*/ 6524625 w 6612638"/>
                  <a:gd name="connsiteY110" fmla="*/ 319088 h 1976438"/>
                  <a:gd name="connsiteX111" fmla="*/ 6538913 w 6612638"/>
                  <a:gd name="connsiteY111" fmla="*/ 304800 h 1976438"/>
                  <a:gd name="connsiteX112" fmla="*/ 6567488 w 6612638"/>
                  <a:gd name="connsiteY112" fmla="*/ 280988 h 1976438"/>
                  <a:gd name="connsiteX113" fmla="*/ 6581775 w 6612638"/>
                  <a:gd name="connsiteY113" fmla="*/ 247650 h 1976438"/>
                  <a:gd name="connsiteX114" fmla="*/ 6600825 w 6612638"/>
                  <a:gd name="connsiteY114" fmla="*/ 180975 h 1976438"/>
                  <a:gd name="connsiteX115" fmla="*/ 6610350 w 6612638"/>
                  <a:gd name="connsiteY115" fmla="*/ 166688 h 1976438"/>
                  <a:gd name="connsiteX116" fmla="*/ 6610351 w 6612638"/>
                  <a:gd name="connsiteY11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97479 w 6612638"/>
                  <a:gd name="connsiteY92" fmla="*/ 640007 h 1976438"/>
                  <a:gd name="connsiteX93" fmla="*/ 5976938 w 6612638"/>
                  <a:gd name="connsiteY93" fmla="*/ 685800 h 1976438"/>
                  <a:gd name="connsiteX94" fmla="*/ 5991225 w 6612638"/>
                  <a:gd name="connsiteY94" fmla="*/ 681038 h 1976438"/>
                  <a:gd name="connsiteX95" fmla="*/ 6015038 w 6612638"/>
                  <a:gd name="connsiteY95" fmla="*/ 657225 h 1976438"/>
                  <a:gd name="connsiteX96" fmla="*/ 6053138 w 6612638"/>
                  <a:gd name="connsiteY96" fmla="*/ 619125 h 1976438"/>
                  <a:gd name="connsiteX97" fmla="*/ 6119813 w 6612638"/>
                  <a:gd name="connsiteY97" fmla="*/ 576263 h 1976438"/>
                  <a:gd name="connsiteX98" fmla="*/ 6157913 w 6612638"/>
                  <a:gd name="connsiteY98" fmla="*/ 547688 h 1976438"/>
                  <a:gd name="connsiteX99" fmla="*/ 6172200 w 6612638"/>
                  <a:gd name="connsiteY99" fmla="*/ 542925 h 1976438"/>
                  <a:gd name="connsiteX100" fmla="*/ 6229350 w 6612638"/>
                  <a:gd name="connsiteY100" fmla="*/ 519113 h 1976438"/>
                  <a:gd name="connsiteX101" fmla="*/ 6253163 w 6612638"/>
                  <a:gd name="connsiteY101" fmla="*/ 504825 h 1976438"/>
                  <a:gd name="connsiteX102" fmla="*/ 6281738 w 6612638"/>
                  <a:gd name="connsiteY102" fmla="*/ 485775 h 1976438"/>
                  <a:gd name="connsiteX103" fmla="*/ 6329363 w 6612638"/>
                  <a:gd name="connsiteY103" fmla="*/ 471488 h 1976438"/>
                  <a:gd name="connsiteX104" fmla="*/ 6353175 w 6612638"/>
                  <a:gd name="connsiteY104" fmla="*/ 457200 h 1976438"/>
                  <a:gd name="connsiteX105" fmla="*/ 6372225 w 6612638"/>
                  <a:gd name="connsiteY105" fmla="*/ 447675 h 1976438"/>
                  <a:gd name="connsiteX106" fmla="*/ 6400800 w 6612638"/>
                  <a:gd name="connsiteY106" fmla="*/ 423863 h 1976438"/>
                  <a:gd name="connsiteX107" fmla="*/ 6429375 w 6612638"/>
                  <a:gd name="connsiteY107" fmla="*/ 395288 h 1976438"/>
                  <a:gd name="connsiteX108" fmla="*/ 6448425 w 6612638"/>
                  <a:gd name="connsiteY108" fmla="*/ 361950 h 1976438"/>
                  <a:gd name="connsiteX109" fmla="*/ 6462713 w 6612638"/>
                  <a:gd name="connsiteY109" fmla="*/ 352425 h 1976438"/>
                  <a:gd name="connsiteX110" fmla="*/ 6524625 w 6612638"/>
                  <a:gd name="connsiteY110" fmla="*/ 319088 h 1976438"/>
                  <a:gd name="connsiteX111" fmla="*/ 6538913 w 6612638"/>
                  <a:gd name="connsiteY111" fmla="*/ 304800 h 1976438"/>
                  <a:gd name="connsiteX112" fmla="*/ 6567488 w 6612638"/>
                  <a:gd name="connsiteY112" fmla="*/ 280988 h 1976438"/>
                  <a:gd name="connsiteX113" fmla="*/ 6581775 w 6612638"/>
                  <a:gd name="connsiteY113" fmla="*/ 247650 h 1976438"/>
                  <a:gd name="connsiteX114" fmla="*/ 6600825 w 6612638"/>
                  <a:gd name="connsiteY114" fmla="*/ 180975 h 1976438"/>
                  <a:gd name="connsiteX115" fmla="*/ 6610350 w 6612638"/>
                  <a:gd name="connsiteY115" fmla="*/ 166688 h 1976438"/>
                  <a:gd name="connsiteX116" fmla="*/ 6610351 w 6612638"/>
                  <a:gd name="connsiteY11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97479 w 6612638"/>
                  <a:gd name="connsiteY92" fmla="*/ 640007 h 1976438"/>
                  <a:gd name="connsiteX93" fmla="*/ 5976938 w 6612638"/>
                  <a:gd name="connsiteY93" fmla="*/ 685800 h 1976438"/>
                  <a:gd name="connsiteX94" fmla="*/ 6015038 w 6612638"/>
                  <a:gd name="connsiteY94" fmla="*/ 657225 h 1976438"/>
                  <a:gd name="connsiteX95" fmla="*/ 6053138 w 6612638"/>
                  <a:gd name="connsiteY95" fmla="*/ 619125 h 1976438"/>
                  <a:gd name="connsiteX96" fmla="*/ 6119813 w 6612638"/>
                  <a:gd name="connsiteY96" fmla="*/ 576263 h 1976438"/>
                  <a:gd name="connsiteX97" fmla="*/ 6157913 w 6612638"/>
                  <a:gd name="connsiteY97" fmla="*/ 547688 h 1976438"/>
                  <a:gd name="connsiteX98" fmla="*/ 6172200 w 6612638"/>
                  <a:gd name="connsiteY98" fmla="*/ 542925 h 1976438"/>
                  <a:gd name="connsiteX99" fmla="*/ 6229350 w 6612638"/>
                  <a:gd name="connsiteY99" fmla="*/ 519113 h 1976438"/>
                  <a:gd name="connsiteX100" fmla="*/ 6253163 w 6612638"/>
                  <a:gd name="connsiteY100" fmla="*/ 504825 h 1976438"/>
                  <a:gd name="connsiteX101" fmla="*/ 6281738 w 6612638"/>
                  <a:gd name="connsiteY101" fmla="*/ 485775 h 1976438"/>
                  <a:gd name="connsiteX102" fmla="*/ 6329363 w 6612638"/>
                  <a:gd name="connsiteY102" fmla="*/ 471488 h 1976438"/>
                  <a:gd name="connsiteX103" fmla="*/ 6353175 w 6612638"/>
                  <a:gd name="connsiteY103" fmla="*/ 457200 h 1976438"/>
                  <a:gd name="connsiteX104" fmla="*/ 6372225 w 6612638"/>
                  <a:gd name="connsiteY104" fmla="*/ 447675 h 1976438"/>
                  <a:gd name="connsiteX105" fmla="*/ 6400800 w 6612638"/>
                  <a:gd name="connsiteY105" fmla="*/ 423863 h 1976438"/>
                  <a:gd name="connsiteX106" fmla="*/ 6429375 w 6612638"/>
                  <a:gd name="connsiteY106" fmla="*/ 395288 h 1976438"/>
                  <a:gd name="connsiteX107" fmla="*/ 6448425 w 6612638"/>
                  <a:gd name="connsiteY107" fmla="*/ 361950 h 1976438"/>
                  <a:gd name="connsiteX108" fmla="*/ 6462713 w 6612638"/>
                  <a:gd name="connsiteY108" fmla="*/ 352425 h 1976438"/>
                  <a:gd name="connsiteX109" fmla="*/ 6524625 w 6612638"/>
                  <a:gd name="connsiteY109" fmla="*/ 319088 h 1976438"/>
                  <a:gd name="connsiteX110" fmla="*/ 6538913 w 6612638"/>
                  <a:gd name="connsiteY110" fmla="*/ 304800 h 1976438"/>
                  <a:gd name="connsiteX111" fmla="*/ 6567488 w 6612638"/>
                  <a:gd name="connsiteY111" fmla="*/ 280988 h 1976438"/>
                  <a:gd name="connsiteX112" fmla="*/ 6581775 w 6612638"/>
                  <a:gd name="connsiteY112" fmla="*/ 247650 h 1976438"/>
                  <a:gd name="connsiteX113" fmla="*/ 6600825 w 6612638"/>
                  <a:gd name="connsiteY113" fmla="*/ 180975 h 1976438"/>
                  <a:gd name="connsiteX114" fmla="*/ 6610350 w 6612638"/>
                  <a:gd name="connsiteY114" fmla="*/ 166688 h 1976438"/>
                  <a:gd name="connsiteX115" fmla="*/ 6610351 w 6612638"/>
                  <a:gd name="connsiteY115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97479 w 6612638"/>
                  <a:gd name="connsiteY92" fmla="*/ 640007 h 1976438"/>
                  <a:gd name="connsiteX93" fmla="*/ 6015038 w 6612638"/>
                  <a:gd name="connsiteY93" fmla="*/ 657225 h 1976438"/>
                  <a:gd name="connsiteX94" fmla="*/ 6053138 w 6612638"/>
                  <a:gd name="connsiteY94" fmla="*/ 619125 h 1976438"/>
                  <a:gd name="connsiteX95" fmla="*/ 6119813 w 6612638"/>
                  <a:gd name="connsiteY95" fmla="*/ 576263 h 1976438"/>
                  <a:gd name="connsiteX96" fmla="*/ 6157913 w 6612638"/>
                  <a:gd name="connsiteY96" fmla="*/ 547688 h 1976438"/>
                  <a:gd name="connsiteX97" fmla="*/ 6172200 w 6612638"/>
                  <a:gd name="connsiteY97" fmla="*/ 542925 h 1976438"/>
                  <a:gd name="connsiteX98" fmla="*/ 6229350 w 6612638"/>
                  <a:gd name="connsiteY98" fmla="*/ 519113 h 1976438"/>
                  <a:gd name="connsiteX99" fmla="*/ 6253163 w 6612638"/>
                  <a:gd name="connsiteY99" fmla="*/ 504825 h 1976438"/>
                  <a:gd name="connsiteX100" fmla="*/ 6281738 w 6612638"/>
                  <a:gd name="connsiteY100" fmla="*/ 485775 h 1976438"/>
                  <a:gd name="connsiteX101" fmla="*/ 6329363 w 6612638"/>
                  <a:gd name="connsiteY101" fmla="*/ 471488 h 1976438"/>
                  <a:gd name="connsiteX102" fmla="*/ 6353175 w 6612638"/>
                  <a:gd name="connsiteY102" fmla="*/ 457200 h 1976438"/>
                  <a:gd name="connsiteX103" fmla="*/ 6372225 w 6612638"/>
                  <a:gd name="connsiteY103" fmla="*/ 447675 h 1976438"/>
                  <a:gd name="connsiteX104" fmla="*/ 6400800 w 6612638"/>
                  <a:gd name="connsiteY104" fmla="*/ 423863 h 1976438"/>
                  <a:gd name="connsiteX105" fmla="*/ 6429375 w 6612638"/>
                  <a:gd name="connsiteY105" fmla="*/ 395288 h 1976438"/>
                  <a:gd name="connsiteX106" fmla="*/ 6448425 w 6612638"/>
                  <a:gd name="connsiteY106" fmla="*/ 361950 h 1976438"/>
                  <a:gd name="connsiteX107" fmla="*/ 6462713 w 6612638"/>
                  <a:gd name="connsiteY107" fmla="*/ 352425 h 1976438"/>
                  <a:gd name="connsiteX108" fmla="*/ 6524625 w 6612638"/>
                  <a:gd name="connsiteY108" fmla="*/ 319088 h 1976438"/>
                  <a:gd name="connsiteX109" fmla="*/ 6538913 w 6612638"/>
                  <a:gd name="connsiteY109" fmla="*/ 304800 h 1976438"/>
                  <a:gd name="connsiteX110" fmla="*/ 6567488 w 6612638"/>
                  <a:gd name="connsiteY110" fmla="*/ 280988 h 1976438"/>
                  <a:gd name="connsiteX111" fmla="*/ 6581775 w 6612638"/>
                  <a:gd name="connsiteY111" fmla="*/ 247650 h 1976438"/>
                  <a:gd name="connsiteX112" fmla="*/ 6600825 w 6612638"/>
                  <a:gd name="connsiteY112" fmla="*/ 180975 h 1976438"/>
                  <a:gd name="connsiteX113" fmla="*/ 6610350 w 6612638"/>
                  <a:gd name="connsiteY113" fmla="*/ 166688 h 1976438"/>
                  <a:gd name="connsiteX114" fmla="*/ 6610351 w 6612638"/>
                  <a:gd name="connsiteY114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97479 w 6612638"/>
                  <a:gd name="connsiteY92" fmla="*/ 640007 h 1976438"/>
                  <a:gd name="connsiteX93" fmla="*/ 6053138 w 6612638"/>
                  <a:gd name="connsiteY93" fmla="*/ 619125 h 1976438"/>
                  <a:gd name="connsiteX94" fmla="*/ 6119813 w 6612638"/>
                  <a:gd name="connsiteY94" fmla="*/ 576263 h 1976438"/>
                  <a:gd name="connsiteX95" fmla="*/ 6157913 w 6612638"/>
                  <a:gd name="connsiteY95" fmla="*/ 547688 h 1976438"/>
                  <a:gd name="connsiteX96" fmla="*/ 6172200 w 6612638"/>
                  <a:gd name="connsiteY96" fmla="*/ 542925 h 1976438"/>
                  <a:gd name="connsiteX97" fmla="*/ 6229350 w 6612638"/>
                  <a:gd name="connsiteY97" fmla="*/ 519113 h 1976438"/>
                  <a:gd name="connsiteX98" fmla="*/ 6253163 w 6612638"/>
                  <a:gd name="connsiteY98" fmla="*/ 504825 h 1976438"/>
                  <a:gd name="connsiteX99" fmla="*/ 6281738 w 6612638"/>
                  <a:gd name="connsiteY99" fmla="*/ 485775 h 1976438"/>
                  <a:gd name="connsiteX100" fmla="*/ 6329363 w 6612638"/>
                  <a:gd name="connsiteY100" fmla="*/ 471488 h 1976438"/>
                  <a:gd name="connsiteX101" fmla="*/ 6353175 w 6612638"/>
                  <a:gd name="connsiteY101" fmla="*/ 457200 h 1976438"/>
                  <a:gd name="connsiteX102" fmla="*/ 6372225 w 6612638"/>
                  <a:gd name="connsiteY102" fmla="*/ 447675 h 1976438"/>
                  <a:gd name="connsiteX103" fmla="*/ 6400800 w 6612638"/>
                  <a:gd name="connsiteY103" fmla="*/ 423863 h 1976438"/>
                  <a:gd name="connsiteX104" fmla="*/ 6429375 w 6612638"/>
                  <a:gd name="connsiteY104" fmla="*/ 395288 h 1976438"/>
                  <a:gd name="connsiteX105" fmla="*/ 6448425 w 6612638"/>
                  <a:gd name="connsiteY105" fmla="*/ 361950 h 1976438"/>
                  <a:gd name="connsiteX106" fmla="*/ 6462713 w 6612638"/>
                  <a:gd name="connsiteY106" fmla="*/ 352425 h 1976438"/>
                  <a:gd name="connsiteX107" fmla="*/ 6524625 w 6612638"/>
                  <a:gd name="connsiteY107" fmla="*/ 319088 h 1976438"/>
                  <a:gd name="connsiteX108" fmla="*/ 6538913 w 6612638"/>
                  <a:gd name="connsiteY108" fmla="*/ 304800 h 1976438"/>
                  <a:gd name="connsiteX109" fmla="*/ 6567488 w 6612638"/>
                  <a:gd name="connsiteY109" fmla="*/ 280988 h 1976438"/>
                  <a:gd name="connsiteX110" fmla="*/ 6581775 w 6612638"/>
                  <a:gd name="connsiteY110" fmla="*/ 247650 h 1976438"/>
                  <a:gd name="connsiteX111" fmla="*/ 6600825 w 6612638"/>
                  <a:gd name="connsiteY111" fmla="*/ 180975 h 1976438"/>
                  <a:gd name="connsiteX112" fmla="*/ 6610350 w 6612638"/>
                  <a:gd name="connsiteY112" fmla="*/ 166688 h 1976438"/>
                  <a:gd name="connsiteX113" fmla="*/ 6610351 w 6612638"/>
                  <a:gd name="connsiteY11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053138 w 6612638"/>
                  <a:gd name="connsiteY93" fmla="*/ 619125 h 1976438"/>
                  <a:gd name="connsiteX94" fmla="*/ 6119813 w 6612638"/>
                  <a:gd name="connsiteY94" fmla="*/ 576263 h 1976438"/>
                  <a:gd name="connsiteX95" fmla="*/ 6157913 w 6612638"/>
                  <a:gd name="connsiteY95" fmla="*/ 547688 h 1976438"/>
                  <a:gd name="connsiteX96" fmla="*/ 6172200 w 6612638"/>
                  <a:gd name="connsiteY96" fmla="*/ 542925 h 1976438"/>
                  <a:gd name="connsiteX97" fmla="*/ 6229350 w 6612638"/>
                  <a:gd name="connsiteY97" fmla="*/ 519113 h 1976438"/>
                  <a:gd name="connsiteX98" fmla="*/ 6253163 w 6612638"/>
                  <a:gd name="connsiteY98" fmla="*/ 504825 h 1976438"/>
                  <a:gd name="connsiteX99" fmla="*/ 6281738 w 6612638"/>
                  <a:gd name="connsiteY99" fmla="*/ 485775 h 1976438"/>
                  <a:gd name="connsiteX100" fmla="*/ 6329363 w 6612638"/>
                  <a:gd name="connsiteY100" fmla="*/ 471488 h 1976438"/>
                  <a:gd name="connsiteX101" fmla="*/ 6353175 w 6612638"/>
                  <a:gd name="connsiteY101" fmla="*/ 457200 h 1976438"/>
                  <a:gd name="connsiteX102" fmla="*/ 6372225 w 6612638"/>
                  <a:gd name="connsiteY102" fmla="*/ 447675 h 1976438"/>
                  <a:gd name="connsiteX103" fmla="*/ 6400800 w 6612638"/>
                  <a:gd name="connsiteY103" fmla="*/ 423863 h 1976438"/>
                  <a:gd name="connsiteX104" fmla="*/ 6429375 w 6612638"/>
                  <a:gd name="connsiteY104" fmla="*/ 395288 h 1976438"/>
                  <a:gd name="connsiteX105" fmla="*/ 6448425 w 6612638"/>
                  <a:gd name="connsiteY105" fmla="*/ 361950 h 1976438"/>
                  <a:gd name="connsiteX106" fmla="*/ 6462713 w 6612638"/>
                  <a:gd name="connsiteY106" fmla="*/ 352425 h 1976438"/>
                  <a:gd name="connsiteX107" fmla="*/ 6524625 w 6612638"/>
                  <a:gd name="connsiteY107" fmla="*/ 319088 h 1976438"/>
                  <a:gd name="connsiteX108" fmla="*/ 6538913 w 6612638"/>
                  <a:gd name="connsiteY108" fmla="*/ 304800 h 1976438"/>
                  <a:gd name="connsiteX109" fmla="*/ 6567488 w 6612638"/>
                  <a:gd name="connsiteY109" fmla="*/ 280988 h 1976438"/>
                  <a:gd name="connsiteX110" fmla="*/ 6581775 w 6612638"/>
                  <a:gd name="connsiteY110" fmla="*/ 247650 h 1976438"/>
                  <a:gd name="connsiteX111" fmla="*/ 6600825 w 6612638"/>
                  <a:gd name="connsiteY111" fmla="*/ 180975 h 1976438"/>
                  <a:gd name="connsiteX112" fmla="*/ 6610350 w 6612638"/>
                  <a:gd name="connsiteY112" fmla="*/ 166688 h 1976438"/>
                  <a:gd name="connsiteX113" fmla="*/ 6610351 w 6612638"/>
                  <a:gd name="connsiteY113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119813 w 6612638"/>
                  <a:gd name="connsiteY93" fmla="*/ 576263 h 1976438"/>
                  <a:gd name="connsiteX94" fmla="*/ 6157913 w 6612638"/>
                  <a:gd name="connsiteY94" fmla="*/ 547688 h 1976438"/>
                  <a:gd name="connsiteX95" fmla="*/ 6172200 w 6612638"/>
                  <a:gd name="connsiteY95" fmla="*/ 542925 h 1976438"/>
                  <a:gd name="connsiteX96" fmla="*/ 6229350 w 6612638"/>
                  <a:gd name="connsiteY96" fmla="*/ 519113 h 1976438"/>
                  <a:gd name="connsiteX97" fmla="*/ 6253163 w 6612638"/>
                  <a:gd name="connsiteY97" fmla="*/ 504825 h 1976438"/>
                  <a:gd name="connsiteX98" fmla="*/ 6281738 w 6612638"/>
                  <a:gd name="connsiteY98" fmla="*/ 485775 h 1976438"/>
                  <a:gd name="connsiteX99" fmla="*/ 6329363 w 6612638"/>
                  <a:gd name="connsiteY99" fmla="*/ 471488 h 1976438"/>
                  <a:gd name="connsiteX100" fmla="*/ 6353175 w 6612638"/>
                  <a:gd name="connsiteY100" fmla="*/ 457200 h 1976438"/>
                  <a:gd name="connsiteX101" fmla="*/ 6372225 w 6612638"/>
                  <a:gd name="connsiteY101" fmla="*/ 447675 h 1976438"/>
                  <a:gd name="connsiteX102" fmla="*/ 6400800 w 6612638"/>
                  <a:gd name="connsiteY102" fmla="*/ 423863 h 1976438"/>
                  <a:gd name="connsiteX103" fmla="*/ 6429375 w 6612638"/>
                  <a:gd name="connsiteY103" fmla="*/ 395288 h 1976438"/>
                  <a:gd name="connsiteX104" fmla="*/ 6448425 w 6612638"/>
                  <a:gd name="connsiteY104" fmla="*/ 361950 h 1976438"/>
                  <a:gd name="connsiteX105" fmla="*/ 6462713 w 6612638"/>
                  <a:gd name="connsiteY105" fmla="*/ 352425 h 1976438"/>
                  <a:gd name="connsiteX106" fmla="*/ 6524625 w 6612638"/>
                  <a:gd name="connsiteY106" fmla="*/ 319088 h 1976438"/>
                  <a:gd name="connsiteX107" fmla="*/ 6538913 w 6612638"/>
                  <a:gd name="connsiteY107" fmla="*/ 304800 h 1976438"/>
                  <a:gd name="connsiteX108" fmla="*/ 6567488 w 6612638"/>
                  <a:gd name="connsiteY108" fmla="*/ 280988 h 1976438"/>
                  <a:gd name="connsiteX109" fmla="*/ 6581775 w 6612638"/>
                  <a:gd name="connsiteY109" fmla="*/ 247650 h 1976438"/>
                  <a:gd name="connsiteX110" fmla="*/ 6600825 w 6612638"/>
                  <a:gd name="connsiteY110" fmla="*/ 180975 h 1976438"/>
                  <a:gd name="connsiteX111" fmla="*/ 6610350 w 6612638"/>
                  <a:gd name="connsiteY111" fmla="*/ 166688 h 1976438"/>
                  <a:gd name="connsiteX112" fmla="*/ 6610351 w 6612638"/>
                  <a:gd name="connsiteY11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157913 w 6612638"/>
                  <a:gd name="connsiteY94" fmla="*/ 547688 h 1976438"/>
                  <a:gd name="connsiteX95" fmla="*/ 6172200 w 6612638"/>
                  <a:gd name="connsiteY95" fmla="*/ 542925 h 1976438"/>
                  <a:gd name="connsiteX96" fmla="*/ 6229350 w 6612638"/>
                  <a:gd name="connsiteY96" fmla="*/ 519113 h 1976438"/>
                  <a:gd name="connsiteX97" fmla="*/ 6253163 w 6612638"/>
                  <a:gd name="connsiteY97" fmla="*/ 504825 h 1976438"/>
                  <a:gd name="connsiteX98" fmla="*/ 6281738 w 6612638"/>
                  <a:gd name="connsiteY98" fmla="*/ 485775 h 1976438"/>
                  <a:gd name="connsiteX99" fmla="*/ 6329363 w 6612638"/>
                  <a:gd name="connsiteY99" fmla="*/ 471488 h 1976438"/>
                  <a:gd name="connsiteX100" fmla="*/ 6353175 w 6612638"/>
                  <a:gd name="connsiteY100" fmla="*/ 457200 h 1976438"/>
                  <a:gd name="connsiteX101" fmla="*/ 6372225 w 6612638"/>
                  <a:gd name="connsiteY101" fmla="*/ 447675 h 1976438"/>
                  <a:gd name="connsiteX102" fmla="*/ 6400800 w 6612638"/>
                  <a:gd name="connsiteY102" fmla="*/ 423863 h 1976438"/>
                  <a:gd name="connsiteX103" fmla="*/ 6429375 w 6612638"/>
                  <a:gd name="connsiteY103" fmla="*/ 395288 h 1976438"/>
                  <a:gd name="connsiteX104" fmla="*/ 6448425 w 6612638"/>
                  <a:gd name="connsiteY104" fmla="*/ 361950 h 1976438"/>
                  <a:gd name="connsiteX105" fmla="*/ 6462713 w 6612638"/>
                  <a:gd name="connsiteY105" fmla="*/ 352425 h 1976438"/>
                  <a:gd name="connsiteX106" fmla="*/ 6524625 w 6612638"/>
                  <a:gd name="connsiteY106" fmla="*/ 319088 h 1976438"/>
                  <a:gd name="connsiteX107" fmla="*/ 6538913 w 6612638"/>
                  <a:gd name="connsiteY107" fmla="*/ 304800 h 1976438"/>
                  <a:gd name="connsiteX108" fmla="*/ 6567488 w 6612638"/>
                  <a:gd name="connsiteY108" fmla="*/ 280988 h 1976438"/>
                  <a:gd name="connsiteX109" fmla="*/ 6581775 w 6612638"/>
                  <a:gd name="connsiteY109" fmla="*/ 247650 h 1976438"/>
                  <a:gd name="connsiteX110" fmla="*/ 6600825 w 6612638"/>
                  <a:gd name="connsiteY110" fmla="*/ 180975 h 1976438"/>
                  <a:gd name="connsiteX111" fmla="*/ 6610350 w 6612638"/>
                  <a:gd name="connsiteY111" fmla="*/ 166688 h 1976438"/>
                  <a:gd name="connsiteX112" fmla="*/ 6610351 w 6612638"/>
                  <a:gd name="connsiteY112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157913 w 6612638"/>
                  <a:gd name="connsiteY94" fmla="*/ 547688 h 1976438"/>
                  <a:gd name="connsiteX95" fmla="*/ 6229350 w 6612638"/>
                  <a:gd name="connsiteY95" fmla="*/ 519113 h 1976438"/>
                  <a:gd name="connsiteX96" fmla="*/ 6253163 w 6612638"/>
                  <a:gd name="connsiteY96" fmla="*/ 504825 h 1976438"/>
                  <a:gd name="connsiteX97" fmla="*/ 6281738 w 6612638"/>
                  <a:gd name="connsiteY97" fmla="*/ 485775 h 1976438"/>
                  <a:gd name="connsiteX98" fmla="*/ 6329363 w 6612638"/>
                  <a:gd name="connsiteY98" fmla="*/ 471488 h 1976438"/>
                  <a:gd name="connsiteX99" fmla="*/ 6353175 w 6612638"/>
                  <a:gd name="connsiteY99" fmla="*/ 457200 h 1976438"/>
                  <a:gd name="connsiteX100" fmla="*/ 6372225 w 6612638"/>
                  <a:gd name="connsiteY100" fmla="*/ 447675 h 1976438"/>
                  <a:gd name="connsiteX101" fmla="*/ 6400800 w 6612638"/>
                  <a:gd name="connsiteY101" fmla="*/ 423863 h 1976438"/>
                  <a:gd name="connsiteX102" fmla="*/ 6429375 w 6612638"/>
                  <a:gd name="connsiteY102" fmla="*/ 395288 h 1976438"/>
                  <a:gd name="connsiteX103" fmla="*/ 6448425 w 6612638"/>
                  <a:gd name="connsiteY103" fmla="*/ 361950 h 1976438"/>
                  <a:gd name="connsiteX104" fmla="*/ 6462713 w 6612638"/>
                  <a:gd name="connsiteY104" fmla="*/ 352425 h 1976438"/>
                  <a:gd name="connsiteX105" fmla="*/ 6524625 w 6612638"/>
                  <a:gd name="connsiteY105" fmla="*/ 319088 h 1976438"/>
                  <a:gd name="connsiteX106" fmla="*/ 6538913 w 6612638"/>
                  <a:gd name="connsiteY106" fmla="*/ 304800 h 1976438"/>
                  <a:gd name="connsiteX107" fmla="*/ 6567488 w 6612638"/>
                  <a:gd name="connsiteY107" fmla="*/ 280988 h 1976438"/>
                  <a:gd name="connsiteX108" fmla="*/ 6581775 w 6612638"/>
                  <a:gd name="connsiteY108" fmla="*/ 247650 h 1976438"/>
                  <a:gd name="connsiteX109" fmla="*/ 6600825 w 6612638"/>
                  <a:gd name="connsiteY109" fmla="*/ 180975 h 1976438"/>
                  <a:gd name="connsiteX110" fmla="*/ 6610350 w 6612638"/>
                  <a:gd name="connsiteY110" fmla="*/ 166688 h 1976438"/>
                  <a:gd name="connsiteX111" fmla="*/ 6610351 w 6612638"/>
                  <a:gd name="connsiteY111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229350 w 6612638"/>
                  <a:gd name="connsiteY94" fmla="*/ 519113 h 1976438"/>
                  <a:gd name="connsiteX95" fmla="*/ 6253163 w 6612638"/>
                  <a:gd name="connsiteY95" fmla="*/ 504825 h 1976438"/>
                  <a:gd name="connsiteX96" fmla="*/ 6281738 w 6612638"/>
                  <a:gd name="connsiteY96" fmla="*/ 485775 h 1976438"/>
                  <a:gd name="connsiteX97" fmla="*/ 6329363 w 6612638"/>
                  <a:gd name="connsiteY97" fmla="*/ 471488 h 1976438"/>
                  <a:gd name="connsiteX98" fmla="*/ 6353175 w 6612638"/>
                  <a:gd name="connsiteY98" fmla="*/ 457200 h 1976438"/>
                  <a:gd name="connsiteX99" fmla="*/ 6372225 w 6612638"/>
                  <a:gd name="connsiteY99" fmla="*/ 447675 h 1976438"/>
                  <a:gd name="connsiteX100" fmla="*/ 6400800 w 6612638"/>
                  <a:gd name="connsiteY100" fmla="*/ 423863 h 1976438"/>
                  <a:gd name="connsiteX101" fmla="*/ 6429375 w 6612638"/>
                  <a:gd name="connsiteY101" fmla="*/ 395288 h 1976438"/>
                  <a:gd name="connsiteX102" fmla="*/ 6448425 w 6612638"/>
                  <a:gd name="connsiteY102" fmla="*/ 361950 h 1976438"/>
                  <a:gd name="connsiteX103" fmla="*/ 6462713 w 6612638"/>
                  <a:gd name="connsiteY103" fmla="*/ 352425 h 1976438"/>
                  <a:gd name="connsiteX104" fmla="*/ 6524625 w 6612638"/>
                  <a:gd name="connsiteY104" fmla="*/ 319088 h 1976438"/>
                  <a:gd name="connsiteX105" fmla="*/ 6538913 w 6612638"/>
                  <a:gd name="connsiteY105" fmla="*/ 304800 h 1976438"/>
                  <a:gd name="connsiteX106" fmla="*/ 6567488 w 6612638"/>
                  <a:gd name="connsiteY106" fmla="*/ 280988 h 1976438"/>
                  <a:gd name="connsiteX107" fmla="*/ 6581775 w 6612638"/>
                  <a:gd name="connsiteY107" fmla="*/ 247650 h 1976438"/>
                  <a:gd name="connsiteX108" fmla="*/ 6600825 w 6612638"/>
                  <a:gd name="connsiteY108" fmla="*/ 180975 h 1976438"/>
                  <a:gd name="connsiteX109" fmla="*/ 6610350 w 6612638"/>
                  <a:gd name="connsiteY109" fmla="*/ 166688 h 1976438"/>
                  <a:gd name="connsiteX110" fmla="*/ 6610351 w 6612638"/>
                  <a:gd name="connsiteY110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253163 w 6612638"/>
                  <a:gd name="connsiteY94" fmla="*/ 504825 h 1976438"/>
                  <a:gd name="connsiteX95" fmla="*/ 6281738 w 6612638"/>
                  <a:gd name="connsiteY95" fmla="*/ 485775 h 1976438"/>
                  <a:gd name="connsiteX96" fmla="*/ 6329363 w 6612638"/>
                  <a:gd name="connsiteY96" fmla="*/ 471488 h 1976438"/>
                  <a:gd name="connsiteX97" fmla="*/ 6353175 w 6612638"/>
                  <a:gd name="connsiteY97" fmla="*/ 457200 h 1976438"/>
                  <a:gd name="connsiteX98" fmla="*/ 6372225 w 6612638"/>
                  <a:gd name="connsiteY98" fmla="*/ 447675 h 1976438"/>
                  <a:gd name="connsiteX99" fmla="*/ 6400800 w 6612638"/>
                  <a:gd name="connsiteY99" fmla="*/ 423863 h 1976438"/>
                  <a:gd name="connsiteX100" fmla="*/ 6429375 w 6612638"/>
                  <a:gd name="connsiteY100" fmla="*/ 395288 h 1976438"/>
                  <a:gd name="connsiteX101" fmla="*/ 6448425 w 6612638"/>
                  <a:gd name="connsiteY101" fmla="*/ 361950 h 1976438"/>
                  <a:gd name="connsiteX102" fmla="*/ 6462713 w 6612638"/>
                  <a:gd name="connsiteY102" fmla="*/ 352425 h 1976438"/>
                  <a:gd name="connsiteX103" fmla="*/ 6524625 w 6612638"/>
                  <a:gd name="connsiteY103" fmla="*/ 319088 h 1976438"/>
                  <a:gd name="connsiteX104" fmla="*/ 6538913 w 6612638"/>
                  <a:gd name="connsiteY104" fmla="*/ 304800 h 1976438"/>
                  <a:gd name="connsiteX105" fmla="*/ 6567488 w 6612638"/>
                  <a:gd name="connsiteY105" fmla="*/ 280988 h 1976438"/>
                  <a:gd name="connsiteX106" fmla="*/ 6581775 w 6612638"/>
                  <a:gd name="connsiteY106" fmla="*/ 247650 h 1976438"/>
                  <a:gd name="connsiteX107" fmla="*/ 6600825 w 6612638"/>
                  <a:gd name="connsiteY107" fmla="*/ 180975 h 1976438"/>
                  <a:gd name="connsiteX108" fmla="*/ 6610350 w 6612638"/>
                  <a:gd name="connsiteY108" fmla="*/ 166688 h 1976438"/>
                  <a:gd name="connsiteX109" fmla="*/ 6610351 w 6612638"/>
                  <a:gd name="connsiteY109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281738 w 6612638"/>
                  <a:gd name="connsiteY94" fmla="*/ 485775 h 1976438"/>
                  <a:gd name="connsiteX95" fmla="*/ 6329363 w 6612638"/>
                  <a:gd name="connsiteY95" fmla="*/ 471488 h 1976438"/>
                  <a:gd name="connsiteX96" fmla="*/ 6353175 w 6612638"/>
                  <a:gd name="connsiteY96" fmla="*/ 457200 h 1976438"/>
                  <a:gd name="connsiteX97" fmla="*/ 6372225 w 6612638"/>
                  <a:gd name="connsiteY97" fmla="*/ 447675 h 1976438"/>
                  <a:gd name="connsiteX98" fmla="*/ 6400800 w 6612638"/>
                  <a:gd name="connsiteY98" fmla="*/ 423863 h 1976438"/>
                  <a:gd name="connsiteX99" fmla="*/ 6429375 w 6612638"/>
                  <a:gd name="connsiteY99" fmla="*/ 395288 h 1976438"/>
                  <a:gd name="connsiteX100" fmla="*/ 6448425 w 6612638"/>
                  <a:gd name="connsiteY100" fmla="*/ 361950 h 1976438"/>
                  <a:gd name="connsiteX101" fmla="*/ 6462713 w 6612638"/>
                  <a:gd name="connsiteY101" fmla="*/ 352425 h 1976438"/>
                  <a:gd name="connsiteX102" fmla="*/ 6524625 w 6612638"/>
                  <a:gd name="connsiteY102" fmla="*/ 319088 h 1976438"/>
                  <a:gd name="connsiteX103" fmla="*/ 6538913 w 6612638"/>
                  <a:gd name="connsiteY103" fmla="*/ 304800 h 1976438"/>
                  <a:gd name="connsiteX104" fmla="*/ 6567488 w 6612638"/>
                  <a:gd name="connsiteY104" fmla="*/ 280988 h 1976438"/>
                  <a:gd name="connsiteX105" fmla="*/ 6581775 w 6612638"/>
                  <a:gd name="connsiteY105" fmla="*/ 247650 h 1976438"/>
                  <a:gd name="connsiteX106" fmla="*/ 6600825 w 6612638"/>
                  <a:gd name="connsiteY106" fmla="*/ 180975 h 1976438"/>
                  <a:gd name="connsiteX107" fmla="*/ 6610350 w 6612638"/>
                  <a:gd name="connsiteY107" fmla="*/ 166688 h 1976438"/>
                  <a:gd name="connsiteX108" fmla="*/ 6610351 w 6612638"/>
                  <a:gd name="connsiteY108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329363 w 6612638"/>
                  <a:gd name="connsiteY94" fmla="*/ 471488 h 1976438"/>
                  <a:gd name="connsiteX95" fmla="*/ 6353175 w 6612638"/>
                  <a:gd name="connsiteY95" fmla="*/ 457200 h 1976438"/>
                  <a:gd name="connsiteX96" fmla="*/ 6372225 w 6612638"/>
                  <a:gd name="connsiteY96" fmla="*/ 447675 h 1976438"/>
                  <a:gd name="connsiteX97" fmla="*/ 6400800 w 6612638"/>
                  <a:gd name="connsiteY97" fmla="*/ 423863 h 1976438"/>
                  <a:gd name="connsiteX98" fmla="*/ 6429375 w 6612638"/>
                  <a:gd name="connsiteY98" fmla="*/ 395288 h 1976438"/>
                  <a:gd name="connsiteX99" fmla="*/ 6448425 w 6612638"/>
                  <a:gd name="connsiteY99" fmla="*/ 361950 h 1976438"/>
                  <a:gd name="connsiteX100" fmla="*/ 6462713 w 6612638"/>
                  <a:gd name="connsiteY100" fmla="*/ 352425 h 1976438"/>
                  <a:gd name="connsiteX101" fmla="*/ 6524625 w 6612638"/>
                  <a:gd name="connsiteY101" fmla="*/ 319088 h 1976438"/>
                  <a:gd name="connsiteX102" fmla="*/ 6538913 w 6612638"/>
                  <a:gd name="connsiteY102" fmla="*/ 304800 h 1976438"/>
                  <a:gd name="connsiteX103" fmla="*/ 6567488 w 6612638"/>
                  <a:gd name="connsiteY103" fmla="*/ 280988 h 1976438"/>
                  <a:gd name="connsiteX104" fmla="*/ 6581775 w 6612638"/>
                  <a:gd name="connsiteY104" fmla="*/ 247650 h 1976438"/>
                  <a:gd name="connsiteX105" fmla="*/ 6600825 w 6612638"/>
                  <a:gd name="connsiteY105" fmla="*/ 180975 h 1976438"/>
                  <a:gd name="connsiteX106" fmla="*/ 6610350 w 6612638"/>
                  <a:gd name="connsiteY106" fmla="*/ 166688 h 1976438"/>
                  <a:gd name="connsiteX107" fmla="*/ 6610351 w 6612638"/>
                  <a:gd name="connsiteY107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329363 w 6612638"/>
                  <a:gd name="connsiteY94" fmla="*/ 471488 h 1976438"/>
                  <a:gd name="connsiteX95" fmla="*/ 6372225 w 6612638"/>
                  <a:gd name="connsiteY95" fmla="*/ 447675 h 1976438"/>
                  <a:gd name="connsiteX96" fmla="*/ 6400800 w 6612638"/>
                  <a:gd name="connsiteY96" fmla="*/ 423863 h 1976438"/>
                  <a:gd name="connsiteX97" fmla="*/ 6429375 w 6612638"/>
                  <a:gd name="connsiteY97" fmla="*/ 395288 h 1976438"/>
                  <a:gd name="connsiteX98" fmla="*/ 6448425 w 6612638"/>
                  <a:gd name="connsiteY98" fmla="*/ 361950 h 1976438"/>
                  <a:gd name="connsiteX99" fmla="*/ 6462713 w 6612638"/>
                  <a:gd name="connsiteY99" fmla="*/ 352425 h 1976438"/>
                  <a:gd name="connsiteX100" fmla="*/ 6524625 w 6612638"/>
                  <a:gd name="connsiteY100" fmla="*/ 319088 h 1976438"/>
                  <a:gd name="connsiteX101" fmla="*/ 6538913 w 6612638"/>
                  <a:gd name="connsiteY101" fmla="*/ 304800 h 1976438"/>
                  <a:gd name="connsiteX102" fmla="*/ 6567488 w 6612638"/>
                  <a:gd name="connsiteY102" fmla="*/ 280988 h 1976438"/>
                  <a:gd name="connsiteX103" fmla="*/ 6581775 w 6612638"/>
                  <a:gd name="connsiteY103" fmla="*/ 247650 h 1976438"/>
                  <a:gd name="connsiteX104" fmla="*/ 6600825 w 6612638"/>
                  <a:gd name="connsiteY104" fmla="*/ 180975 h 1976438"/>
                  <a:gd name="connsiteX105" fmla="*/ 6610350 w 6612638"/>
                  <a:gd name="connsiteY105" fmla="*/ 166688 h 1976438"/>
                  <a:gd name="connsiteX106" fmla="*/ 6610351 w 6612638"/>
                  <a:gd name="connsiteY106" fmla="*/ 0 h 1976438"/>
                  <a:gd name="connsiteX0" fmla="*/ 0 w 6612638"/>
                  <a:gd name="connsiteY0" fmla="*/ 1976438 h 1976438"/>
                  <a:gd name="connsiteX1" fmla="*/ 66675 w 6612638"/>
                  <a:gd name="connsiteY1" fmla="*/ 1938338 h 1976438"/>
                  <a:gd name="connsiteX2" fmla="*/ 104775 w 6612638"/>
                  <a:gd name="connsiteY2" fmla="*/ 1905000 h 1976438"/>
                  <a:gd name="connsiteX3" fmla="*/ 133350 w 6612638"/>
                  <a:gd name="connsiteY3" fmla="*/ 1885950 h 1976438"/>
                  <a:gd name="connsiteX4" fmla="*/ 147638 w 6612638"/>
                  <a:gd name="connsiteY4" fmla="*/ 1876425 h 1976438"/>
                  <a:gd name="connsiteX5" fmla="*/ 176213 w 6612638"/>
                  <a:gd name="connsiteY5" fmla="*/ 1852613 h 1976438"/>
                  <a:gd name="connsiteX6" fmla="*/ 200025 w 6612638"/>
                  <a:gd name="connsiteY6" fmla="*/ 1824038 h 1976438"/>
                  <a:gd name="connsiteX7" fmla="*/ 209550 w 6612638"/>
                  <a:gd name="connsiteY7" fmla="*/ 1809750 h 1976438"/>
                  <a:gd name="connsiteX8" fmla="*/ 223838 w 6612638"/>
                  <a:gd name="connsiteY8" fmla="*/ 1804988 h 1976438"/>
                  <a:gd name="connsiteX9" fmla="*/ 247650 w 6612638"/>
                  <a:gd name="connsiteY9" fmla="*/ 1781175 h 1976438"/>
                  <a:gd name="connsiteX10" fmla="*/ 290513 w 6612638"/>
                  <a:gd name="connsiteY10" fmla="*/ 1747838 h 1976438"/>
                  <a:gd name="connsiteX11" fmla="*/ 319088 w 6612638"/>
                  <a:gd name="connsiteY11" fmla="*/ 1728788 h 1976438"/>
                  <a:gd name="connsiteX12" fmla="*/ 328613 w 6612638"/>
                  <a:gd name="connsiteY12" fmla="*/ 1714500 h 1976438"/>
                  <a:gd name="connsiteX13" fmla="*/ 342900 w 6612638"/>
                  <a:gd name="connsiteY13" fmla="*/ 1709738 h 1976438"/>
                  <a:gd name="connsiteX14" fmla="*/ 371475 w 6612638"/>
                  <a:gd name="connsiteY14" fmla="*/ 1690688 h 1976438"/>
                  <a:gd name="connsiteX15" fmla="*/ 390525 w 6612638"/>
                  <a:gd name="connsiteY15" fmla="*/ 1676400 h 1976438"/>
                  <a:gd name="connsiteX16" fmla="*/ 414338 w 6612638"/>
                  <a:gd name="connsiteY16" fmla="*/ 1657350 h 1976438"/>
                  <a:gd name="connsiteX17" fmla="*/ 423863 w 6612638"/>
                  <a:gd name="connsiteY17" fmla="*/ 1643063 h 1976438"/>
                  <a:gd name="connsiteX18" fmla="*/ 466725 w 6612638"/>
                  <a:gd name="connsiteY18" fmla="*/ 1619250 h 1976438"/>
                  <a:gd name="connsiteX19" fmla="*/ 490538 w 6612638"/>
                  <a:gd name="connsiteY19" fmla="*/ 1600200 h 1976438"/>
                  <a:gd name="connsiteX20" fmla="*/ 519113 w 6612638"/>
                  <a:gd name="connsiteY20" fmla="*/ 1581150 h 1976438"/>
                  <a:gd name="connsiteX21" fmla="*/ 533400 w 6612638"/>
                  <a:gd name="connsiteY21" fmla="*/ 1571625 h 1976438"/>
                  <a:gd name="connsiteX22" fmla="*/ 547688 w 6612638"/>
                  <a:gd name="connsiteY22" fmla="*/ 1566863 h 1976438"/>
                  <a:gd name="connsiteX23" fmla="*/ 576263 w 6612638"/>
                  <a:gd name="connsiteY23" fmla="*/ 1547813 h 1976438"/>
                  <a:gd name="connsiteX24" fmla="*/ 609600 w 6612638"/>
                  <a:gd name="connsiteY24" fmla="*/ 1528763 h 1976438"/>
                  <a:gd name="connsiteX25" fmla="*/ 638175 w 6612638"/>
                  <a:gd name="connsiteY25" fmla="*/ 1500188 h 1976438"/>
                  <a:gd name="connsiteX26" fmla="*/ 657225 w 6612638"/>
                  <a:gd name="connsiteY26" fmla="*/ 1490663 h 1976438"/>
                  <a:gd name="connsiteX27" fmla="*/ 719870 w 6612638"/>
                  <a:gd name="connsiteY27" fmla="*/ 1446335 h 1976438"/>
                  <a:gd name="connsiteX28" fmla="*/ 828675 w 6612638"/>
                  <a:gd name="connsiteY28" fmla="*/ 1381125 h 1976438"/>
                  <a:gd name="connsiteX29" fmla="*/ 931985 w 6612638"/>
                  <a:gd name="connsiteY29" fmla="*/ 1324707 h 1976438"/>
                  <a:gd name="connsiteX30" fmla="*/ 1050315 w 6612638"/>
                  <a:gd name="connsiteY30" fmla="*/ 1260230 h 1976438"/>
                  <a:gd name="connsiteX31" fmla="*/ 1119188 w 6612638"/>
                  <a:gd name="connsiteY31" fmla="*/ 1227626 h 1976438"/>
                  <a:gd name="connsiteX32" fmla="*/ 1169744 w 6612638"/>
                  <a:gd name="connsiteY32" fmla="*/ 1203813 h 1976438"/>
                  <a:gd name="connsiteX33" fmla="*/ 1211873 w 6612638"/>
                  <a:gd name="connsiteY33" fmla="*/ 1203814 h 1976438"/>
                  <a:gd name="connsiteX34" fmla="*/ 1269390 w 6612638"/>
                  <a:gd name="connsiteY34" fmla="*/ 1225428 h 1976438"/>
                  <a:gd name="connsiteX35" fmla="*/ 1371600 w 6612638"/>
                  <a:gd name="connsiteY35" fmla="*/ 1281113 h 1976438"/>
                  <a:gd name="connsiteX36" fmla="*/ 1480405 w 6612638"/>
                  <a:gd name="connsiteY36" fmla="*/ 1329104 h 1976438"/>
                  <a:gd name="connsiteX37" fmla="*/ 1557338 w 6612638"/>
                  <a:gd name="connsiteY37" fmla="*/ 1347788 h 1976438"/>
                  <a:gd name="connsiteX38" fmla="*/ 1571625 w 6612638"/>
                  <a:gd name="connsiteY38" fmla="*/ 1352550 h 1976438"/>
                  <a:gd name="connsiteX39" fmla="*/ 1666875 w 6612638"/>
                  <a:gd name="connsiteY39" fmla="*/ 1347788 h 1976438"/>
                  <a:gd name="connsiteX40" fmla="*/ 1695450 w 6612638"/>
                  <a:gd name="connsiteY40" fmla="*/ 1338263 h 1976438"/>
                  <a:gd name="connsiteX41" fmla="*/ 1714500 w 6612638"/>
                  <a:gd name="connsiteY41" fmla="*/ 1333500 h 1976438"/>
                  <a:gd name="connsiteX42" fmla="*/ 1809750 w 6612638"/>
                  <a:gd name="connsiteY42" fmla="*/ 1338263 h 1976438"/>
                  <a:gd name="connsiteX43" fmla="*/ 1843088 w 6612638"/>
                  <a:gd name="connsiteY43" fmla="*/ 1352550 h 1976438"/>
                  <a:gd name="connsiteX44" fmla="*/ 1857375 w 6612638"/>
                  <a:gd name="connsiteY44" fmla="*/ 1357313 h 1976438"/>
                  <a:gd name="connsiteX45" fmla="*/ 1895475 w 6612638"/>
                  <a:gd name="connsiteY45" fmla="*/ 1352550 h 1976438"/>
                  <a:gd name="connsiteX46" fmla="*/ 1924050 w 6612638"/>
                  <a:gd name="connsiteY46" fmla="*/ 1338263 h 1976438"/>
                  <a:gd name="connsiteX47" fmla="*/ 1938338 w 6612638"/>
                  <a:gd name="connsiteY47" fmla="*/ 1333500 h 1976438"/>
                  <a:gd name="connsiteX48" fmla="*/ 1952625 w 6612638"/>
                  <a:gd name="connsiteY48" fmla="*/ 1319213 h 1976438"/>
                  <a:gd name="connsiteX49" fmla="*/ 1966913 w 6612638"/>
                  <a:gd name="connsiteY49" fmla="*/ 1314450 h 1976438"/>
                  <a:gd name="connsiteX50" fmla="*/ 1981200 w 6612638"/>
                  <a:gd name="connsiteY50" fmla="*/ 1304925 h 1976438"/>
                  <a:gd name="connsiteX51" fmla="*/ 2036152 w 6612638"/>
                  <a:gd name="connsiteY51" fmla="*/ 1335698 h 1976438"/>
                  <a:gd name="connsiteX52" fmla="*/ 2089638 w 6612638"/>
                  <a:gd name="connsiteY52" fmla="*/ 1361709 h 1976438"/>
                  <a:gd name="connsiteX53" fmla="*/ 2124075 w 6612638"/>
                  <a:gd name="connsiteY53" fmla="*/ 1352550 h 1976438"/>
                  <a:gd name="connsiteX54" fmla="*/ 2162175 w 6612638"/>
                  <a:gd name="connsiteY54" fmla="*/ 1347788 h 1976438"/>
                  <a:gd name="connsiteX55" fmla="*/ 2190750 w 6612638"/>
                  <a:gd name="connsiteY55" fmla="*/ 1338263 h 1976438"/>
                  <a:gd name="connsiteX56" fmla="*/ 2219325 w 6612638"/>
                  <a:gd name="connsiteY56" fmla="*/ 1319213 h 1976438"/>
                  <a:gd name="connsiteX57" fmla="*/ 2247900 w 6612638"/>
                  <a:gd name="connsiteY57" fmla="*/ 1300163 h 1976438"/>
                  <a:gd name="connsiteX58" fmla="*/ 2262188 w 6612638"/>
                  <a:gd name="connsiteY58" fmla="*/ 1290638 h 1976438"/>
                  <a:gd name="connsiteX59" fmla="*/ 2281238 w 6612638"/>
                  <a:gd name="connsiteY59" fmla="*/ 1281113 h 1976438"/>
                  <a:gd name="connsiteX60" fmla="*/ 2295525 w 6612638"/>
                  <a:gd name="connsiteY60" fmla="*/ 1262063 h 1976438"/>
                  <a:gd name="connsiteX61" fmla="*/ 2305050 w 6612638"/>
                  <a:gd name="connsiteY61" fmla="*/ 1228725 h 1976438"/>
                  <a:gd name="connsiteX62" fmla="*/ 2308714 w 6612638"/>
                  <a:gd name="connsiteY62" fmla="*/ 1188061 h 1976438"/>
                  <a:gd name="connsiteX63" fmla="*/ 2390775 w 6612638"/>
                  <a:gd name="connsiteY63" fmla="*/ 1095742 h 1976438"/>
                  <a:gd name="connsiteX64" fmla="*/ 2424113 w 6612638"/>
                  <a:gd name="connsiteY64" fmla="*/ 1066800 h 1976438"/>
                  <a:gd name="connsiteX65" fmla="*/ 2466975 w 6612638"/>
                  <a:gd name="connsiteY65" fmla="*/ 1019908 h 1976438"/>
                  <a:gd name="connsiteX66" fmla="*/ 2519363 w 6612638"/>
                  <a:gd name="connsiteY66" fmla="*/ 966788 h 1976438"/>
                  <a:gd name="connsiteX67" fmla="*/ 2533650 w 6612638"/>
                  <a:gd name="connsiteY67" fmla="*/ 952500 h 1976438"/>
                  <a:gd name="connsiteX68" fmla="*/ 2622305 w 6612638"/>
                  <a:gd name="connsiteY68" fmla="*/ 933084 h 1976438"/>
                  <a:gd name="connsiteX69" fmla="*/ 2701436 w 6612638"/>
                  <a:gd name="connsiteY69" fmla="*/ 942975 h 1976438"/>
                  <a:gd name="connsiteX70" fmla="*/ 2800350 w 6612638"/>
                  <a:gd name="connsiteY70" fmla="*/ 1000125 h 1976438"/>
                  <a:gd name="connsiteX71" fmla="*/ 2819400 w 6612638"/>
                  <a:gd name="connsiteY71" fmla="*/ 1014413 h 1976438"/>
                  <a:gd name="connsiteX72" fmla="*/ 2852738 w 6612638"/>
                  <a:gd name="connsiteY72" fmla="*/ 1033463 h 1976438"/>
                  <a:gd name="connsiteX73" fmla="*/ 2881313 w 6612638"/>
                  <a:gd name="connsiteY73" fmla="*/ 1052513 h 1976438"/>
                  <a:gd name="connsiteX74" fmla="*/ 2914650 w 6612638"/>
                  <a:gd name="connsiteY74" fmla="*/ 1095375 h 1976438"/>
                  <a:gd name="connsiteX75" fmla="*/ 2943225 w 6612638"/>
                  <a:gd name="connsiteY75" fmla="*/ 1138238 h 1976438"/>
                  <a:gd name="connsiteX76" fmla="*/ 2986088 w 6612638"/>
                  <a:gd name="connsiteY76" fmla="*/ 1176338 h 1976438"/>
                  <a:gd name="connsiteX77" fmla="*/ 3025286 w 6612638"/>
                  <a:gd name="connsiteY77" fmla="*/ 1219200 h 1976438"/>
                  <a:gd name="connsiteX78" fmla="*/ 3090130 w 6612638"/>
                  <a:gd name="connsiteY78" fmla="*/ 1248874 h 1976438"/>
                  <a:gd name="connsiteX79" fmla="*/ 3249857 w 6612638"/>
                  <a:gd name="connsiteY79" fmla="*/ 1256934 h 1976438"/>
                  <a:gd name="connsiteX80" fmla="*/ 3527181 w 6612638"/>
                  <a:gd name="connsiteY80" fmla="*/ 1220665 h 1976438"/>
                  <a:gd name="connsiteX81" fmla="*/ 4016986 w 6612638"/>
                  <a:gd name="connsiteY81" fmla="*/ 1164248 h 1976438"/>
                  <a:gd name="connsiteX82" fmla="*/ 4276725 w 6612638"/>
                  <a:gd name="connsiteY82" fmla="*/ 1143000 h 1976438"/>
                  <a:gd name="connsiteX83" fmla="*/ 4518880 w 6612638"/>
                  <a:gd name="connsiteY83" fmla="*/ 1125782 h 1976438"/>
                  <a:gd name="connsiteX84" fmla="*/ 4819650 w 6612638"/>
                  <a:gd name="connsiteY84" fmla="*/ 1105266 h 1976438"/>
                  <a:gd name="connsiteX85" fmla="*/ 4949703 w 6612638"/>
                  <a:gd name="connsiteY85" fmla="*/ 1093544 h 1976438"/>
                  <a:gd name="connsiteX86" fmla="*/ 5048617 w 6612638"/>
                  <a:gd name="connsiteY86" fmla="*/ 1083652 h 1976438"/>
                  <a:gd name="connsiteX87" fmla="*/ 5170976 w 6612638"/>
                  <a:gd name="connsiteY87" fmla="*/ 1045919 h 1976438"/>
                  <a:gd name="connsiteX88" fmla="*/ 5300663 w 6612638"/>
                  <a:gd name="connsiteY88" fmla="*/ 1002690 h 1976438"/>
                  <a:gd name="connsiteX89" fmla="*/ 5353050 w 6612638"/>
                  <a:gd name="connsiteY89" fmla="*/ 976313 h 1976438"/>
                  <a:gd name="connsiteX90" fmla="*/ 5729654 w 6612638"/>
                  <a:gd name="connsiteY90" fmla="*/ 839664 h 1976438"/>
                  <a:gd name="connsiteX91" fmla="*/ 5971442 w 6612638"/>
                  <a:gd name="connsiteY91" fmla="*/ 740019 h 1976438"/>
                  <a:gd name="connsiteX92" fmla="*/ 6176964 w 6612638"/>
                  <a:gd name="connsiteY92" fmla="*/ 634145 h 1976438"/>
                  <a:gd name="connsiteX93" fmla="*/ 6336690 w 6612638"/>
                  <a:gd name="connsiteY93" fmla="*/ 514717 h 1976438"/>
                  <a:gd name="connsiteX94" fmla="*/ 6372225 w 6612638"/>
                  <a:gd name="connsiteY94" fmla="*/ 447675 h 1976438"/>
                  <a:gd name="connsiteX95" fmla="*/ 6400800 w 6612638"/>
                  <a:gd name="connsiteY95" fmla="*/ 423863 h 1976438"/>
                  <a:gd name="connsiteX96" fmla="*/ 6429375 w 6612638"/>
                  <a:gd name="connsiteY96" fmla="*/ 395288 h 1976438"/>
                  <a:gd name="connsiteX97" fmla="*/ 6448425 w 6612638"/>
                  <a:gd name="connsiteY97" fmla="*/ 361950 h 1976438"/>
                  <a:gd name="connsiteX98" fmla="*/ 6462713 w 6612638"/>
                  <a:gd name="connsiteY98" fmla="*/ 352425 h 1976438"/>
                  <a:gd name="connsiteX99" fmla="*/ 6524625 w 6612638"/>
                  <a:gd name="connsiteY99" fmla="*/ 319088 h 1976438"/>
                  <a:gd name="connsiteX100" fmla="*/ 6538913 w 6612638"/>
                  <a:gd name="connsiteY100" fmla="*/ 304800 h 1976438"/>
                  <a:gd name="connsiteX101" fmla="*/ 6567488 w 6612638"/>
                  <a:gd name="connsiteY101" fmla="*/ 280988 h 1976438"/>
                  <a:gd name="connsiteX102" fmla="*/ 6581775 w 6612638"/>
                  <a:gd name="connsiteY102" fmla="*/ 247650 h 1976438"/>
                  <a:gd name="connsiteX103" fmla="*/ 6600825 w 6612638"/>
                  <a:gd name="connsiteY103" fmla="*/ 180975 h 1976438"/>
                  <a:gd name="connsiteX104" fmla="*/ 6610350 w 6612638"/>
                  <a:gd name="connsiteY104" fmla="*/ 166688 h 1976438"/>
                  <a:gd name="connsiteX105" fmla="*/ 6610351 w 6612638"/>
                  <a:gd name="connsiteY105" fmla="*/ 0 h 1976438"/>
                  <a:gd name="connsiteX0" fmla="*/ 0 w 6610351"/>
                  <a:gd name="connsiteY0" fmla="*/ 1976438 h 1976438"/>
                  <a:gd name="connsiteX1" fmla="*/ 66675 w 6610351"/>
                  <a:gd name="connsiteY1" fmla="*/ 1938338 h 1976438"/>
                  <a:gd name="connsiteX2" fmla="*/ 104775 w 6610351"/>
                  <a:gd name="connsiteY2" fmla="*/ 1905000 h 1976438"/>
                  <a:gd name="connsiteX3" fmla="*/ 133350 w 6610351"/>
                  <a:gd name="connsiteY3" fmla="*/ 1885950 h 1976438"/>
                  <a:gd name="connsiteX4" fmla="*/ 147638 w 6610351"/>
                  <a:gd name="connsiteY4" fmla="*/ 1876425 h 1976438"/>
                  <a:gd name="connsiteX5" fmla="*/ 176213 w 6610351"/>
                  <a:gd name="connsiteY5" fmla="*/ 1852613 h 1976438"/>
                  <a:gd name="connsiteX6" fmla="*/ 200025 w 6610351"/>
                  <a:gd name="connsiteY6" fmla="*/ 1824038 h 1976438"/>
                  <a:gd name="connsiteX7" fmla="*/ 209550 w 6610351"/>
                  <a:gd name="connsiteY7" fmla="*/ 1809750 h 1976438"/>
                  <a:gd name="connsiteX8" fmla="*/ 223838 w 6610351"/>
                  <a:gd name="connsiteY8" fmla="*/ 1804988 h 1976438"/>
                  <a:gd name="connsiteX9" fmla="*/ 247650 w 6610351"/>
                  <a:gd name="connsiteY9" fmla="*/ 1781175 h 1976438"/>
                  <a:gd name="connsiteX10" fmla="*/ 290513 w 6610351"/>
                  <a:gd name="connsiteY10" fmla="*/ 1747838 h 1976438"/>
                  <a:gd name="connsiteX11" fmla="*/ 319088 w 6610351"/>
                  <a:gd name="connsiteY11" fmla="*/ 1728788 h 1976438"/>
                  <a:gd name="connsiteX12" fmla="*/ 328613 w 6610351"/>
                  <a:gd name="connsiteY12" fmla="*/ 1714500 h 1976438"/>
                  <a:gd name="connsiteX13" fmla="*/ 342900 w 6610351"/>
                  <a:gd name="connsiteY13" fmla="*/ 1709738 h 1976438"/>
                  <a:gd name="connsiteX14" fmla="*/ 371475 w 6610351"/>
                  <a:gd name="connsiteY14" fmla="*/ 1690688 h 1976438"/>
                  <a:gd name="connsiteX15" fmla="*/ 390525 w 6610351"/>
                  <a:gd name="connsiteY15" fmla="*/ 1676400 h 1976438"/>
                  <a:gd name="connsiteX16" fmla="*/ 414338 w 6610351"/>
                  <a:gd name="connsiteY16" fmla="*/ 1657350 h 1976438"/>
                  <a:gd name="connsiteX17" fmla="*/ 423863 w 6610351"/>
                  <a:gd name="connsiteY17" fmla="*/ 1643063 h 1976438"/>
                  <a:gd name="connsiteX18" fmla="*/ 466725 w 6610351"/>
                  <a:gd name="connsiteY18" fmla="*/ 1619250 h 1976438"/>
                  <a:gd name="connsiteX19" fmla="*/ 490538 w 6610351"/>
                  <a:gd name="connsiteY19" fmla="*/ 1600200 h 1976438"/>
                  <a:gd name="connsiteX20" fmla="*/ 519113 w 6610351"/>
                  <a:gd name="connsiteY20" fmla="*/ 1581150 h 1976438"/>
                  <a:gd name="connsiteX21" fmla="*/ 533400 w 6610351"/>
                  <a:gd name="connsiteY21" fmla="*/ 1571625 h 1976438"/>
                  <a:gd name="connsiteX22" fmla="*/ 547688 w 6610351"/>
                  <a:gd name="connsiteY22" fmla="*/ 1566863 h 1976438"/>
                  <a:gd name="connsiteX23" fmla="*/ 576263 w 6610351"/>
                  <a:gd name="connsiteY23" fmla="*/ 1547813 h 1976438"/>
                  <a:gd name="connsiteX24" fmla="*/ 609600 w 6610351"/>
                  <a:gd name="connsiteY24" fmla="*/ 1528763 h 1976438"/>
                  <a:gd name="connsiteX25" fmla="*/ 638175 w 6610351"/>
                  <a:gd name="connsiteY25" fmla="*/ 1500188 h 1976438"/>
                  <a:gd name="connsiteX26" fmla="*/ 657225 w 6610351"/>
                  <a:gd name="connsiteY26" fmla="*/ 1490663 h 1976438"/>
                  <a:gd name="connsiteX27" fmla="*/ 719870 w 6610351"/>
                  <a:gd name="connsiteY27" fmla="*/ 1446335 h 1976438"/>
                  <a:gd name="connsiteX28" fmla="*/ 828675 w 6610351"/>
                  <a:gd name="connsiteY28" fmla="*/ 1381125 h 1976438"/>
                  <a:gd name="connsiteX29" fmla="*/ 931985 w 6610351"/>
                  <a:gd name="connsiteY29" fmla="*/ 1324707 h 1976438"/>
                  <a:gd name="connsiteX30" fmla="*/ 1050315 w 6610351"/>
                  <a:gd name="connsiteY30" fmla="*/ 1260230 h 1976438"/>
                  <a:gd name="connsiteX31" fmla="*/ 1119188 w 6610351"/>
                  <a:gd name="connsiteY31" fmla="*/ 1227626 h 1976438"/>
                  <a:gd name="connsiteX32" fmla="*/ 1169744 w 6610351"/>
                  <a:gd name="connsiteY32" fmla="*/ 1203813 h 1976438"/>
                  <a:gd name="connsiteX33" fmla="*/ 1211873 w 6610351"/>
                  <a:gd name="connsiteY33" fmla="*/ 1203814 h 1976438"/>
                  <a:gd name="connsiteX34" fmla="*/ 1269390 w 6610351"/>
                  <a:gd name="connsiteY34" fmla="*/ 1225428 h 1976438"/>
                  <a:gd name="connsiteX35" fmla="*/ 1371600 w 6610351"/>
                  <a:gd name="connsiteY35" fmla="*/ 1281113 h 1976438"/>
                  <a:gd name="connsiteX36" fmla="*/ 1480405 w 6610351"/>
                  <a:gd name="connsiteY36" fmla="*/ 1329104 h 1976438"/>
                  <a:gd name="connsiteX37" fmla="*/ 1557338 w 6610351"/>
                  <a:gd name="connsiteY37" fmla="*/ 1347788 h 1976438"/>
                  <a:gd name="connsiteX38" fmla="*/ 1571625 w 6610351"/>
                  <a:gd name="connsiteY38" fmla="*/ 1352550 h 1976438"/>
                  <a:gd name="connsiteX39" fmla="*/ 1666875 w 6610351"/>
                  <a:gd name="connsiteY39" fmla="*/ 1347788 h 1976438"/>
                  <a:gd name="connsiteX40" fmla="*/ 1695450 w 6610351"/>
                  <a:gd name="connsiteY40" fmla="*/ 1338263 h 1976438"/>
                  <a:gd name="connsiteX41" fmla="*/ 1714500 w 6610351"/>
                  <a:gd name="connsiteY41" fmla="*/ 1333500 h 1976438"/>
                  <a:gd name="connsiteX42" fmla="*/ 1809750 w 6610351"/>
                  <a:gd name="connsiteY42" fmla="*/ 1338263 h 1976438"/>
                  <a:gd name="connsiteX43" fmla="*/ 1843088 w 6610351"/>
                  <a:gd name="connsiteY43" fmla="*/ 1352550 h 1976438"/>
                  <a:gd name="connsiteX44" fmla="*/ 1857375 w 6610351"/>
                  <a:gd name="connsiteY44" fmla="*/ 1357313 h 1976438"/>
                  <a:gd name="connsiteX45" fmla="*/ 1895475 w 6610351"/>
                  <a:gd name="connsiteY45" fmla="*/ 1352550 h 1976438"/>
                  <a:gd name="connsiteX46" fmla="*/ 1924050 w 6610351"/>
                  <a:gd name="connsiteY46" fmla="*/ 1338263 h 1976438"/>
                  <a:gd name="connsiteX47" fmla="*/ 1938338 w 6610351"/>
                  <a:gd name="connsiteY47" fmla="*/ 1333500 h 1976438"/>
                  <a:gd name="connsiteX48" fmla="*/ 1952625 w 6610351"/>
                  <a:gd name="connsiteY48" fmla="*/ 1319213 h 1976438"/>
                  <a:gd name="connsiteX49" fmla="*/ 1966913 w 6610351"/>
                  <a:gd name="connsiteY49" fmla="*/ 1314450 h 1976438"/>
                  <a:gd name="connsiteX50" fmla="*/ 1981200 w 6610351"/>
                  <a:gd name="connsiteY50" fmla="*/ 1304925 h 1976438"/>
                  <a:gd name="connsiteX51" fmla="*/ 2036152 w 6610351"/>
                  <a:gd name="connsiteY51" fmla="*/ 1335698 h 1976438"/>
                  <a:gd name="connsiteX52" fmla="*/ 2089638 w 6610351"/>
                  <a:gd name="connsiteY52" fmla="*/ 1361709 h 1976438"/>
                  <a:gd name="connsiteX53" fmla="*/ 2124075 w 6610351"/>
                  <a:gd name="connsiteY53" fmla="*/ 1352550 h 1976438"/>
                  <a:gd name="connsiteX54" fmla="*/ 2162175 w 6610351"/>
                  <a:gd name="connsiteY54" fmla="*/ 1347788 h 1976438"/>
                  <a:gd name="connsiteX55" fmla="*/ 2190750 w 6610351"/>
                  <a:gd name="connsiteY55" fmla="*/ 1338263 h 1976438"/>
                  <a:gd name="connsiteX56" fmla="*/ 2219325 w 6610351"/>
                  <a:gd name="connsiteY56" fmla="*/ 1319213 h 1976438"/>
                  <a:gd name="connsiteX57" fmla="*/ 2247900 w 6610351"/>
                  <a:gd name="connsiteY57" fmla="*/ 1300163 h 1976438"/>
                  <a:gd name="connsiteX58" fmla="*/ 2262188 w 6610351"/>
                  <a:gd name="connsiteY58" fmla="*/ 1290638 h 1976438"/>
                  <a:gd name="connsiteX59" fmla="*/ 2281238 w 6610351"/>
                  <a:gd name="connsiteY59" fmla="*/ 1281113 h 1976438"/>
                  <a:gd name="connsiteX60" fmla="*/ 2295525 w 6610351"/>
                  <a:gd name="connsiteY60" fmla="*/ 1262063 h 1976438"/>
                  <a:gd name="connsiteX61" fmla="*/ 2305050 w 6610351"/>
                  <a:gd name="connsiteY61" fmla="*/ 1228725 h 1976438"/>
                  <a:gd name="connsiteX62" fmla="*/ 2308714 w 6610351"/>
                  <a:gd name="connsiteY62" fmla="*/ 1188061 h 1976438"/>
                  <a:gd name="connsiteX63" fmla="*/ 2390775 w 6610351"/>
                  <a:gd name="connsiteY63" fmla="*/ 1095742 h 1976438"/>
                  <a:gd name="connsiteX64" fmla="*/ 2424113 w 6610351"/>
                  <a:gd name="connsiteY64" fmla="*/ 1066800 h 1976438"/>
                  <a:gd name="connsiteX65" fmla="*/ 2466975 w 6610351"/>
                  <a:gd name="connsiteY65" fmla="*/ 1019908 h 1976438"/>
                  <a:gd name="connsiteX66" fmla="*/ 2519363 w 6610351"/>
                  <a:gd name="connsiteY66" fmla="*/ 966788 h 1976438"/>
                  <a:gd name="connsiteX67" fmla="*/ 2533650 w 6610351"/>
                  <a:gd name="connsiteY67" fmla="*/ 952500 h 1976438"/>
                  <a:gd name="connsiteX68" fmla="*/ 2622305 w 6610351"/>
                  <a:gd name="connsiteY68" fmla="*/ 933084 h 1976438"/>
                  <a:gd name="connsiteX69" fmla="*/ 2701436 w 6610351"/>
                  <a:gd name="connsiteY69" fmla="*/ 942975 h 1976438"/>
                  <a:gd name="connsiteX70" fmla="*/ 2800350 w 6610351"/>
                  <a:gd name="connsiteY70" fmla="*/ 1000125 h 1976438"/>
                  <a:gd name="connsiteX71" fmla="*/ 2819400 w 6610351"/>
                  <a:gd name="connsiteY71" fmla="*/ 1014413 h 1976438"/>
                  <a:gd name="connsiteX72" fmla="*/ 2852738 w 6610351"/>
                  <a:gd name="connsiteY72" fmla="*/ 1033463 h 1976438"/>
                  <a:gd name="connsiteX73" fmla="*/ 2881313 w 6610351"/>
                  <a:gd name="connsiteY73" fmla="*/ 1052513 h 1976438"/>
                  <a:gd name="connsiteX74" fmla="*/ 2914650 w 6610351"/>
                  <a:gd name="connsiteY74" fmla="*/ 1095375 h 1976438"/>
                  <a:gd name="connsiteX75" fmla="*/ 2943225 w 6610351"/>
                  <a:gd name="connsiteY75" fmla="*/ 1138238 h 1976438"/>
                  <a:gd name="connsiteX76" fmla="*/ 2986088 w 6610351"/>
                  <a:gd name="connsiteY76" fmla="*/ 1176338 h 1976438"/>
                  <a:gd name="connsiteX77" fmla="*/ 3025286 w 6610351"/>
                  <a:gd name="connsiteY77" fmla="*/ 1219200 h 1976438"/>
                  <a:gd name="connsiteX78" fmla="*/ 3090130 w 6610351"/>
                  <a:gd name="connsiteY78" fmla="*/ 1248874 h 1976438"/>
                  <a:gd name="connsiteX79" fmla="*/ 3249857 w 6610351"/>
                  <a:gd name="connsiteY79" fmla="*/ 1256934 h 1976438"/>
                  <a:gd name="connsiteX80" fmla="*/ 3527181 w 6610351"/>
                  <a:gd name="connsiteY80" fmla="*/ 1220665 h 1976438"/>
                  <a:gd name="connsiteX81" fmla="*/ 4016986 w 6610351"/>
                  <a:gd name="connsiteY81" fmla="*/ 1164248 h 1976438"/>
                  <a:gd name="connsiteX82" fmla="*/ 4276725 w 6610351"/>
                  <a:gd name="connsiteY82" fmla="*/ 1143000 h 1976438"/>
                  <a:gd name="connsiteX83" fmla="*/ 4518880 w 6610351"/>
                  <a:gd name="connsiteY83" fmla="*/ 1125782 h 1976438"/>
                  <a:gd name="connsiteX84" fmla="*/ 4819650 w 6610351"/>
                  <a:gd name="connsiteY84" fmla="*/ 1105266 h 1976438"/>
                  <a:gd name="connsiteX85" fmla="*/ 4949703 w 6610351"/>
                  <a:gd name="connsiteY85" fmla="*/ 1093544 h 1976438"/>
                  <a:gd name="connsiteX86" fmla="*/ 5048617 w 6610351"/>
                  <a:gd name="connsiteY86" fmla="*/ 1083652 h 1976438"/>
                  <a:gd name="connsiteX87" fmla="*/ 5170976 w 6610351"/>
                  <a:gd name="connsiteY87" fmla="*/ 1045919 h 1976438"/>
                  <a:gd name="connsiteX88" fmla="*/ 5300663 w 6610351"/>
                  <a:gd name="connsiteY88" fmla="*/ 1002690 h 1976438"/>
                  <a:gd name="connsiteX89" fmla="*/ 5353050 w 6610351"/>
                  <a:gd name="connsiteY89" fmla="*/ 976313 h 1976438"/>
                  <a:gd name="connsiteX90" fmla="*/ 5729654 w 6610351"/>
                  <a:gd name="connsiteY90" fmla="*/ 839664 h 1976438"/>
                  <a:gd name="connsiteX91" fmla="*/ 5971442 w 6610351"/>
                  <a:gd name="connsiteY91" fmla="*/ 740019 h 1976438"/>
                  <a:gd name="connsiteX92" fmla="*/ 6176964 w 6610351"/>
                  <a:gd name="connsiteY92" fmla="*/ 634145 h 1976438"/>
                  <a:gd name="connsiteX93" fmla="*/ 6336690 w 6610351"/>
                  <a:gd name="connsiteY93" fmla="*/ 514717 h 1976438"/>
                  <a:gd name="connsiteX94" fmla="*/ 6372225 w 6610351"/>
                  <a:gd name="connsiteY94" fmla="*/ 447675 h 1976438"/>
                  <a:gd name="connsiteX95" fmla="*/ 6400800 w 6610351"/>
                  <a:gd name="connsiteY95" fmla="*/ 423863 h 1976438"/>
                  <a:gd name="connsiteX96" fmla="*/ 6429375 w 6610351"/>
                  <a:gd name="connsiteY96" fmla="*/ 395288 h 1976438"/>
                  <a:gd name="connsiteX97" fmla="*/ 6448425 w 6610351"/>
                  <a:gd name="connsiteY97" fmla="*/ 361950 h 1976438"/>
                  <a:gd name="connsiteX98" fmla="*/ 6462713 w 6610351"/>
                  <a:gd name="connsiteY98" fmla="*/ 352425 h 1976438"/>
                  <a:gd name="connsiteX99" fmla="*/ 6524625 w 6610351"/>
                  <a:gd name="connsiteY99" fmla="*/ 319088 h 1976438"/>
                  <a:gd name="connsiteX100" fmla="*/ 6538913 w 6610351"/>
                  <a:gd name="connsiteY100" fmla="*/ 304800 h 1976438"/>
                  <a:gd name="connsiteX101" fmla="*/ 6567488 w 6610351"/>
                  <a:gd name="connsiteY101" fmla="*/ 280988 h 1976438"/>
                  <a:gd name="connsiteX102" fmla="*/ 6581775 w 6610351"/>
                  <a:gd name="connsiteY102" fmla="*/ 247650 h 1976438"/>
                  <a:gd name="connsiteX103" fmla="*/ 6600825 w 6610351"/>
                  <a:gd name="connsiteY103" fmla="*/ 180975 h 1976438"/>
                  <a:gd name="connsiteX104" fmla="*/ 6578112 w 6610351"/>
                  <a:gd name="connsiteY104" fmla="*/ 81696 h 1976438"/>
                  <a:gd name="connsiteX105" fmla="*/ 6610351 w 6610351"/>
                  <a:gd name="connsiteY105" fmla="*/ 0 h 1976438"/>
                  <a:gd name="connsiteX0" fmla="*/ 0 w 6600846"/>
                  <a:gd name="connsiteY0" fmla="*/ 1894742 h 1894742"/>
                  <a:gd name="connsiteX1" fmla="*/ 66675 w 6600846"/>
                  <a:gd name="connsiteY1" fmla="*/ 1856642 h 1894742"/>
                  <a:gd name="connsiteX2" fmla="*/ 104775 w 6600846"/>
                  <a:gd name="connsiteY2" fmla="*/ 1823304 h 1894742"/>
                  <a:gd name="connsiteX3" fmla="*/ 133350 w 6600846"/>
                  <a:gd name="connsiteY3" fmla="*/ 1804254 h 1894742"/>
                  <a:gd name="connsiteX4" fmla="*/ 147638 w 6600846"/>
                  <a:gd name="connsiteY4" fmla="*/ 1794729 h 1894742"/>
                  <a:gd name="connsiteX5" fmla="*/ 176213 w 6600846"/>
                  <a:gd name="connsiteY5" fmla="*/ 1770917 h 1894742"/>
                  <a:gd name="connsiteX6" fmla="*/ 200025 w 6600846"/>
                  <a:gd name="connsiteY6" fmla="*/ 1742342 h 1894742"/>
                  <a:gd name="connsiteX7" fmla="*/ 209550 w 6600846"/>
                  <a:gd name="connsiteY7" fmla="*/ 1728054 h 1894742"/>
                  <a:gd name="connsiteX8" fmla="*/ 223838 w 6600846"/>
                  <a:gd name="connsiteY8" fmla="*/ 1723292 h 1894742"/>
                  <a:gd name="connsiteX9" fmla="*/ 247650 w 6600846"/>
                  <a:gd name="connsiteY9" fmla="*/ 1699479 h 1894742"/>
                  <a:gd name="connsiteX10" fmla="*/ 290513 w 6600846"/>
                  <a:gd name="connsiteY10" fmla="*/ 1666142 h 1894742"/>
                  <a:gd name="connsiteX11" fmla="*/ 319088 w 6600846"/>
                  <a:gd name="connsiteY11" fmla="*/ 1647092 h 1894742"/>
                  <a:gd name="connsiteX12" fmla="*/ 328613 w 6600846"/>
                  <a:gd name="connsiteY12" fmla="*/ 1632804 h 1894742"/>
                  <a:gd name="connsiteX13" fmla="*/ 342900 w 6600846"/>
                  <a:gd name="connsiteY13" fmla="*/ 1628042 h 1894742"/>
                  <a:gd name="connsiteX14" fmla="*/ 371475 w 6600846"/>
                  <a:gd name="connsiteY14" fmla="*/ 1608992 h 1894742"/>
                  <a:gd name="connsiteX15" fmla="*/ 390525 w 6600846"/>
                  <a:gd name="connsiteY15" fmla="*/ 1594704 h 1894742"/>
                  <a:gd name="connsiteX16" fmla="*/ 414338 w 6600846"/>
                  <a:gd name="connsiteY16" fmla="*/ 1575654 h 1894742"/>
                  <a:gd name="connsiteX17" fmla="*/ 423863 w 6600846"/>
                  <a:gd name="connsiteY17" fmla="*/ 1561367 h 1894742"/>
                  <a:gd name="connsiteX18" fmla="*/ 466725 w 6600846"/>
                  <a:gd name="connsiteY18" fmla="*/ 1537554 h 1894742"/>
                  <a:gd name="connsiteX19" fmla="*/ 490538 w 6600846"/>
                  <a:gd name="connsiteY19" fmla="*/ 1518504 h 1894742"/>
                  <a:gd name="connsiteX20" fmla="*/ 519113 w 6600846"/>
                  <a:gd name="connsiteY20" fmla="*/ 1499454 h 1894742"/>
                  <a:gd name="connsiteX21" fmla="*/ 533400 w 6600846"/>
                  <a:gd name="connsiteY21" fmla="*/ 1489929 h 1894742"/>
                  <a:gd name="connsiteX22" fmla="*/ 547688 w 6600846"/>
                  <a:gd name="connsiteY22" fmla="*/ 1485167 h 1894742"/>
                  <a:gd name="connsiteX23" fmla="*/ 576263 w 6600846"/>
                  <a:gd name="connsiteY23" fmla="*/ 1466117 h 1894742"/>
                  <a:gd name="connsiteX24" fmla="*/ 609600 w 6600846"/>
                  <a:gd name="connsiteY24" fmla="*/ 1447067 h 1894742"/>
                  <a:gd name="connsiteX25" fmla="*/ 638175 w 6600846"/>
                  <a:gd name="connsiteY25" fmla="*/ 1418492 h 1894742"/>
                  <a:gd name="connsiteX26" fmla="*/ 657225 w 6600846"/>
                  <a:gd name="connsiteY26" fmla="*/ 1408967 h 1894742"/>
                  <a:gd name="connsiteX27" fmla="*/ 719870 w 6600846"/>
                  <a:gd name="connsiteY27" fmla="*/ 1364639 h 1894742"/>
                  <a:gd name="connsiteX28" fmla="*/ 828675 w 6600846"/>
                  <a:gd name="connsiteY28" fmla="*/ 1299429 h 1894742"/>
                  <a:gd name="connsiteX29" fmla="*/ 931985 w 6600846"/>
                  <a:gd name="connsiteY29" fmla="*/ 1243011 h 1894742"/>
                  <a:gd name="connsiteX30" fmla="*/ 1050315 w 6600846"/>
                  <a:gd name="connsiteY30" fmla="*/ 1178534 h 1894742"/>
                  <a:gd name="connsiteX31" fmla="*/ 1119188 w 6600846"/>
                  <a:gd name="connsiteY31" fmla="*/ 1145930 h 1894742"/>
                  <a:gd name="connsiteX32" fmla="*/ 1169744 w 6600846"/>
                  <a:gd name="connsiteY32" fmla="*/ 1122117 h 1894742"/>
                  <a:gd name="connsiteX33" fmla="*/ 1211873 w 6600846"/>
                  <a:gd name="connsiteY33" fmla="*/ 1122118 h 1894742"/>
                  <a:gd name="connsiteX34" fmla="*/ 1269390 w 6600846"/>
                  <a:gd name="connsiteY34" fmla="*/ 1143732 h 1894742"/>
                  <a:gd name="connsiteX35" fmla="*/ 1371600 w 6600846"/>
                  <a:gd name="connsiteY35" fmla="*/ 1199417 h 1894742"/>
                  <a:gd name="connsiteX36" fmla="*/ 1480405 w 6600846"/>
                  <a:gd name="connsiteY36" fmla="*/ 1247408 h 1894742"/>
                  <a:gd name="connsiteX37" fmla="*/ 1557338 w 6600846"/>
                  <a:gd name="connsiteY37" fmla="*/ 1266092 h 1894742"/>
                  <a:gd name="connsiteX38" fmla="*/ 1571625 w 6600846"/>
                  <a:gd name="connsiteY38" fmla="*/ 1270854 h 1894742"/>
                  <a:gd name="connsiteX39" fmla="*/ 1666875 w 6600846"/>
                  <a:gd name="connsiteY39" fmla="*/ 1266092 h 1894742"/>
                  <a:gd name="connsiteX40" fmla="*/ 1695450 w 6600846"/>
                  <a:gd name="connsiteY40" fmla="*/ 1256567 h 1894742"/>
                  <a:gd name="connsiteX41" fmla="*/ 1714500 w 6600846"/>
                  <a:gd name="connsiteY41" fmla="*/ 1251804 h 1894742"/>
                  <a:gd name="connsiteX42" fmla="*/ 1809750 w 6600846"/>
                  <a:gd name="connsiteY42" fmla="*/ 1256567 h 1894742"/>
                  <a:gd name="connsiteX43" fmla="*/ 1843088 w 6600846"/>
                  <a:gd name="connsiteY43" fmla="*/ 1270854 h 1894742"/>
                  <a:gd name="connsiteX44" fmla="*/ 1857375 w 6600846"/>
                  <a:gd name="connsiteY44" fmla="*/ 1275617 h 1894742"/>
                  <a:gd name="connsiteX45" fmla="*/ 1895475 w 6600846"/>
                  <a:gd name="connsiteY45" fmla="*/ 1270854 h 1894742"/>
                  <a:gd name="connsiteX46" fmla="*/ 1924050 w 6600846"/>
                  <a:gd name="connsiteY46" fmla="*/ 1256567 h 1894742"/>
                  <a:gd name="connsiteX47" fmla="*/ 1938338 w 6600846"/>
                  <a:gd name="connsiteY47" fmla="*/ 1251804 h 1894742"/>
                  <a:gd name="connsiteX48" fmla="*/ 1952625 w 6600846"/>
                  <a:gd name="connsiteY48" fmla="*/ 1237517 h 1894742"/>
                  <a:gd name="connsiteX49" fmla="*/ 1966913 w 6600846"/>
                  <a:gd name="connsiteY49" fmla="*/ 1232754 h 1894742"/>
                  <a:gd name="connsiteX50" fmla="*/ 1981200 w 6600846"/>
                  <a:gd name="connsiteY50" fmla="*/ 1223229 h 1894742"/>
                  <a:gd name="connsiteX51" fmla="*/ 2036152 w 6600846"/>
                  <a:gd name="connsiteY51" fmla="*/ 1254002 h 1894742"/>
                  <a:gd name="connsiteX52" fmla="*/ 2089638 w 6600846"/>
                  <a:gd name="connsiteY52" fmla="*/ 1280013 h 1894742"/>
                  <a:gd name="connsiteX53" fmla="*/ 2124075 w 6600846"/>
                  <a:gd name="connsiteY53" fmla="*/ 1270854 h 1894742"/>
                  <a:gd name="connsiteX54" fmla="*/ 2162175 w 6600846"/>
                  <a:gd name="connsiteY54" fmla="*/ 1266092 h 1894742"/>
                  <a:gd name="connsiteX55" fmla="*/ 2190750 w 6600846"/>
                  <a:gd name="connsiteY55" fmla="*/ 1256567 h 1894742"/>
                  <a:gd name="connsiteX56" fmla="*/ 2219325 w 6600846"/>
                  <a:gd name="connsiteY56" fmla="*/ 1237517 h 1894742"/>
                  <a:gd name="connsiteX57" fmla="*/ 2247900 w 6600846"/>
                  <a:gd name="connsiteY57" fmla="*/ 1218467 h 1894742"/>
                  <a:gd name="connsiteX58" fmla="*/ 2262188 w 6600846"/>
                  <a:gd name="connsiteY58" fmla="*/ 1208942 h 1894742"/>
                  <a:gd name="connsiteX59" fmla="*/ 2281238 w 6600846"/>
                  <a:gd name="connsiteY59" fmla="*/ 1199417 h 1894742"/>
                  <a:gd name="connsiteX60" fmla="*/ 2295525 w 6600846"/>
                  <a:gd name="connsiteY60" fmla="*/ 1180367 h 1894742"/>
                  <a:gd name="connsiteX61" fmla="*/ 2305050 w 6600846"/>
                  <a:gd name="connsiteY61" fmla="*/ 1147029 h 1894742"/>
                  <a:gd name="connsiteX62" fmla="*/ 2308714 w 6600846"/>
                  <a:gd name="connsiteY62" fmla="*/ 1106365 h 1894742"/>
                  <a:gd name="connsiteX63" fmla="*/ 2390775 w 6600846"/>
                  <a:gd name="connsiteY63" fmla="*/ 1014046 h 1894742"/>
                  <a:gd name="connsiteX64" fmla="*/ 2424113 w 6600846"/>
                  <a:gd name="connsiteY64" fmla="*/ 985104 h 1894742"/>
                  <a:gd name="connsiteX65" fmla="*/ 2466975 w 6600846"/>
                  <a:gd name="connsiteY65" fmla="*/ 938212 h 1894742"/>
                  <a:gd name="connsiteX66" fmla="*/ 2519363 w 6600846"/>
                  <a:gd name="connsiteY66" fmla="*/ 885092 h 1894742"/>
                  <a:gd name="connsiteX67" fmla="*/ 2533650 w 6600846"/>
                  <a:gd name="connsiteY67" fmla="*/ 870804 h 1894742"/>
                  <a:gd name="connsiteX68" fmla="*/ 2622305 w 6600846"/>
                  <a:gd name="connsiteY68" fmla="*/ 851388 h 1894742"/>
                  <a:gd name="connsiteX69" fmla="*/ 2701436 w 6600846"/>
                  <a:gd name="connsiteY69" fmla="*/ 861279 h 1894742"/>
                  <a:gd name="connsiteX70" fmla="*/ 2800350 w 6600846"/>
                  <a:gd name="connsiteY70" fmla="*/ 918429 h 1894742"/>
                  <a:gd name="connsiteX71" fmla="*/ 2819400 w 6600846"/>
                  <a:gd name="connsiteY71" fmla="*/ 932717 h 1894742"/>
                  <a:gd name="connsiteX72" fmla="*/ 2852738 w 6600846"/>
                  <a:gd name="connsiteY72" fmla="*/ 951767 h 1894742"/>
                  <a:gd name="connsiteX73" fmla="*/ 2881313 w 6600846"/>
                  <a:gd name="connsiteY73" fmla="*/ 970817 h 1894742"/>
                  <a:gd name="connsiteX74" fmla="*/ 2914650 w 6600846"/>
                  <a:gd name="connsiteY74" fmla="*/ 1013679 h 1894742"/>
                  <a:gd name="connsiteX75" fmla="*/ 2943225 w 6600846"/>
                  <a:gd name="connsiteY75" fmla="*/ 1056542 h 1894742"/>
                  <a:gd name="connsiteX76" fmla="*/ 2986088 w 6600846"/>
                  <a:gd name="connsiteY76" fmla="*/ 1094642 h 1894742"/>
                  <a:gd name="connsiteX77" fmla="*/ 3025286 w 6600846"/>
                  <a:gd name="connsiteY77" fmla="*/ 1137504 h 1894742"/>
                  <a:gd name="connsiteX78" fmla="*/ 3090130 w 6600846"/>
                  <a:gd name="connsiteY78" fmla="*/ 1167178 h 1894742"/>
                  <a:gd name="connsiteX79" fmla="*/ 3249857 w 6600846"/>
                  <a:gd name="connsiteY79" fmla="*/ 1175238 h 1894742"/>
                  <a:gd name="connsiteX80" fmla="*/ 3527181 w 6600846"/>
                  <a:gd name="connsiteY80" fmla="*/ 1138969 h 1894742"/>
                  <a:gd name="connsiteX81" fmla="*/ 4016986 w 6600846"/>
                  <a:gd name="connsiteY81" fmla="*/ 1082552 h 1894742"/>
                  <a:gd name="connsiteX82" fmla="*/ 4276725 w 6600846"/>
                  <a:gd name="connsiteY82" fmla="*/ 1061304 h 1894742"/>
                  <a:gd name="connsiteX83" fmla="*/ 4518880 w 6600846"/>
                  <a:gd name="connsiteY83" fmla="*/ 1044086 h 1894742"/>
                  <a:gd name="connsiteX84" fmla="*/ 4819650 w 6600846"/>
                  <a:gd name="connsiteY84" fmla="*/ 1023570 h 1894742"/>
                  <a:gd name="connsiteX85" fmla="*/ 4949703 w 6600846"/>
                  <a:gd name="connsiteY85" fmla="*/ 1011848 h 1894742"/>
                  <a:gd name="connsiteX86" fmla="*/ 5048617 w 6600846"/>
                  <a:gd name="connsiteY86" fmla="*/ 1001956 h 1894742"/>
                  <a:gd name="connsiteX87" fmla="*/ 5170976 w 6600846"/>
                  <a:gd name="connsiteY87" fmla="*/ 964223 h 1894742"/>
                  <a:gd name="connsiteX88" fmla="*/ 5300663 w 6600846"/>
                  <a:gd name="connsiteY88" fmla="*/ 920994 h 1894742"/>
                  <a:gd name="connsiteX89" fmla="*/ 5353050 w 6600846"/>
                  <a:gd name="connsiteY89" fmla="*/ 894617 h 1894742"/>
                  <a:gd name="connsiteX90" fmla="*/ 5729654 w 6600846"/>
                  <a:gd name="connsiteY90" fmla="*/ 757968 h 1894742"/>
                  <a:gd name="connsiteX91" fmla="*/ 5971442 w 6600846"/>
                  <a:gd name="connsiteY91" fmla="*/ 658323 h 1894742"/>
                  <a:gd name="connsiteX92" fmla="*/ 6176964 w 6600846"/>
                  <a:gd name="connsiteY92" fmla="*/ 552449 h 1894742"/>
                  <a:gd name="connsiteX93" fmla="*/ 6336690 w 6600846"/>
                  <a:gd name="connsiteY93" fmla="*/ 433021 h 1894742"/>
                  <a:gd name="connsiteX94" fmla="*/ 6372225 w 6600846"/>
                  <a:gd name="connsiteY94" fmla="*/ 365979 h 1894742"/>
                  <a:gd name="connsiteX95" fmla="*/ 6400800 w 6600846"/>
                  <a:gd name="connsiteY95" fmla="*/ 342167 h 1894742"/>
                  <a:gd name="connsiteX96" fmla="*/ 6429375 w 6600846"/>
                  <a:gd name="connsiteY96" fmla="*/ 313592 h 1894742"/>
                  <a:gd name="connsiteX97" fmla="*/ 6448425 w 6600846"/>
                  <a:gd name="connsiteY97" fmla="*/ 280254 h 1894742"/>
                  <a:gd name="connsiteX98" fmla="*/ 6462713 w 6600846"/>
                  <a:gd name="connsiteY98" fmla="*/ 270729 h 1894742"/>
                  <a:gd name="connsiteX99" fmla="*/ 6524625 w 6600846"/>
                  <a:gd name="connsiteY99" fmla="*/ 237392 h 1894742"/>
                  <a:gd name="connsiteX100" fmla="*/ 6538913 w 6600846"/>
                  <a:gd name="connsiteY100" fmla="*/ 223104 h 1894742"/>
                  <a:gd name="connsiteX101" fmla="*/ 6567488 w 6600846"/>
                  <a:gd name="connsiteY101" fmla="*/ 199292 h 1894742"/>
                  <a:gd name="connsiteX102" fmla="*/ 6581775 w 6600846"/>
                  <a:gd name="connsiteY102" fmla="*/ 165954 h 1894742"/>
                  <a:gd name="connsiteX103" fmla="*/ 6600825 w 6600846"/>
                  <a:gd name="connsiteY103" fmla="*/ 99279 h 1894742"/>
                  <a:gd name="connsiteX104" fmla="*/ 6578112 w 6600846"/>
                  <a:gd name="connsiteY104" fmla="*/ 0 h 1894742"/>
                  <a:gd name="connsiteX0" fmla="*/ 0 w 6582172"/>
                  <a:gd name="connsiteY0" fmla="*/ 1894742 h 1894742"/>
                  <a:gd name="connsiteX1" fmla="*/ 66675 w 6582172"/>
                  <a:gd name="connsiteY1" fmla="*/ 1856642 h 1894742"/>
                  <a:gd name="connsiteX2" fmla="*/ 104775 w 6582172"/>
                  <a:gd name="connsiteY2" fmla="*/ 1823304 h 1894742"/>
                  <a:gd name="connsiteX3" fmla="*/ 133350 w 6582172"/>
                  <a:gd name="connsiteY3" fmla="*/ 1804254 h 1894742"/>
                  <a:gd name="connsiteX4" fmla="*/ 147638 w 6582172"/>
                  <a:gd name="connsiteY4" fmla="*/ 1794729 h 1894742"/>
                  <a:gd name="connsiteX5" fmla="*/ 176213 w 6582172"/>
                  <a:gd name="connsiteY5" fmla="*/ 1770917 h 1894742"/>
                  <a:gd name="connsiteX6" fmla="*/ 200025 w 6582172"/>
                  <a:gd name="connsiteY6" fmla="*/ 1742342 h 1894742"/>
                  <a:gd name="connsiteX7" fmla="*/ 209550 w 6582172"/>
                  <a:gd name="connsiteY7" fmla="*/ 1728054 h 1894742"/>
                  <a:gd name="connsiteX8" fmla="*/ 223838 w 6582172"/>
                  <a:gd name="connsiteY8" fmla="*/ 1723292 h 1894742"/>
                  <a:gd name="connsiteX9" fmla="*/ 247650 w 6582172"/>
                  <a:gd name="connsiteY9" fmla="*/ 1699479 h 1894742"/>
                  <a:gd name="connsiteX10" fmla="*/ 290513 w 6582172"/>
                  <a:gd name="connsiteY10" fmla="*/ 1666142 h 1894742"/>
                  <a:gd name="connsiteX11" fmla="*/ 319088 w 6582172"/>
                  <a:gd name="connsiteY11" fmla="*/ 1647092 h 1894742"/>
                  <a:gd name="connsiteX12" fmla="*/ 328613 w 6582172"/>
                  <a:gd name="connsiteY12" fmla="*/ 1632804 h 1894742"/>
                  <a:gd name="connsiteX13" fmla="*/ 342900 w 6582172"/>
                  <a:gd name="connsiteY13" fmla="*/ 1628042 h 1894742"/>
                  <a:gd name="connsiteX14" fmla="*/ 371475 w 6582172"/>
                  <a:gd name="connsiteY14" fmla="*/ 1608992 h 1894742"/>
                  <a:gd name="connsiteX15" fmla="*/ 390525 w 6582172"/>
                  <a:gd name="connsiteY15" fmla="*/ 1594704 h 1894742"/>
                  <a:gd name="connsiteX16" fmla="*/ 414338 w 6582172"/>
                  <a:gd name="connsiteY16" fmla="*/ 1575654 h 1894742"/>
                  <a:gd name="connsiteX17" fmla="*/ 423863 w 6582172"/>
                  <a:gd name="connsiteY17" fmla="*/ 1561367 h 1894742"/>
                  <a:gd name="connsiteX18" fmla="*/ 466725 w 6582172"/>
                  <a:gd name="connsiteY18" fmla="*/ 1537554 h 1894742"/>
                  <a:gd name="connsiteX19" fmla="*/ 490538 w 6582172"/>
                  <a:gd name="connsiteY19" fmla="*/ 1518504 h 1894742"/>
                  <a:gd name="connsiteX20" fmla="*/ 519113 w 6582172"/>
                  <a:gd name="connsiteY20" fmla="*/ 1499454 h 1894742"/>
                  <a:gd name="connsiteX21" fmla="*/ 533400 w 6582172"/>
                  <a:gd name="connsiteY21" fmla="*/ 1489929 h 1894742"/>
                  <a:gd name="connsiteX22" fmla="*/ 547688 w 6582172"/>
                  <a:gd name="connsiteY22" fmla="*/ 1485167 h 1894742"/>
                  <a:gd name="connsiteX23" fmla="*/ 576263 w 6582172"/>
                  <a:gd name="connsiteY23" fmla="*/ 1466117 h 1894742"/>
                  <a:gd name="connsiteX24" fmla="*/ 609600 w 6582172"/>
                  <a:gd name="connsiteY24" fmla="*/ 1447067 h 1894742"/>
                  <a:gd name="connsiteX25" fmla="*/ 638175 w 6582172"/>
                  <a:gd name="connsiteY25" fmla="*/ 1418492 h 1894742"/>
                  <a:gd name="connsiteX26" fmla="*/ 657225 w 6582172"/>
                  <a:gd name="connsiteY26" fmla="*/ 1408967 h 1894742"/>
                  <a:gd name="connsiteX27" fmla="*/ 719870 w 6582172"/>
                  <a:gd name="connsiteY27" fmla="*/ 1364639 h 1894742"/>
                  <a:gd name="connsiteX28" fmla="*/ 828675 w 6582172"/>
                  <a:gd name="connsiteY28" fmla="*/ 1299429 h 1894742"/>
                  <a:gd name="connsiteX29" fmla="*/ 931985 w 6582172"/>
                  <a:gd name="connsiteY29" fmla="*/ 1243011 h 1894742"/>
                  <a:gd name="connsiteX30" fmla="*/ 1050315 w 6582172"/>
                  <a:gd name="connsiteY30" fmla="*/ 1178534 h 1894742"/>
                  <a:gd name="connsiteX31" fmla="*/ 1119188 w 6582172"/>
                  <a:gd name="connsiteY31" fmla="*/ 1145930 h 1894742"/>
                  <a:gd name="connsiteX32" fmla="*/ 1169744 w 6582172"/>
                  <a:gd name="connsiteY32" fmla="*/ 1122117 h 1894742"/>
                  <a:gd name="connsiteX33" fmla="*/ 1211873 w 6582172"/>
                  <a:gd name="connsiteY33" fmla="*/ 1122118 h 1894742"/>
                  <a:gd name="connsiteX34" fmla="*/ 1269390 w 6582172"/>
                  <a:gd name="connsiteY34" fmla="*/ 1143732 h 1894742"/>
                  <a:gd name="connsiteX35" fmla="*/ 1371600 w 6582172"/>
                  <a:gd name="connsiteY35" fmla="*/ 1199417 h 1894742"/>
                  <a:gd name="connsiteX36" fmla="*/ 1480405 w 6582172"/>
                  <a:gd name="connsiteY36" fmla="*/ 1247408 h 1894742"/>
                  <a:gd name="connsiteX37" fmla="*/ 1557338 w 6582172"/>
                  <a:gd name="connsiteY37" fmla="*/ 1266092 h 1894742"/>
                  <a:gd name="connsiteX38" fmla="*/ 1571625 w 6582172"/>
                  <a:gd name="connsiteY38" fmla="*/ 1270854 h 1894742"/>
                  <a:gd name="connsiteX39" fmla="*/ 1666875 w 6582172"/>
                  <a:gd name="connsiteY39" fmla="*/ 1266092 h 1894742"/>
                  <a:gd name="connsiteX40" fmla="*/ 1695450 w 6582172"/>
                  <a:gd name="connsiteY40" fmla="*/ 1256567 h 1894742"/>
                  <a:gd name="connsiteX41" fmla="*/ 1714500 w 6582172"/>
                  <a:gd name="connsiteY41" fmla="*/ 1251804 h 1894742"/>
                  <a:gd name="connsiteX42" fmla="*/ 1809750 w 6582172"/>
                  <a:gd name="connsiteY42" fmla="*/ 1256567 h 1894742"/>
                  <a:gd name="connsiteX43" fmla="*/ 1843088 w 6582172"/>
                  <a:gd name="connsiteY43" fmla="*/ 1270854 h 1894742"/>
                  <a:gd name="connsiteX44" fmla="*/ 1857375 w 6582172"/>
                  <a:gd name="connsiteY44" fmla="*/ 1275617 h 1894742"/>
                  <a:gd name="connsiteX45" fmla="*/ 1895475 w 6582172"/>
                  <a:gd name="connsiteY45" fmla="*/ 1270854 h 1894742"/>
                  <a:gd name="connsiteX46" fmla="*/ 1924050 w 6582172"/>
                  <a:gd name="connsiteY46" fmla="*/ 1256567 h 1894742"/>
                  <a:gd name="connsiteX47" fmla="*/ 1938338 w 6582172"/>
                  <a:gd name="connsiteY47" fmla="*/ 1251804 h 1894742"/>
                  <a:gd name="connsiteX48" fmla="*/ 1952625 w 6582172"/>
                  <a:gd name="connsiteY48" fmla="*/ 1237517 h 1894742"/>
                  <a:gd name="connsiteX49" fmla="*/ 1966913 w 6582172"/>
                  <a:gd name="connsiteY49" fmla="*/ 1232754 h 1894742"/>
                  <a:gd name="connsiteX50" fmla="*/ 1981200 w 6582172"/>
                  <a:gd name="connsiteY50" fmla="*/ 1223229 h 1894742"/>
                  <a:gd name="connsiteX51" fmla="*/ 2036152 w 6582172"/>
                  <a:gd name="connsiteY51" fmla="*/ 1254002 h 1894742"/>
                  <a:gd name="connsiteX52" fmla="*/ 2089638 w 6582172"/>
                  <a:gd name="connsiteY52" fmla="*/ 1280013 h 1894742"/>
                  <a:gd name="connsiteX53" fmla="*/ 2124075 w 6582172"/>
                  <a:gd name="connsiteY53" fmla="*/ 1270854 h 1894742"/>
                  <a:gd name="connsiteX54" fmla="*/ 2162175 w 6582172"/>
                  <a:gd name="connsiteY54" fmla="*/ 1266092 h 1894742"/>
                  <a:gd name="connsiteX55" fmla="*/ 2190750 w 6582172"/>
                  <a:gd name="connsiteY55" fmla="*/ 1256567 h 1894742"/>
                  <a:gd name="connsiteX56" fmla="*/ 2219325 w 6582172"/>
                  <a:gd name="connsiteY56" fmla="*/ 1237517 h 1894742"/>
                  <a:gd name="connsiteX57" fmla="*/ 2247900 w 6582172"/>
                  <a:gd name="connsiteY57" fmla="*/ 1218467 h 1894742"/>
                  <a:gd name="connsiteX58" fmla="*/ 2262188 w 6582172"/>
                  <a:gd name="connsiteY58" fmla="*/ 1208942 h 1894742"/>
                  <a:gd name="connsiteX59" fmla="*/ 2281238 w 6582172"/>
                  <a:gd name="connsiteY59" fmla="*/ 1199417 h 1894742"/>
                  <a:gd name="connsiteX60" fmla="*/ 2295525 w 6582172"/>
                  <a:gd name="connsiteY60" fmla="*/ 1180367 h 1894742"/>
                  <a:gd name="connsiteX61" fmla="*/ 2305050 w 6582172"/>
                  <a:gd name="connsiteY61" fmla="*/ 1147029 h 1894742"/>
                  <a:gd name="connsiteX62" fmla="*/ 2308714 w 6582172"/>
                  <a:gd name="connsiteY62" fmla="*/ 1106365 h 1894742"/>
                  <a:gd name="connsiteX63" fmla="*/ 2390775 w 6582172"/>
                  <a:gd name="connsiteY63" fmla="*/ 1014046 h 1894742"/>
                  <a:gd name="connsiteX64" fmla="*/ 2424113 w 6582172"/>
                  <a:gd name="connsiteY64" fmla="*/ 985104 h 1894742"/>
                  <a:gd name="connsiteX65" fmla="*/ 2466975 w 6582172"/>
                  <a:gd name="connsiteY65" fmla="*/ 938212 h 1894742"/>
                  <a:gd name="connsiteX66" fmla="*/ 2519363 w 6582172"/>
                  <a:gd name="connsiteY66" fmla="*/ 885092 h 1894742"/>
                  <a:gd name="connsiteX67" fmla="*/ 2533650 w 6582172"/>
                  <a:gd name="connsiteY67" fmla="*/ 870804 h 1894742"/>
                  <a:gd name="connsiteX68" fmla="*/ 2622305 w 6582172"/>
                  <a:gd name="connsiteY68" fmla="*/ 851388 h 1894742"/>
                  <a:gd name="connsiteX69" fmla="*/ 2701436 w 6582172"/>
                  <a:gd name="connsiteY69" fmla="*/ 861279 h 1894742"/>
                  <a:gd name="connsiteX70" fmla="*/ 2800350 w 6582172"/>
                  <a:gd name="connsiteY70" fmla="*/ 918429 h 1894742"/>
                  <a:gd name="connsiteX71" fmla="*/ 2819400 w 6582172"/>
                  <a:gd name="connsiteY71" fmla="*/ 932717 h 1894742"/>
                  <a:gd name="connsiteX72" fmla="*/ 2852738 w 6582172"/>
                  <a:gd name="connsiteY72" fmla="*/ 951767 h 1894742"/>
                  <a:gd name="connsiteX73" fmla="*/ 2881313 w 6582172"/>
                  <a:gd name="connsiteY73" fmla="*/ 970817 h 1894742"/>
                  <a:gd name="connsiteX74" fmla="*/ 2914650 w 6582172"/>
                  <a:gd name="connsiteY74" fmla="*/ 1013679 h 1894742"/>
                  <a:gd name="connsiteX75" fmla="*/ 2943225 w 6582172"/>
                  <a:gd name="connsiteY75" fmla="*/ 1056542 h 1894742"/>
                  <a:gd name="connsiteX76" fmla="*/ 2986088 w 6582172"/>
                  <a:gd name="connsiteY76" fmla="*/ 1094642 h 1894742"/>
                  <a:gd name="connsiteX77" fmla="*/ 3025286 w 6582172"/>
                  <a:gd name="connsiteY77" fmla="*/ 1137504 h 1894742"/>
                  <a:gd name="connsiteX78" fmla="*/ 3090130 w 6582172"/>
                  <a:gd name="connsiteY78" fmla="*/ 1167178 h 1894742"/>
                  <a:gd name="connsiteX79" fmla="*/ 3249857 w 6582172"/>
                  <a:gd name="connsiteY79" fmla="*/ 1175238 h 1894742"/>
                  <a:gd name="connsiteX80" fmla="*/ 3527181 w 6582172"/>
                  <a:gd name="connsiteY80" fmla="*/ 1138969 h 1894742"/>
                  <a:gd name="connsiteX81" fmla="*/ 4016986 w 6582172"/>
                  <a:gd name="connsiteY81" fmla="*/ 1082552 h 1894742"/>
                  <a:gd name="connsiteX82" fmla="*/ 4276725 w 6582172"/>
                  <a:gd name="connsiteY82" fmla="*/ 1061304 h 1894742"/>
                  <a:gd name="connsiteX83" fmla="*/ 4518880 w 6582172"/>
                  <a:gd name="connsiteY83" fmla="*/ 1044086 h 1894742"/>
                  <a:gd name="connsiteX84" fmla="*/ 4819650 w 6582172"/>
                  <a:gd name="connsiteY84" fmla="*/ 1023570 h 1894742"/>
                  <a:gd name="connsiteX85" fmla="*/ 4949703 w 6582172"/>
                  <a:gd name="connsiteY85" fmla="*/ 1011848 h 1894742"/>
                  <a:gd name="connsiteX86" fmla="*/ 5048617 w 6582172"/>
                  <a:gd name="connsiteY86" fmla="*/ 1001956 h 1894742"/>
                  <a:gd name="connsiteX87" fmla="*/ 5170976 w 6582172"/>
                  <a:gd name="connsiteY87" fmla="*/ 964223 h 1894742"/>
                  <a:gd name="connsiteX88" fmla="*/ 5300663 w 6582172"/>
                  <a:gd name="connsiteY88" fmla="*/ 920994 h 1894742"/>
                  <a:gd name="connsiteX89" fmla="*/ 5353050 w 6582172"/>
                  <a:gd name="connsiteY89" fmla="*/ 894617 h 1894742"/>
                  <a:gd name="connsiteX90" fmla="*/ 5729654 w 6582172"/>
                  <a:gd name="connsiteY90" fmla="*/ 757968 h 1894742"/>
                  <a:gd name="connsiteX91" fmla="*/ 5971442 w 6582172"/>
                  <a:gd name="connsiteY91" fmla="*/ 658323 h 1894742"/>
                  <a:gd name="connsiteX92" fmla="*/ 6176964 w 6582172"/>
                  <a:gd name="connsiteY92" fmla="*/ 552449 h 1894742"/>
                  <a:gd name="connsiteX93" fmla="*/ 6336690 w 6582172"/>
                  <a:gd name="connsiteY93" fmla="*/ 433021 h 1894742"/>
                  <a:gd name="connsiteX94" fmla="*/ 6372225 w 6582172"/>
                  <a:gd name="connsiteY94" fmla="*/ 365979 h 1894742"/>
                  <a:gd name="connsiteX95" fmla="*/ 6400800 w 6582172"/>
                  <a:gd name="connsiteY95" fmla="*/ 342167 h 1894742"/>
                  <a:gd name="connsiteX96" fmla="*/ 6429375 w 6582172"/>
                  <a:gd name="connsiteY96" fmla="*/ 313592 h 1894742"/>
                  <a:gd name="connsiteX97" fmla="*/ 6448425 w 6582172"/>
                  <a:gd name="connsiteY97" fmla="*/ 280254 h 1894742"/>
                  <a:gd name="connsiteX98" fmla="*/ 6462713 w 6582172"/>
                  <a:gd name="connsiteY98" fmla="*/ 270729 h 1894742"/>
                  <a:gd name="connsiteX99" fmla="*/ 6524625 w 6582172"/>
                  <a:gd name="connsiteY99" fmla="*/ 237392 h 1894742"/>
                  <a:gd name="connsiteX100" fmla="*/ 6538913 w 6582172"/>
                  <a:gd name="connsiteY100" fmla="*/ 223104 h 1894742"/>
                  <a:gd name="connsiteX101" fmla="*/ 6567488 w 6582172"/>
                  <a:gd name="connsiteY101" fmla="*/ 199292 h 1894742"/>
                  <a:gd name="connsiteX102" fmla="*/ 6581775 w 6582172"/>
                  <a:gd name="connsiteY102" fmla="*/ 165954 h 1894742"/>
                  <a:gd name="connsiteX103" fmla="*/ 6578112 w 6582172"/>
                  <a:gd name="connsiteY103" fmla="*/ 0 h 1894742"/>
                  <a:gd name="connsiteX0" fmla="*/ 0 w 6578144"/>
                  <a:gd name="connsiteY0" fmla="*/ 1894742 h 1894742"/>
                  <a:gd name="connsiteX1" fmla="*/ 66675 w 6578144"/>
                  <a:gd name="connsiteY1" fmla="*/ 1856642 h 1894742"/>
                  <a:gd name="connsiteX2" fmla="*/ 104775 w 6578144"/>
                  <a:gd name="connsiteY2" fmla="*/ 1823304 h 1894742"/>
                  <a:gd name="connsiteX3" fmla="*/ 133350 w 6578144"/>
                  <a:gd name="connsiteY3" fmla="*/ 1804254 h 1894742"/>
                  <a:gd name="connsiteX4" fmla="*/ 147638 w 6578144"/>
                  <a:gd name="connsiteY4" fmla="*/ 1794729 h 1894742"/>
                  <a:gd name="connsiteX5" fmla="*/ 176213 w 6578144"/>
                  <a:gd name="connsiteY5" fmla="*/ 1770917 h 1894742"/>
                  <a:gd name="connsiteX6" fmla="*/ 200025 w 6578144"/>
                  <a:gd name="connsiteY6" fmla="*/ 1742342 h 1894742"/>
                  <a:gd name="connsiteX7" fmla="*/ 209550 w 6578144"/>
                  <a:gd name="connsiteY7" fmla="*/ 1728054 h 1894742"/>
                  <a:gd name="connsiteX8" fmla="*/ 223838 w 6578144"/>
                  <a:gd name="connsiteY8" fmla="*/ 1723292 h 1894742"/>
                  <a:gd name="connsiteX9" fmla="*/ 247650 w 6578144"/>
                  <a:gd name="connsiteY9" fmla="*/ 1699479 h 1894742"/>
                  <a:gd name="connsiteX10" fmla="*/ 290513 w 6578144"/>
                  <a:gd name="connsiteY10" fmla="*/ 1666142 h 1894742"/>
                  <a:gd name="connsiteX11" fmla="*/ 319088 w 6578144"/>
                  <a:gd name="connsiteY11" fmla="*/ 1647092 h 1894742"/>
                  <a:gd name="connsiteX12" fmla="*/ 328613 w 6578144"/>
                  <a:gd name="connsiteY12" fmla="*/ 1632804 h 1894742"/>
                  <a:gd name="connsiteX13" fmla="*/ 342900 w 6578144"/>
                  <a:gd name="connsiteY13" fmla="*/ 1628042 h 1894742"/>
                  <a:gd name="connsiteX14" fmla="*/ 371475 w 6578144"/>
                  <a:gd name="connsiteY14" fmla="*/ 1608992 h 1894742"/>
                  <a:gd name="connsiteX15" fmla="*/ 390525 w 6578144"/>
                  <a:gd name="connsiteY15" fmla="*/ 1594704 h 1894742"/>
                  <a:gd name="connsiteX16" fmla="*/ 414338 w 6578144"/>
                  <a:gd name="connsiteY16" fmla="*/ 1575654 h 1894742"/>
                  <a:gd name="connsiteX17" fmla="*/ 423863 w 6578144"/>
                  <a:gd name="connsiteY17" fmla="*/ 1561367 h 1894742"/>
                  <a:gd name="connsiteX18" fmla="*/ 466725 w 6578144"/>
                  <a:gd name="connsiteY18" fmla="*/ 1537554 h 1894742"/>
                  <a:gd name="connsiteX19" fmla="*/ 490538 w 6578144"/>
                  <a:gd name="connsiteY19" fmla="*/ 1518504 h 1894742"/>
                  <a:gd name="connsiteX20" fmla="*/ 519113 w 6578144"/>
                  <a:gd name="connsiteY20" fmla="*/ 1499454 h 1894742"/>
                  <a:gd name="connsiteX21" fmla="*/ 533400 w 6578144"/>
                  <a:gd name="connsiteY21" fmla="*/ 1489929 h 1894742"/>
                  <a:gd name="connsiteX22" fmla="*/ 547688 w 6578144"/>
                  <a:gd name="connsiteY22" fmla="*/ 1485167 h 1894742"/>
                  <a:gd name="connsiteX23" fmla="*/ 576263 w 6578144"/>
                  <a:gd name="connsiteY23" fmla="*/ 1466117 h 1894742"/>
                  <a:gd name="connsiteX24" fmla="*/ 609600 w 6578144"/>
                  <a:gd name="connsiteY24" fmla="*/ 1447067 h 1894742"/>
                  <a:gd name="connsiteX25" fmla="*/ 638175 w 6578144"/>
                  <a:gd name="connsiteY25" fmla="*/ 1418492 h 1894742"/>
                  <a:gd name="connsiteX26" fmla="*/ 657225 w 6578144"/>
                  <a:gd name="connsiteY26" fmla="*/ 1408967 h 1894742"/>
                  <a:gd name="connsiteX27" fmla="*/ 719870 w 6578144"/>
                  <a:gd name="connsiteY27" fmla="*/ 1364639 h 1894742"/>
                  <a:gd name="connsiteX28" fmla="*/ 828675 w 6578144"/>
                  <a:gd name="connsiteY28" fmla="*/ 1299429 h 1894742"/>
                  <a:gd name="connsiteX29" fmla="*/ 931985 w 6578144"/>
                  <a:gd name="connsiteY29" fmla="*/ 1243011 h 1894742"/>
                  <a:gd name="connsiteX30" fmla="*/ 1050315 w 6578144"/>
                  <a:gd name="connsiteY30" fmla="*/ 1178534 h 1894742"/>
                  <a:gd name="connsiteX31" fmla="*/ 1119188 w 6578144"/>
                  <a:gd name="connsiteY31" fmla="*/ 1145930 h 1894742"/>
                  <a:gd name="connsiteX32" fmla="*/ 1169744 w 6578144"/>
                  <a:gd name="connsiteY32" fmla="*/ 1122117 h 1894742"/>
                  <a:gd name="connsiteX33" fmla="*/ 1211873 w 6578144"/>
                  <a:gd name="connsiteY33" fmla="*/ 1122118 h 1894742"/>
                  <a:gd name="connsiteX34" fmla="*/ 1269390 w 6578144"/>
                  <a:gd name="connsiteY34" fmla="*/ 1143732 h 1894742"/>
                  <a:gd name="connsiteX35" fmla="*/ 1371600 w 6578144"/>
                  <a:gd name="connsiteY35" fmla="*/ 1199417 h 1894742"/>
                  <a:gd name="connsiteX36" fmla="*/ 1480405 w 6578144"/>
                  <a:gd name="connsiteY36" fmla="*/ 1247408 h 1894742"/>
                  <a:gd name="connsiteX37" fmla="*/ 1557338 w 6578144"/>
                  <a:gd name="connsiteY37" fmla="*/ 1266092 h 1894742"/>
                  <a:gd name="connsiteX38" fmla="*/ 1571625 w 6578144"/>
                  <a:gd name="connsiteY38" fmla="*/ 1270854 h 1894742"/>
                  <a:gd name="connsiteX39" fmla="*/ 1666875 w 6578144"/>
                  <a:gd name="connsiteY39" fmla="*/ 1266092 h 1894742"/>
                  <a:gd name="connsiteX40" fmla="*/ 1695450 w 6578144"/>
                  <a:gd name="connsiteY40" fmla="*/ 1256567 h 1894742"/>
                  <a:gd name="connsiteX41" fmla="*/ 1714500 w 6578144"/>
                  <a:gd name="connsiteY41" fmla="*/ 1251804 h 1894742"/>
                  <a:gd name="connsiteX42" fmla="*/ 1809750 w 6578144"/>
                  <a:gd name="connsiteY42" fmla="*/ 1256567 h 1894742"/>
                  <a:gd name="connsiteX43" fmla="*/ 1843088 w 6578144"/>
                  <a:gd name="connsiteY43" fmla="*/ 1270854 h 1894742"/>
                  <a:gd name="connsiteX44" fmla="*/ 1857375 w 6578144"/>
                  <a:gd name="connsiteY44" fmla="*/ 1275617 h 1894742"/>
                  <a:gd name="connsiteX45" fmla="*/ 1895475 w 6578144"/>
                  <a:gd name="connsiteY45" fmla="*/ 1270854 h 1894742"/>
                  <a:gd name="connsiteX46" fmla="*/ 1924050 w 6578144"/>
                  <a:gd name="connsiteY46" fmla="*/ 1256567 h 1894742"/>
                  <a:gd name="connsiteX47" fmla="*/ 1938338 w 6578144"/>
                  <a:gd name="connsiteY47" fmla="*/ 1251804 h 1894742"/>
                  <a:gd name="connsiteX48" fmla="*/ 1952625 w 6578144"/>
                  <a:gd name="connsiteY48" fmla="*/ 1237517 h 1894742"/>
                  <a:gd name="connsiteX49" fmla="*/ 1966913 w 6578144"/>
                  <a:gd name="connsiteY49" fmla="*/ 1232754 h 1894742"/>
                  <a:gd name="connsiteX50" fmla="*/ 1981200 w 6578144"/>
                  <a:gd name="connsiteY50" fmla="*/ 1223229 h 1894742"/>
                  <a:gd name="connsiteX51" fmla="*/ 2036152 w 6578144"/>
                  <a:gd name="connsiteY51" fmla="*/ 1254002 h 1894742"/>
                  <a:gd name="connsiteX52" fmla="*/ 2089638 w 6578144"/>
                  <a:gd name="connsiteY52" fmla="*/ 1280013 h 1894742"/>
                  <a:gd name="connsiteX53" fmla="*/ 2124075 w 6578144"/>
                  <a:gd name="connsiteY53" fmla="*/ 1270854 h 1894742"/>
                  <a:gd name="connsiteX54" fmla="*/ 2162175 w 6578144"/>
                  <a:gd name="connsiteY54" fmla="*/ 1266092 h 1894742"/>
                  <a:gd name="connsiteX55" fmla="*/ 2190750 w 6578144"/>
                  <a:gd name="connsiteY55" fmla="*/ 1256567 h 1894742"/>
                  <a:gd name="connsiteX56" fmla="*/ 2219325 w 6578144"/>
                  <a:gd name="connsiteY56" fmla="*/ 1237517 h 1894742"/>
                  <a:gd name="connsiteX57" fmla="*/ 2247900 w 6578144"/>
                  <a:gd name="connsiteY57" fmla="*/ 1218467 h 1894742"/>
                  <a:gd name="connsiteX58" fmla="*/ 2262188 w 6578144"/>
                  <a:gd name="connsiteY58" fmla="*/ 1208942 h 1894742"/>
                  <a:gd name="connsiteX59" fmla="*/ 2281238 w 6578144"/>
                  <a:gd name="connsiteY59" fmla="*/ 1199417 h 1894742"/>
                  <a:gd name="connsiteX60" fmla="*/ 2295525 w 6578144"/>
                  <a:gd name="connsiteY60" fmla="*/ 1180367 h 1894742"/>
                  <a:gd name="connsiteX61" fmla="*/ 2305050 w 6578144"/>
                  <a:gd name="connsiteY61" fmla="*/ 1147029 h 1894742"/>
                  <a:gd name="connsiteX62" fmla="*/ 2308714 w 6578144"/>
                  <a:gd name="connsiteY62" fmla="*/ 1106365 h 1894742"/>
                  <a:gd name="connsiteX63" fmla="*/ 2390775 w 6578144"/>
                  <a:gd name="connsiteY63" fmla="*/ 1014046 h 1894742"/>
                  <a:gd name="connsiteX64" fmla="*/ 2424113 w 6578144"/>
                  <a:gd name="connsiteY64" fmla="*/ 985104 h 1894742"/>
                  <a:gd name="connsiteX65" fmla="*/ 2466975 w 6578144"/>
                  <a:gd name="connsiteY65" fmla="*/ 938212 h 1894742"/>
                  <a:gd name="connsiteX66" fmla="*/ 2519363 w 6578144"/>
                  <a:gd name="connsiteY66" fmla="*/ 885092 h 1894742"/>
                  <a:gd name="connsiteX67" fmla="*/ 2533650 w 6578144"/>
                  <a:gd name="connsiteY67" fmla="*/ 870804 h 1894742"/>
                  <a:gd name="connsiteX68" fmla="*/ 2622305 w 6578144"/>
                  <a:gd name="connsiteY68" fmla="*/ 851388 h 1894742"/>
                  <a:gd name="connsiteX69" fmla="*/ 2701436 w 6578144"/>
                  <a:gd name="connsiteY69" fmla="*/ 861279 h 1894742"/>
                  <a:gd name="connsiteX70" fmla="*/ 2800350 w 6578144"/>
                  <a:gd name="connsiteY70" fmla="*/ 918429 h 1894742"/>
                  <a:gd name="connsiteX71" fmla="*/ 2819400 w 6578144"/>
                  <a:gd name="connsiteY71" fmla="*/ 932717 h 1894742"/>
                  <a:gd name="connsiteX72" fmla="*/ 2852738 w 6578144"/>
                  <a:gd name="connsiteY72" fmla="*/ 951767 h 1894742"/>
                  <a:gd name="connsiteX73" fmla="*/ 2881313 w 6578144"/>
                  <a:gd name="connsiteY73" fmla="*/ 970817 h 1894742"/>
                  <a:gd name="connsiteX74" fmla="*/ 2914650 w 6578144"/>
                  <a:gd name="connsiteY74" fmla="*/ 1013679 h 1894742"/>
                  <a:gd name="connsiteX75" fmla="*/ 2943225 w 6578144"/>
                  <a:gd name="connsiteY75" fmla="*/ 1056542 h 1894742"/>
                  <a:gd name="connsiteX76" fmla="*/ 2986088 w 6578144"/>
                  <a:gd name="connsiteY76" fmla="*/ 1094642 h 1894742"/>
                  <a:gd name="connsiteX77" fmla="*/ 3025286 w 6578144"/>
                  <a:gd name="connsiteY77" fmla="*/ 1137504 h 1894742"/>
                  <a:gd name="connsiteX78" fmla="*/ 3090130 w 6578144"/>
                  <a:gd name="connsiteY78" fmla="*/ 1167178 h 1894742"/>
                  <a:gd name="connsiteX79" fmla="*/ 3249857 w 6578144"/>
                  <a:gd name="connsiteY79" fmla="*/ 1175238 h 1894742"/>
                  <a:gd name="connsiteX80" fmla="*/ 3527181 w 6578144"/>
                  <a:gd name="connsiteY80" fmla="*/ 1138969 h 1894742"/>
                  <a:gd name="connsiteX81" fmla="*/ 4016986 w 6578144"/>
                  <a:gd name="connsiteY81" fmla="*/ 1082552 h 1894742"/>
                  <a:gd name="connsiteX82" fmla="*/ 4276725 w 6578144"/>
                  <a:gd name="connsiteY82" fmla="*/ 1061304 h 1894742"/>
                  <a:gd name="connsiteX83" fmla="*/ 4518880 w 6578144"/>
                  <a:gd name="connsiteY83" fmla="*/ 1044086 h 1894742"/>
                  <a:gd name="connsiteX84" fmla="*/ 4819650 w 6578144"/>
                  <a:gd name="connsiteY84" fmla="*/ 1023570 h 1894742"/>
                  <a:gd name="connsiteX85" fmla="*/ 4949703 w 6578144"/>
                  <a:gd name="connsiteY85" fmla="*/ 1011848 h 1894742"/>
                  <a:gd name="connsiteX86" fmla="*/ 5048617 w 6578144"/>
                  <a:gd name="connsiteY86" fmla="*/ 1001956 h 1894742"/>
                  <a:gd name="connsiteX87" fmla="*/ 5170976 w 6578144"/>
                  <a:gd name="connsiteY87" fmla="*/ 964223 h 1894742"/>
                  <a:gd name="connsiteX88" fmla="*/ 5300663 w 6578144"/>
                  <a:gd name="connsiteY88" fmla="*/ 920994 h 1894742"/>
                  <a:gd name="connsiteX89" fmla="*/ 5353050 w 6578144"/>
                  <a:gd name="connsiteY89" fmla="*/ 894617 h 1894742"/>
                  <a:gd name="connsiteX90" fmla="*/ 5729654 w 6578144"/>
                  <a:gd name="connsiteY90" fmla="*/ 757968 h 1894742"/>
                  <a:gd name="connsiteX91" fmla="*/ 5971442 w 6578144"/>
                  <a:gd name="connsiteY91" fmla="*/ 658323 h 1894742"/>
                  <a:gd name="connsiteX92" fmla="*/ 6176964 w 6578144"/>
                  <a:gd name="connsiteY92" fmla="*/ 552449 h 1894742"/>
                  <a:gd name="connsiteX93" fmla="*/ 6336690 w 6578144"/>
                  <a:gd name="connsiteY93" fmla="*/ 433021 h 1894742"/>
                  <a:gd name="connsiteX94" fmla="*/ 6372225 w 6578144"/>
                  <a:gd name="connsiteY94" fmla="*/ 365979 h 1894742"/>
                  <a:gd name="connsiteX95" fmla="*/ 6400800 w 6578144"/>
                  <a:gd name="connsiteY95" fmla="*/ 342167 h 1894742"/>
                  <a:gd name="connsiteX96" fmla="*/ 6429375 w 6578144"/>
                  <a:gd name="connsiteY96" fmla="*/ 313592 h 1894742"/>
                  <a:gd name="connsiteX97" fmla="*/ 6448425 w 6578144"/>
                  <a:gd name="connsiteY97" fmla="*/ 280254 h 1894742"/>
                  <a:gd name="connsiteX98" fmla="*/ 6462713 w 6578144"/>
                  <a:gd name="connsiteY98" fmla="*/ 270729 h 1894742"/>
                  <a:gd name="connsiteX99" fmla="*/ 6524625 w 6578144"/>
                  <a:gd name="connsiteY99" fmla="*/ 237392 h 1894742"/>
                  <a:gd name="connsiteX100" fmla="*/ 6538913 w 6578144"/>
                  <a:gd name="connsiteY100" fmla="*/ 223104 h 1894742"/>
                  <a:gd name="connsiteX101" fmla="*/ 6567488 w 6578144"/>
                  <a:gd name="connsiteY101" fmla="*/ 199292 h 1894742"/>
                  <a:gd name="connsiteX102" fmla="*/ 6564191 w 6578144"/>
                  <a:gd name="connsiteY102" fmla="*/ 160092 h 1894742"/>
                  <a:gd name="connsiteX103" fmla="*/ 6578112 w 6578144"/>
                  <a:gd name="connsiteY103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372225 w 6578161"/>
                  <a:gd name="connsiteY94" fmla="*/ 365979 h 1894742"/>
                  <a:gd name="connsiteX95" fmla="*/ 6400800 w 6578161"/>
                  <a:gd name="connsiteY95" fmla="*/ 342167 h 1894742"/>
                  <a:gd name="connsiteX96" fmla="*/ 6429375 w 6578161"/>
                  <a:gd name="connsiteY96" fmla="*/ 313592 h 1894742"/>
                  <a:gd name="connsiteX97" fmla="*/ 6448425 w 6578161"/>
                  <a:gd name="connsiteY97" fmla="*/ 280254 h 1894742"/>
                  <a:gd name="connsiteX98" fmla="*/ 6462713 w 6578161"/>
                  <a:gd name="connsiteY98" fmla="*/ 270729 h 1894742"/>
                  <a:gd name="connsiteX99" fmla="*/ 6524625 w 6578161"/>
                  <a:gd name="connsiteY99" fmla="*/ 237392 h 1894742"/>
                  <a:gd name="connsiteX100" fmla="*/ 6538913 w 6578161"/>
                  <a:gd name="connsiteY100" fmla="*/ 223104 h 1894742"/>
                  <a:gd name="connsiteX101" fmla="*/ 6564191 w 6578161"/>
                  <a:gd name="connsiteY101" fmla="*/ 160092 h 1894742"/>
                  <a:gd name="connsiteX102" fmla="*/ 6578112 w 6578161"/>
                  <a:gd name="connsiteY102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372225 w 6578161"/>
                  <a:gd name="connsiteY94" fmla="*/ 365979 h 1894742"/>
                  <a:gd name="connsiteX95" fmla="*/ 6400800 w 6578161"/>
                  <a:gd name="connsiteY95" fmla="*/ 342167 h 1894742"/>
                  <a:gd name="connsiteX96" fmla="*/ 6429375 w 6578161"/>
                  <a:gd name="connsiteY96" fmla="*/ 313592 h 1894742"/>
                  <a:gd name="connsiteX97" fmla="*/ 6448425 w 6578161"/>
                  <a:gd name="connsiteY97" fmla="*/ 280254 h 1894742"/>
                  <a:gd name="connsiteX98" fmla="*/ 6524625 w 6578161"/>
                  <a:gd name="connsiteY98" fmla="*/ 237392 h 1894742"/>
                  <a:gd name="connsiteX99" fmla="*/ 6538913 w 6578161"/>
                  <a:gd name="connsiteY99" fmla="*/ 223104 h 1894742"/>
                  <a:gd name="connsiteX100" fmla="*/ 6564191 w 6578161"/>
                  <a:gd name="connsiteY100" fmla="*/ 160092 h 1894742"/>
                  <a:gd name="connsiteX101" fmla="*/ 6578112 w 6578161"/>
                  <a:gd name="connsiteY101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372225 w 6578161"/>
                  <a:gd name="connsiteY94" fmla="*/ 365979 h 1894742"/>
                  <a:gd name="connsiteX95" fmla="*/ 6400800 w 6578161"/>
                  <a:gd name="connsiteY95" fmla="*/ 342167 h 1894742"/>
                  <a:gd name="connsiteX96" fmla="*/ 6429375 w 6578161"/>
                  <a:gd name="connsiteY96" fmla="*/ 313592 h 1894742"/>
                  <a:gd name="connsiteX97" fmla="*/ 6524625 w 6578161"/>
                  <a:gd name="connsiteY97" fmla="*/ 237392 h 1894742"/>
                  <a:gd name="connsiteX98" fmla="*/ 6538913 w 6578161"/>
                  <a:gd name="connsiteY98" fmla="*/ 223104 h 1894742"/>
                  <a:gd name="connsiteX99" fmla="*/ 6564191 w 6578161"/>
                  <a:gd name="connsiteY99" fmla="*/ 160092 h 1894742"/>
                  <a:gd name="connsiteX100" fmla="*/ 6578112 w 6578161"/>
                  <a:gd name="connsiteY100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372225 w 6578161"/>
                  <a:gd name="connsiteY94" fmla="*/ 365979 h 1894742"/>
                  <a:gd name="connsiteX95" fmla="*/ 6400800 w 6578161"/>
                  <a:gd name="connsiteY95" fmla="*/ 342167 h 1894742"/>
                  <a:gd name="connsiteX96" fmla="*/ 6524625 w 6578161"/>
                  <a:gd name="connsiteY96" fmla="*/ 237392 h 1894742"/>
                  <a:gd name="connsiteX97" fmla="*/ 6538913 w 6578161"/>
                  <a:gd name="connsiteY97" fmla="*/ 223104 h 1894742"/>
                  <a:gd name="connsiteX98" fmla="*/ 6564191 w 6578161"/>
                  <a:gd name="connsiteY98" fmla="*/ 160092 h 1894742"/>
                  <a:gd name="connsiteX99" fmla="*/ 6578112 w 6578161"/>
                  <a:gd name="connsiteY99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372225 w 6578161"/>
                  <a:gd name="connsiteY94" fmla="*/ 365979 h 1894742"/>
                  <a:gd name="connsiteX95" fmla="*/ 6412523 w 6578161"/>
                  <a:gd name="connsiteY95" fmla="*/ 353890 h 1894742"/>
                  <a:gd name="connsiteX96" fmla="*/ 6524625 w 6578161"/>
                  <a:gd name="connsiteY96" fmla="*/ 237392 h 1894742"/>
                  <a:gd name="connsiteX97" fmla="*/ 6538913 w 6578161"/>
                  <a:gd name="connsiteY97" fmla="*/ 223104 h 1894742"/>
                  <a:gd name="connsiteX98" fmla="*/ 6564191 w 6578161"/>
                  <a:gd name="connsiteY98" fmla="*/ 160092 h 1894742"/>
                  <a:gd name="connsiteX99" fmla="*/ 6578112 w 6578161"/>
                  <a:gd name="connsiteY99" fmla="*/ 0 h 1894742"/>
                  <a:gd name="connsiteX0" fmla="*/ 0 w 6578161"/>
                  <a:gd name="connsiteY0" fmla="*/ 1894742 h 1894742"/>
                  <a:gd name="connsiteX1" fmla="*/ 66675 w 6578161"/>
                  <a:gd name="connsiteY1" fmla="*/ 1856642 h 1894742"/>
                  <a:gd name="connsiteX2" fmla="*/ 104775 w 6578161"/>
                  <a:gd name="connsiteY2" fmla="*/ 1823304 h 1894742"/>
                  <a:gd name="connsiteX3" fmla="*/ 133350 w 6578161"/>
                  <a:gd name="connsiteY3" fmla="*/ 1804254 h 1894742"/>
                  <a:gd name="connsiteX4" fmla="*/ 147638 w 6578161"/>
                  <a:gd name="connsiteY4" fmla="*/ 1794729 h 1894742"/>
                  <a:gd name="connsiteX5" fmla="*/ 176213 w 6578161"/>
                  <a:gd name="connsiteY5" fmla="*/ 1770917 h 1894742"/>
                  <a:gd name="connsiteX6" fmla="*/ 200025 w 6578161"/>
                  <a:gd name="connsiteY6" fmla="*/ 1742342 h 1894742"/>
                  <a:gd name="connsiteX7" fmla="*/ 209550 w 6578161"/>
                  <a:gd name="connsiteY7" fmla="*/ 1728054 h 1894742"/>
                  <a:gd name="connsiteX8" fmla="*/ 223838 w 6578161"/>
                  <a:gd name="connsiteY8" fmla="*/ 1723292 h 1894742"/>
                  <a:gd name="connsiteX9" fmla="*/ 247650 w 6578161"/>
                  <a:gd name="connsiteY9" fmla="*/ 1699479 h 1894742"/>
                  <a:gd name="connsiteX10" fmla="*/ 290513 w 6578161"/>
                  <a:gd name="connsiteY10" fmla="*/ 1666142 h 1894742"/>
                  <a:gd name="connsiteX11" fmla="*/ 319088 w 6578161"/>
                  <a:gd name="connsiteY11" fmla="*/ 1647092 h 1894742"/>
                  <a:gd name="connsiteX12" fmla="*/ 328613 w 6578161"/>
                  <a:gd name="connsiteY12" fmla="*/ 1632804 h 1894742"/>
                  <a:gd name="connsiteX13" fmla="*/ 342900 w 6578161"/>
                  <a:gd name="connsiteY13" fmla="*/ 1628042 h 1894742"/>
                  <a:gd name="connsiteX14" fmla="*/ 371475 w 6578161"/>
                  <a:gd name="connsiteY14" fmla="*/ 1608992 h 1894742"/>
                  <a:gd name="connsiteX15" fmla="*/ 390525 w 6578161"/>
                  <a:gd name="connsiteY15" fmla="*/ 1594704 h 1894742"/>
                  <a:gd name="connsiteX16" fmla="*/ 414338 w 6578161"/>
                  <a:gd name="connsiteY16" fmla="*/ 1575654 h 1894742"/>
                  <a:gd name="connsiteX17" fmla="*/ 423863 w 6578161"/>
                  <a:gd name="connsiteY17" fmla="*/ 1561367 h 1894742"/>
                  <a:gd name="connsiteX18" fmla="*/ 466725 w 6578161"/>
                  <a:gd name="connsiteY18" fmla="*/ 1537554 h 1894742"/>
                  <a:gd name="connsiteX19" fmla="*/ 490538 w 6578161"/>
                  <a:gd name="connsiteY19" fmla="*/ 1518504 h 1894742"/>
                  <a:gd name="connsiteX20" fmla="*/ 519113 w 6578161"/>
                  <a:gd name="connsiteY20" fmla="*/ 1499454 h 1894742"/>
                  <a:gd name="connsiteX21" fmla="*/ 533400 w 6578161"/>
                  <a:gd name="connsiteY21" fmla="*/ 1489929 h 1894742"/>
                  <a:gd name="connsiteX22" fmla="*/ 547688 w 6578161"/>
                  <a:gd name="connsiteY22" fmla="*/ 1485167 h 1894742"/>
                  <a:gd name="connsiteX23" fmla="*/ 576263 w 6578161"/>
                  <a:gd name="connsiteY23" fmla="*/ 1466117 h 1894742"/>
                  <a:gd name="connsiteX24" fmla="*/ 609600 w 6578161"/>
                  <a:gd name="connsiteY24" fmla="*/ 1447067 h 1894742"/>
                  <a:gd name="connsiteX25" fmla="*/ 638175 w 6578161"/>
                  <a:gd name="connsiteY25" fmla="*/ 1418492 h 1894742"/>
                  <a:gd name="connsiteX26" fmla="*/ 657225 w 6578161"/>
                  <a:gd name="connsiteY26" fmla="*/ 1408967 h 1894742"/>
                  <a:gd name="connsiteX27" fmla="*/ 719870 w 6578161"/>
                  <a:gd name="connsiteY27" fmla="*/ 1364639 h 1894742"/>
                  <a:gd name="connsiteX28" fmla="*/ 828675 w 6578161"/>
                  <a:gd name="connsiteY28" fmla="*/ 1299429 h 1894742"/>
                  <a:gd name="connsiteX29" fmla="*/ 931985 w 6578161"/>
                  <a:gd name="connsiteY29" fmla="*/ 1243011 h 1894742"/>
                  <a:gd name="connsiteX30" fmla="*/ 1050315 w 6578161"/>
                  <a:gd name="connsiteY30" fmla="*/ 1178534 h 1894742"/>
                  <a:gd name="connsiteX31" fmla="*/ 1119188 w 6578161"/>
                  <a:gd name="connsiteY31" fmla="*/ 1145930 h 1894742"/>
                  <a:gd name="connsiteX32" fmla="*/ 1169744 w 6578161"/>
                  <a:gd name="connsiteY32" fmla="*/ 1122117 h 1894742"/>
                  <a:gd name="connsiteX33" fmla="*/ 1211873 w 6578161"/>
                  <a:gd name="connsiteY33" fmla="*/ 1122118 h 1894742"/>
                  <a:gd name="connsiteX34" fmla="*/ 1269390 w 6578161"/>
                  <a:gd name="connsiteY34" fmla="*/ 1143732 h 1894742"/>
                  <a:gd name="connsiteX35" fmla="*/ 1371600 w 6578161"/>
                  <a:gd name="connsiteY35" fmla="*/ 1199417 h 1894742"/>
                  <a:gd name="connsiteX36" fmla="*/ 1480405 w 6578161"/>
                  <a:gd name="connsiteY36" fmla="*/ 1247408 h 1894742"/>
                  <a:gd name="connsiteX37" fmla="*/ 1557338 w 6578161"/>
                  <a:gd name="connsiteY37" fmla="*/ 1266092 h 1894742"/>
                  <a:gd name="connsiteX38" fmla="*/ 1571625 w 6578161"/>
                  <a:gd name="connsiteY38" fmla="*/ 1270854 h 1894742"/>
                  <a:gd name="connsiteX39" fmla="*/ 1666875 w 6578161"/>
                  <a:gd name="connsiteY39" fmla="*/ 1266092 h 1894742"/>
                  <a:gd name="connsiteX40" fmla="*/ 1695450 w 6578161"/>
                  <a:gd name="connsiteY40" fmla="*/ 1256567 h 1894742"/>
                  <a:gd name="connsiteX41" fmla="*/ 1714500 w 6578161"/>
                  <a:gd name="connsiteY41" fmla="*/ 1251804 h 1894742"/>
                  <a:gd name="connsiteX42" fmla="*/ 1809750 w 6578161"/>
                  <a:gd name="connsiteY42" fmla="*/ 1256567 h 1894742"/>
                  <a:gd name="connsiteX43" fmla="*/ 1843088 w 6578161"/>
                  <a:gd name="connsiteY43" fmla="*/ 1270854 h 1894742"/>
                  <a:gd name="connsiteX44" fmla="*/ 1857375 w 6578161"/>
                  <a:gd name="connsiteY44" fmla="*/ 1275617 h 1894742"/>
                  <a:gd name="connsiteX45" fmla="*/ 1895475 w 6578161"/>
                  <a:gd name="connsiteY45" fmla="*/ 1270854 h 1894742"/>
                  <a:gd name="connsiteX46" fmla="*/ 1924050 w 6578161"/>
                  <a:gd name="connsiteY46" fmla="*/ 1256567 h 1894742"/>
                  <a:gd name="connsiteX47" fmla="*/ 1938338 w 6578161"/>
                  <a:gd name="connsiteY47" fmla="*/ 1251804 h 1894742"/>
                  <a:gd name="connsiteX48" fmla="*/ 1952625 w 6578161"/>
                  <a:gd name="connsiteY48" fmla="*/ 1237517 h 1894742"/>
                  <a:gd name="connsiteX49" fmla="*/ 1966913 w 6578161"/>
                  <a:gd name="connsiteY49" fmla="*/ 1232754 h 1894742"/>
                  <a:gd name="connsiteX50" fmla="*/ 1981200 w 6578161"/>
                  <a:gd name="connsiteY50" fmla="*/ 1223229 h 1894742"/>
                  <a:gd name="connsiteX51" fmla="*/ 2036152 w 6578161"/>
                  <a:gd name="connsiteY51" fmla="*/ 1254002 h 1894742"/>
                  <a:gd name="connsiteX52" fmla="*/ 2089638 w 6578161"/>
                  <a:gd name="connsiteY52" fmla="*/ 1280013 h 1894742"/>
                  <a:gd name="connsiteX53" fmla="*/ 2124075 w 6578161"/>
                  <a:gd name="connsiteY53" fmla="*/ 1270854 h 1894742"/>
                  <a:gd name="connsiteX54" fmla="*/ 2162175 w 6578161"/>
                  <a:gd name="connsiteY54" fmla="*/ 1266092 h 1894742"/>
                  <a:gd name="connsiteX55" fmla="*/ 2190750 w 6578161"/>
                  <a:gd name="connsiteY55" fmla="*/ 1256567 h 1894742"/>
                  <a:gd name="connsiteX56" fmla="*/ 2219325 w 6578161"/>
                  <a:gd name="connsiteY56" fmla="*/ 1237517 h 1894742"/>
                  <a:gd name="connsiteX57" fmla="*/ 2247900 w 6578161"/>
                  <a:gd name="connsiteY57" fmla="*/ 1218467 h 1894742"/>
                  <a:gd name="connsiteX58" fmla="*/ 2262188 w 6578161"/>
                  <a:gd name="connsiteY58" fmla="*/ 1208942 h 1894742"/>
                  <a:gd name="connsiteX59" fmla="*/ 2281238 w 6578161"/>
                  <a:gd name="connsiteY59" fmla="*/ 1199417 h 1894742"/>
                  <a:gd name="connsiteX60" fmla="*/ 2295525 w 6578161"/>
                  <a:gd name="connsiteY60" fmla="*/ 1180367 h 1894742"/>
                  <a:gd name="connsiteX61" fmla="*/ 2305050 w 6578161"/>
                  <a:gd name="connsiteY61" fmla="*/ 1147029 h 1894742"/>
                  <a:gd name="connsiteX62" fmla="*/ 2308714 w 6578161"/>
                  <a:gd name="connsiteY62" fmla="*/ 1106365 h 1894742"/>
                  <a:gd name="connsiteX63" fmla="*/ 2390775 w 6578161"/>
                  <a:gd name="connsiteY63" fmla="*/ 1014046 h 1894742"/>
                  <a:gd name="connsiteX64" fmla="*/ 2424113 w 6578161"/>
                  <a:gd name="connsiteY64" fmla="*/ 985104 h 1894742"/>
                  <a:gd name="connsiteX65" fmla="*/ 2466975 w 6578161"/>
                  <a:gd name="connsiteY65" fmla="*/ 938212 h 1894742"/>
                  <a:gd name="connsiteX66" fmla="*/ 2519363 w 6578161"/>
                  <a:gd name="connsiteY66" fmla="*/ 885092 h 1894742"/>
                  <a:gd name="connsiteX67" fmla="*/ 2533650 w 6578161"/>
                  <a:gd name="connsiteY67" fmla="*/ 870804 h 1894742"/>
                  <a:gd name="connsiteX68" fmla="*/ 2622305 w 6578161"/>
                  <a:gd name="connsiteY68" fmla="*/ 851388 h 1894742"/>
                  <a:gd name="connsiteX69" fmla="*/ 2701436 w 6578161"/>
                  <a:gd name="connsiteY69" fmla="*/ 861279 h 1894742"/>
                  <a:gd name="connsiteX70" fmla="*/ 2800350 w 6578161"/>
                  <a:gd name="connsiteY70" fmla="*/ 918429 h 1894742"/>
                  <a:gd name="connsiteX71" fmla="*/ 2819400 w 6578161"/>
                  <a:gd name="connsiteY71" fmla="*/ 932717 h 1894742"/>
                  <a:gd name="connsiteX72" fmla="*/ 2852738 w 6578161"/>
                  <a:gd name="connsiteY72" fmla="*/ 951767 h 1894742"/>
                  <a:gd name="connsiteX73" fmla="*/ 2881313 w 6578161"/>
                  <a:gd name="connsiteY73" fmla="*/ 970817 h 1894742"/>
                  <a:gd name="connsiteX74" fmla="*/ 2914650 w 6578161"/>
                  <a:gd name="connsiteY74" fmla="*/ 1013679 h 1894742"/>
                  <a:gd name="connsiteX75" fmla="*/ 2943225 w 6578161"/>
                  <a:gd name="connsiteY75" fmla="*/ 1056542 h 1894742"/>
                  <a:gd name="connsiteX76" fmla="*/ 2986088 w 6578161"/>
                  <a:gd name="connsiteY76" fmla="*/ 1094642 h 1894742"/>
                  <a:gd name="connsiteX77" fmla="*/ 3025286 w 6578161"/>
                  <a:gd name="connsiteY77" fmla="*/ 1137504 h 1894742"/>
                  <a:gd name="connsiteX78" fmla="*/ 3090130 w 6578161"/>
                  <a:gd name="connsiteY78" fmla="*/ 1167178 h 1894742"/>
                  <a:gd name="connsiteX79" fmla="*/ 3249857 w 6578161"/>
                  <a:gd name="connsiteY79" fmla="*/ 1175238 h 1894742"/>
                  <a:gd name="connsiteX80" fmla="*/ 3527181 w 6578161"/>
                  <a:gd name="connsiteY80" fmla="*/ 1138969 h 1894742"/>
                  <a:gd name="connsiteX81" fmla="*/ 4016986 w 6578161"/>
                  <a:gd name="connsiteY81" fmla="*/ 1082552 h 1894742"/>
                  <a:gd name="connsiteX82" fmla="*/ 4276725 w 6578161"/>
                  <a:gd name="connsiteY82" fmla="*/ 1061304 h 1894742"/>
                  <a:gd name="connsiteX83" fmla="*/ 4518880 w 6578161"/>
                  <a:gd name="connsiteY83" fmla="*/ 1044086 h 1894742"/>
                  <a:gd name="connsiteX84" fmla="*/ 4819650 w 6578161"/>
                  <a:gd name="connsiteY84" fmla="*/ 1023570 h 1894742"/>
                  <a:gd name="connsiteX85" fmla="*/ 4949703 w 6578161"/>
                  <a:gd name="connsiteY85" fmla="*/ 1011848 h 1894742"/>
                  <a:gd name="connsiteX86" fmla="*/ 5048617 w 6578161"/>
                  <a:gd name="connsiteY86" fmla="*/ 1001956 h 1894742"/>
                  <a:gd name="connsiteX87" fmla="*/ 5170976 w 6578161"/>
                  <a:gd name="connsiteY87" fmla="*/ 964223 h 1894742"/>
                  <a:gd name="connsiteX88" fmla="*/ 5300663 w 6578161"/>
                  <a:gd name="connsiteY88" fmla="*/ 920994 h 1894742"/>
                  <a:gd name="connsiteX89" fmla="*/ 5353050 w 6578161"/>
                  <a:gd name="connsiteY89" fmla="*/ 894617 h 1894742"/>
                  <a:gd name="connsiteX90" fmla="*/ 5729654 w 6578161"/>
                  <a:gd name="connsiteY90" fmla="*/ 757968 h 1894742"/>
                  <a:gd name="connsiteX91" fmla="*/ 5971442 w 6578161"/>
                  <a:gd name="connsiteY91" fmla="*/ 658323 h 1894742"/>
                  <a:gd name="connsiteX92" fmla="*/ 6176964 w 6578161"/>
                  <a:gd name="connsiteY92" fmla="*/ 552449 h 1894742"/>
                  <a:gd name="connsiteX93" fmla="*/ 6336690 w 6578161"/>
                  <a:gd name="connsiteY93" fmla="*/ 433021 h 1894742"/>
                  <a:gd name="connsiteX94" fmla="*/ 6412523 w 6578161"/>
                  <a:gd name="connsiteY94" fmla="*/ 353890 h 1894742"/>
                  <a:gd name="connsiteX95" fmla="*/ 6524625 w 6578161"/>
                  <a:gd name="connsiteY95" fmla="*/ 237392 h 1894742"/>
                  <a:gd name="connsiteX96" fmla="*/ 6538913 w 6578161"/>
                  <a:gd name="connsiteY96" fmla="*/ 223104 h 1894742"/>
                  <a:gd name="connsiteX97" fmla="*/ 6564191 w 6578161"/>
                  <a:gd name="connsiteY97" fmla="*/ 160092 h 1894742"/>
                  <a:gd name="connsiteX98" fmla="*/ 6578112 w 6578161"/>
                  <a:gd name="connsiteY98" fmla="*/ 0 h 18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6578161" h="1894742">
                    <a:moveTo>
                      <a:pt x="0" y="1894742"/>
                    </a:moveTo>
                    <a:cubicBezTo>
                      <a:pt x="13891" y="1886805"/>
                      <a:pt x="49213" y="1868548"/>
                      <a:pt x="66675" y="1856642"/>
                    </a:cubicBezTo>
                    <a:cubicBezTo>
                      <a:pt x="84138" y="1844736"/>
                      <a:pt x="93663" y="1832035"/>
                      <a:pt x="104775" y="1823304"/>
                    </a:cubicBezTo>
                    <a:lnTo>
                      <a:pt x="133350" y="1804254"/>
                    </a:lnTo>
                    <a:cubicBezTo>
                      <a:pt x="138113" y="1801079"/>
                      <a:pt x="143591" y="1798776"/>
                      <a:pt x="147638" y="1794729"/>
                    </a:cubicBezTo>
                    <a:cubicBezTo>
                      <a:pt x="165972" y="1776395"/>
                      <a:pt x="156321" y="1784178"/>
                      <a:pt x="176213" y="1770917"/>
                    </a:cubicBezTo>
                    <a:cubicBezTo>
                      <a:pt x="199862" y="1735442"/>
                      <a:pt x="169467" y="1779012"/>
                      <a:pt x="200025" y="1742342"/>
                    </a:cubicBezTo>
                    <a:cubicBezTo>
                      <a:pt x="203689" y="1737945"/>
                      <a:pt x="205080" y="1731630"/>
                      <a:pt x="209550" y="1728054"/>
                    </a:cubicBezTo>
                    <a:cubicBezTo>
                      <a:pt x="213470" y="1724918"/>
                      <a:pt x="219075" y="1724879"/>
                      <a:pt x="223838" y="1723292"/>
                    </a:cubicBezTo>
                    <a:cubicBezTo>
                      <a:pt x="241299" y="1697100"/>
                      <a:pt x="236538" y="1709004"/>
                      <a:pt x="247650" y="1699479"/>
                    </a:cubicBezTo>
                    <a:cubicBezTo>
                      <a:pt x="258763" y="1689954"/>
                      <a:pt x="278607" y="1674873"/>
                      <a:pt x="290513" y="1666142"/>
                    </a:cubicBezTo>
                    <a:cubicBezTo>
                      <a:pt x="302419" y="1657411"/>
                      <a:pt x="298410" y="1653984"/>
                      <a:pt x="319088" y="1647092"/>
                    </a:cubicBezTo>
                    <a:cubicBezTo>
                      <a:pt x="322263" y="1642329"/>
                      <a:pt x="324143" y="1636380"/>
                      <a:pt x="328613" y="1632804"/>
                    </a:cubicBezTo>
                    <a:cubicBezTo>
                      <a:pt x="332533" y="1629668"/>
                      <a:pt x="338512" y="1630480"/>
                      <a:pt x="342900" y="1628042"/>
                    </a:cubicBezTo>
                    <a:cubicBezTo>
                      <a:pt x="352907" y="1622483"/>
                      <a:pt x="362317" y="1615861"/>
                      <a:pt x="371475" y="1608992"/>
                    </a:cubicBezTo>
                    <a:cubicBezTo>
                      <a:pt x="377825" y="1604229"/>
                      <a:pt x="384912" y="1600317"/>
                      <a:pt x="390525" y="1594704"/>
                    </a:cubicBezTo>
                    <a:cubicBezTo>
                      <a:pt x="412067" y="1573162"/>
                      <a:pt x="386523" y="1584926"/>
                      <a:pt x="414338" y="1575654"/>
                    </a:cubicBezTo>
                    <a:cubicBezTo>
                      <a:pt x="417513" y="1570892"/>
                      <a:pt x="419555" y="1565136"/>
                      <a:pt x="423863" y="1561367"/>
                    </a:cubicBezTo>
                    <a:cubicBezTo>
                      <a:pt x="444017" y="1543732"/>
                      <a:pt x="447102" y="1544096"/>
                      <a:pt x="466725" y="1537554"/>
                    </a:cubicBezTo>
                    <a:cubicBezTo>
                      <a:pt x="484324" y="1511156"/>
                      <a:pt x="466181" y="1532036"/>
                      <a:pt x="490538" y="1518504"/>
                    </a:cubicBezTo>
                    <a:cubicBezTo>
                      <a:pt x="500545" y="1512945"/>
                      <a:pt x="509588" y="1505804"/>
                      <a:pt x="519113" y="1499454"/>
                    </a:cubicBezTo>
                    <a:cubicBezTo>
                      <a:pt x="523875" y="1496279"/>
                      <a:pt x="527970" y="1491739"/>
                      <a:pt x="533400" y="1489929"/>
                    </a:cubicBezTo>
                    <a:lnTo>
                      <a:pt x="547688" y="1485167"/>
                    </a:lnTo>
                    <a:cubicBezTo>
                      <a:pt x="557213" y="1478817"/>
                      <a:pt x="566024" y="1471237"/>
                      <a:pt x="576263" y="1466117"/>
                    </a:cubicBezTo>
                    <a:cubicBezTo>
                      <a:pt x="586120" y="1461188"/>
                      <a:pt x="600944" y="1454761"/>
                      <a:pt x="609600" y="1447067"/>
                    </a:cubicBezTo>
                    <a:cubicBezTo>
                      <a:pt x="619668" y="1438118"/>
                      <a:pt x="626127" y="1424516"/>
                      <a:pt x="638175" y="1418492"/>
                    </a:cubicBezTo>
                    <a:cubicBezTo>
                      <a:pt x="644525" y="1415317"/>
                      <a:pt x="643609" y="1417943"/>
                      <a:pt x="657225" y="1408967"/>
                    </a:cubicBezTo>
                    <a:cubicBezTo>
                      <a:pt x="670841" y="1399991"/>
                      <a:pt x="691295" y="1382895"/>
                      <a:pt x="719870" y="1364639"/>
                    </a:cubicBezTo>
                    <a:cubicBezTo>
                      <a:pt x="748445" y="1346383"/>
                      <a:pt x="793323" y="1319700"/>
                      <a:pt x="828675" y="1299429"/>
                    </a:cubicBezTo>
                    <a:cubicBezTo>
                      <a:pt x="864028" y="1279158"/>
                      <a:pt x="895045" y="1263160"/>
                      <a:pt x="931985" y="1243011"/>
                    </a:cubicBezTo>
                    <a:lnTo>
                      <a:pt x="1050315" y="1178534"/>
                    </a:lnTo>
                    <a:cubicBezTo>
                      <a:pt x="1081516" y="1162354"/>
                      <a:pt x="1099283" y="1155333"/>
                      <a:pt x="1119188" y="1145930"/>
                    </a:cubicBezTo>
                    <a:cubicBezTo>
                      <a:pt x="1139093" y="1136527"/>
                      <a:pt x="1154297" y="1126086"/>
                      <a:pt x="1169744" y="1122117"/>
                    </a:cubicBezTo>
                    <a:cubicBezTo>
                      <a:pt x="1185191" y="1118148"/>
                      <a:pt x="1197657" y="1121370"/>
                      <a:pt x="1211873" y="1122118"/>
                    </a:cubicBezTo>
                    <a:cubicBezTo>
                      <a:pt x="1231788" y="1135394"/>
                      <a:pt x="1242769" y="1130849"/>
                      <a:pt x="1269390" y="1143732"/>
                    </a:cubicBezTo>
                    <a:cubicBezTo>
                      <a:pt x="1296011" y="1156615"/>
                      <a:pt x="1336431" y="1182138"/>
                      <a:pt x="1371600" y="1199417"/>
                    </a:cubicBezTo>
                    <a:cubicBezTo>
                      <a:pt x="1406769" y="1216696"/>
                      <a:pt x="1449449" y="1236296"/>
                      <a:pt x="1480405" y="1247408"/>
                    </a:cubicBezTo>
                    <a:cubicBezTo>
                      <a:pt x="1511361" y="1258520"/>
                      <a:pt x="1542135" y="1262184"/>
                      <a:pt x="1557338" y="1266092"/>
                    </a:cubicBezTo>
                    <a:cubicBezTo>
                      <a:pt x="1572541" y="1270000"/>
                      <a:pt x="1566863" y="1269267"/>
                      <a:pt x="1571625" y="1270854"/>
                    </a:cubicBezTo>
                    <a:cubicBezTo>
                      <a:pt x="1603375" y="1269267"/>
                      <a:pt x="1635295" y="1269736"/>
                      <a:pt x="1666875" y="1266092"/>
                    </a:cubicBezTo>
                    <a:cubicBezTo>
                      <a:pt x="1676849" y="1264941"/>
                      <a:pt x="1685710" y="1259002"/>
                      <a:pt x="1695450" y="1256567"/>
                    </a:cubicBezTo>
                    <a:lnTo>
                      <a:pt x="1714500" y="1251804"/>
                    </a:lnTo>
                    <a:cubicBezTo>
                      <a:pt x="1746250" y="1253392"/>
                      <a:pt x="1778080" y="1253813"/>
                      <a:pt x="1809750" y="1256567"/>
                    </a:cubicBezTo>
                    <a:cubicBezTo>
                      <a:pt x="1819094" y="1257380"/>
                      <a:pt x="1836064" y="1267844"/>
                      <a:pt x="1843088" y="1270854"/>
                    </a:cubicBezTo>
                    <a:cubicBezTo>
                      <a:pt x="1847702" y="1272832"/>
                      <a:pt x="1852613" y="1274029"/>
                      <a:pt x="1857375" y="1275617"/>
                    </a:cubicBezTo>
                    <a:cubicBezTo>
                      <a:pt x="1870075" y="1274029"/>
                      <a:pt x="1882883" y="1273144"/>
                      <a:pt x="1895475" y="1270854"/>
                    </a:cubicBezTo>
                    <a:cubicBezTo>
                      <a:pt x="1914290" y="1267433"/>
                      <a:pt x="1906616" y="1265284"/>
                      <a:pt x="1924050" y="1256567"/>
                    </a:cubicBezTo>
                    <a:cubicBezTo>
                      <a:pt x="1928540" y="1254322"/>
                      <a:pt x="1933575" y="1253392"/>
                      <a:pt x="1938338" y="1251804"/>
                    </a:cubicBezTo>
                    <a:cubicBezTo>
                      <a:pt x="1943100" y="1247042"/>
                      <a:pt x="1947021" y="1241253"/>
                      <a:pt x="1952625" y="1237517"/>
                    </a:cubicBezTo>
                    <a:cubicBezTo>
                      <a:pt x="1956802" y="1234732"/>
                      <a:pt x="1962423" y="1234999"/>
                      <a:pt x="1966913" y="1232754"/>
                    </a:cubicBezTo>
                    <a:cubicBezTo>
                      <a:pt x="1972032" y="1230194"/>
                      <a:pt x="1976438" y="1226404"/>
                      <a:pt x="1981200" y="1223229"/>
                    </a:cubicBezTo>
                    <a:cubicBezTo>
                      <a:pt x="1992740" y="1226770"/>
                      <a:pt x="2017102" y="1248446"/>
                      <a:pt x="2036152" y="1254002"/>
                    </a:cubicBezTo>
                    <a:cubicBezTo>
                      <a:pt x="2055202" y="1259558"/>
                      <a:pt x="2074984" y="1277204"/>
                      <a:pt x="2089638" y="1280013"/>
                    </a:cubicBezTo>
                    <a:cubicBezTo>
                      <a:pt x="2104292" y="1282822"/>
                      <a:pt x="2112455" y="1266981"/>
                      <a:pt x="2124075" y="1270854"/>
                    </a:cubicBezTo>
                    <a:cubicBezTo>
                      <a:pt x="2136775" y="1269267"/>
                      <a:pt x="2149660" y="1268774"/>
                      <a:pt x="2162175" y="1266092"/>
                    </a:cubicBezTo>
                    <a:cubicBezTo>
                      <a:pt x="2171992" y="1263988"/>
                      <a:pt x="2190750" y="1256567"/>
                      <a:pt x="2190750" y="1256567"/>
                    </a:cubicBezTo>
                    <a:cubicBezTo>
                      <a:pt x="2200275" y="1250217"/>
                      <a:pt x="2211230" y="1245612"/>
                      <a:pt x="2219325" y="1237517"/>
                    </a:cubicBezTo>
                    <a:cubicBezTo>
                      <a:pt x="2237163" y="1219679"/>
                      <a:pt x="2227223" y="1225359"/>
                      <a:pt x="2247900" y="1218467"/>
                    </a:cubicBezTo>
                    <a:cubicBezTo>
                      <a:pt x="2252663" y="1215292"/>
                      <a:pt x="2257218" y="1211782"/>
                      <a:pt x="2262188" y="1208942"/>
                    </a:cubicBezTo>
                    <a:cubicBezTo>
                      <a:pt x="2268352" y="1205420"/>
                      <a:pt x="2275848" y="1204037"/>
                      <a:pt x="2281238" y="1199417"/>
                    </a:cubicBezTo>
                    <a:cubicBezTo>
                      <a:pt x="2287264" y="1194251"/>
                      <a:pt x="2290763" y="1186717"/>
                      <a:pt x="2295525" y="1180367"/>
                    </a:cubicBezTo>
                    <a:cubicBezTo>
                      <a:pt x="2297049" y="1174270"/>
                      <a:pt x="2302852" y="1159363"/>
                      <a:pt x="2305050" y="1147029"/>
                    </a:cubicBezTo>
                    <a:cubicBezTo>
                      <a:pt x="2307248" y="1134695"/>
                      <a:pt x="2294427" y="1128529"/>
                      <a:pt x="2308714" y="1106365"/>
                    </a:cubicBezTo>
                    <a:cubicBezTo>
                      <a:pt x="2323001" y="1084201"/>
                      <a:pt x="2371542" y="1034256"/>
                      <a:pt x="2390775" y="1014046"/>
                    </a:cubicBezTo>
                    <a:cubicBezTo>
                      <a:pt x="2410008" y="993836"/>
                      <a:pt x="2411413" y="997743"/>
                      <a:pt x="2424113" y="985104"/>
                    </a:cubicBezTo>
                    <a:cubicBezTo>
                      <a:pt x="2436813" y="972465"/>
                      <a:pt x="2451100" y="954881"/>
                      <a:pt x="2466975" y="938212"/>
                    </a:cubicBezTo>
                    <a:cubicBezTo>
                      <a:pt x="2482850" y="921543"/>
                      <a:pt x="2508251" y="896327"/>
                      <a:pt x="2519363" y="885092"/>
                    </a:cubicBezTo>
                    <a:cubicBezTo>
                      <a:pt x="2530475" y="873857"/>
                      <a:pt x="2516493" y="876421"/>
                      <a:pt x="2533650" y="870804"/>
                    </a:cubicBezTo>
                    <a:cubicBezTo>
                      <a:pt x="2550807" y="865187"/>
                      <a:pt x="2581030" y="852975"/>
                      <a:pt x="2622305" y="851388"/>
                    </a:cubicBezTo>
                    <a:cubicBezTo>
                      <a:pt x="2661993" y="856151"/>
                      <a:pt x="2671762" y="850106"/>
                      <a:pt x="2701436" y="861279"/>
                    </a:cubicBezTo>
                    <a:cubicBezTo>
                      <a:pt x="2731110" y="872452"/>
                      <a:pt x="2780689" y="906523"/>
                      <a:pt x="2800350" y="918429"/>
                    </a:cubicBezTo>
                    <a:cubicBezTo>
                      <a:pt x="2820011" y="930335"/>
                      <a:pt x="2810669" y="927161"/>
                      <a:pt x="2819400" y="932717"/>
                    </a:cubicBezTo>
                    <a:cubicBezTo>
                      <a:pt x="2828131" y="938273"/>
                      <a:pt x="2842419" y="945417"/>
                      <a:pt x="2852738" y="951767"/>
                    </a:cubicBezTo>
                    <a:cubicBezTo>
                      <a:pt x="2863057" y="958117"/>
                      <a:pt x="2881313" y="970817"/>
                      <a:pt x="2881313" y="970817"/>
                    </a:cubicBezTo>
                    <a:cubicBezTo>
                      <a:pt x="2904099" y="1004996"/>
                      <a:pt x="2892268" y="991297"/>
                      <a:pt x="2914650" y="1013679"/>
                    </a:cubicBezTo>
                    <a:cubicBezTo>
                      <a:pt x="2924969" y="1027966"/>
                      <a:pt x="2931319" y="1043048"/>
                      <a:pt x="2943225" y="1056542"/>
                    </a:cubicBezTo>
                    <a:cubicBezTo>
                      <a:pt x="2955131" y="1070036"/>
                      <a:pt x="2972411" y="1081148"/>
                      <a:pt x="2986088" y="1094642"/>
                    </a:cubicBezTo>
                    <a:cubicBezTo>
                      <a:pt x="2999765" y="1108136"/>
                      <a:pt x="3007946" y="1125415"/>
                      <a:pt x="3025286" y="1137504"/>
                    </a:cubicBezTo>
                    <a:cubicBezTo>
                      <a:pt x="3042626" y="1149593"/>
                      <a:pt x="3058075" y="1160889"/>
                      <a:pt x="3090130" y="1167178"/>
                    </a:cubicBezTo>
                    <a:cubicBezTo>
                      <a:pt x="3122185" y="1173467"/>
                      <a:pt x="3177015" y="1179939"/>
                      <a:pt x="3249857" y="1175238"/>
                    </a:cubicBezTo>
                    <a:cubicBezTo>
                      <a:pt x="3322699" y="1170537"/>
                      <a:pt x="3399326" y="1154417"/>
                      <a:pt x="3527181" y="1138969"/>
                    </a:cubicBezTo>
                    <a:lnTo>
                      <a:pt x="4016986" y="1082552"/>
                    </a:lnTo>
                    <a:cubicBezTo>
                      <a:pt x="4141910" y="1069608"/>
                      <a:pt x="4193076" y="1067715"/>
                      <a:pt x="4276725" y="1061304"/>
                    </a:cubicBezTo>
                    <a:lnTo>
                      <a:pt x="4518880" y="1044086"/>
                    </a:lnTo>
                    <a:lnTo>
                      <a:pt x="4819650" y="1023570"/>
                    </a:lnTo>
                    <a:cubicBezTo>
                      <a:pt x="4891454" y="1018197"/>
                      <a:pt x="4916366" y="1014229"/>
                      <a:pt x="4949703" y="1011848"/>
                    </a:cubicBezTo>
                    <a:cubicBezTo>
                      <a:pt x="4998122" y="1003850"/>
                      <a:pt x="5022423" y="1008306"/>
                      <a:pt x="5048617" y="1001956"/>
                    </a:cubicBezTo>
                    <a:cubicBezTo>
                      <a:pt x="5086473" y="993530"/>
                      <a:pt x="5128968" y="977717"/>
                      <a:pt x="5170976" y="964223"/>
                    </a:cubicBezTo>
                    <a:cubicBezTo>
                      <a:pt x="5212984" y="950729"/>
                      <a:pt x="5270317" y="932595"/>
                      <a:pt x="5300663" y="920994"/>
                    </a:cubicBezTo>
                    <a:cubicBezTo>
                      <a:pt x="5331009" y="909393"/>
                      <a:pt x="5281552" y="921788"/>
                      <a:pt x="5353050" y="894617"/>
                    </a:cubicBezTo>
                    <a:cubicBezTo>
                      <a:pt x="5424549" y="867446"/>
                      <a:pt x="5626589" y="797350"/>
                      <a:pt x="5729654" y="757968"/>
                    </a:cubicBezTo>
                    <a:cubicBezTo>
                      <a:pt x="5832719" y="718586"/>
                      <a:pt x="5955628" y="668886"/>
                      <a:pt x="5971442" y="658323"/>
                    </a:cubicBezTo>
                    <a:cubicBezTo>
                      <a:pt x="6007894" y="638235"/>
                      <a:pt x="6206760" y="547076"/>
                      <a:pt x="6176964" y="552449"/>
                    </a:cubicBezTo>
                    <a:cubicBezTo>
                      <a:pt x="6201692" y="525156"/>
                      <a:pt x="6297430" y="466114"/>
                      <a:pt x="6336690" y="433021"/>
                    </a:cubicBezTo>
                    <a:cubicBezTo>
                      <a:pt x="6375950" y="399928"/>
                      <a:pt x="6381201" y="386495"/>
                      <a:pt x="6412523" y="353890"/>
                    </a:cubicBezTo>
                    <a:lnTo>
                      <a:pt x="6524625" y="237392"/>
                    </a:lnTo>
                    <a:cubicBezTo>
                      <a:pt x="6547644" y="217548"/>
                      <a:pt x="6532319" y="235987"/>
                      <a:pt x="6538913" y="223104"/>
                    </a:cubicBezTo>
                    <a:cubicBezTo>
                      <a:pt x="6545507" y="210221"/>
                      <a:pt x="6557658" y="197276"/>
                      <a:pt x="6564191" y="160092"/>
                    </a:cubicBezTo>
                    <a:cubicBezTo>
                      <a:pt x="6570724" y="122908"/>
                      <a:pt x="6578875" y="34574"/>
                      <a:pt x="6578112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" name="Volný tvar: obrazec 11">
                <a:extLst>
                  <a:ext uri="{FF2B5EF4-FFF2-40B4-BE49-F238E27FC236}">
                    <a16:creationId xmlns:a16="http://schemas.microsoft.com/office/drawing/2014/main" id="{FCC17549-C58C-4B9E-8DE2-9A690ADA724E}"/>
                  </a:ext>
                </a:extLst>
              </p:cNvPr>
              <p:cNvSpPr/>
              <p:nvPr/>
            </p:nvSpPr>
            <p:spPr>
              <a:xfrm>
                <a:off x="6959160" y="1503679"/>
                <a:ext cx="4409440" cy="3844425"/>
              </a:xfrm>
              <a:custGeom>
                <a:avLst/>
                <a:gdLst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502920 w 4409440"/>
                  <a:gd name="connsiteY12" fmla="*/ 66040 h 3850640"/>
                  <a:gd name="connsiteX13" fmla="*/ 528320 w 4409440"/>
                  <a:gd name="connsiteY13" fmla="*/ 71120 h 3850640"/>
                  <a:gd name="connsiteX14" fmla="*/ 548640 w 4409440"/>
                  <a:gd name="connsiteY14" fmla="*/ 76200 h 3850640"/>
                  <a:gd name="connsiteX15" fmla="*/ 629920 w 4409440"/>
                  <a:gd name="connsiteY15" fmla="*/ 86360 h 3850640"/>
                  <a:gd name="connsiteX16" fmla="*/ 868680 w 4409440"/>
                  <a:gd name="connsiteY16" fmla="*/ 91440 h 3850640"/>
                  <a:gd name="connsiteX17" fmla="*/ 1137920 w 4409440"/>
                  <a:gd name="connsiteY17" fmla="*/ 101600 h 3850640"/>
                  <a:gd name="connsiteX18" fmla="*/ 1188720 w 4409440"/>
                  <a:gd name="connsiteY18" fmla="*/ 132080 h 3850640"/>
                  <a:gd name="connsiteX19" fmla="*/ 1209040 w 4409440"/>
                  <a:gd name="connsiteY19" fmla="*/ 137160 h 3850640"/>
                  <a:gd name="connsiteX20" fmla="*/ 1264920 w 4409440"/>
                  <a:gd name="connsiteY20" fmla="*/ 162560 h 3850640"/>
                  <a:gd name="connsiteX21" fmla="*/ 1351280 w 4409440"/>
                  <a:gd name="connsiteY21" fmla="*/ 198120 h 3850640"/>
                  <a:gd name="connsiteX22" fmla="*/ 1412240 w 4409440"/>
                  <a:gd name="connsiteY22" fmla="*/ 218440 h 3850640"/>
                  <a:gd name="connsiteX23" fmla="*/ 1442720 w 4409440"/>
                  <a:gd name="connsiteY23" fmla="*/ 233680 h 3850640"/>
                  <a:gd name="connsiteX24" fmla="*/ 1478280 w 4409440"/>
                  <a:gd name="connsiteY24" fmla="*/ 248920 h 3850640"/>
                  <a:gd name="connsiteX25" fmla="*/ 1518920 w 4409440"/>
                  <a:gd name="connsiteY25" fmla="*/ 264160 h 3850640"/>
                  <a:gd name="connsiteX26" fmla="*/ 1559560 w 4409440"/>
                  <a:gd name="connsiteY26" fmla="*/ 294640 h 3850640"/>
                  <a:gd name="connsiteX27" fmla="*/ 1584960 w 4409440"/>
                  <a:gd name="connsiteY27" fmla="*/ 309880 h 3850640"/>
                  <a:gd name="connsiteX28" fmla="*/ 1600200 w 4409440"/>
                  <a:gd name="connsiteY28" fmla="*/ 320040 h 3850640"/>
                  <a:gd name="connsiteX29" fmla="*/ 1620520 w 4409440"/>
                  <a:gd name="connsiteY29" fmla="*/ 330200 h 3850640"/>
                  <a:gd name="connsiteX30" fmla="*/ 1686560 w 4409440"/>
                  <a:gd name="connsiteY30" fmla="*/ 370840 h 3850640"/>
                  <a:gd name="connsiteX31" fmla="*/ 1706880 w 4409440"/>
                  <a:gd name="connsiteY31" fmla="*/ 381000 h 3850640"/>
                  <a:gd name="connsiteX32" fmla="*/ 1732280 w 4409440"/>
                  <a:gd name="connsiteY32" fmla="*/ 396240 h 3850640"/>
                  <a:gd name="connsiteX33" fmla="*/ 1813560 w 4409440"/>
                  <a:gd name="connsiteY33" fmla="*/ 421640 h 3850640"/>
                  <a:gd name="connsiteX34" fmla="*/ 1844040 w 4409440"/>
                  <a:gd name="connsiteY34" fmla="*/ 441960 h 3850640"/>
                  <a:gd name="connsiteX35" fmla="*/ 1874520 w 4409440"/>
                  <a:gd name="connsiteY35" fmla="*/ 452120 h 3850640"/>
                  <a:gd name="connsiteX36" fmla="*/ 1905000 w 4409440"/>
                  <a:gd name="connsiteY36" fmla="*/ 472440 h 3850640"/>
                  <a:gd name="connsiteX37" fmla="*/ 1925320 w 4409440"/>
                  <a:gd name="connsiteY37" fmla="*/ 487680 h 3850640"/>
                  <a:gd name="connsiteX38" fmla="*/ 1955800 w 4409440"/>
                  <a:gd name="connsiteY38" fmla="*/ 508000 h 3850640"/>
                  <a:gd name="connsiteX39" fmla="*/ 2021840 w 4409440"/>
                  <a:gd name="connsiteY39" fmla="*/ 533400 h 3850640"/>
                  <a:gd name="connsiteX40" fmla="*/ 2047240 w 4409440"/>
                  <a:gd name="connsiteY40" fmla="*/ 538480 h 3850640"/>
                  <a:gd name="connsiteX41" fmla="*/ 2067560 w 4409440"/>
                  <a:gd name="connsiteY41" fmla="*/ 553720 h 3850640"/>
                  <a:gd name="connsiteX42" fmla="*/ 2082800 w 4409440"/>
                  <a:gd name="connsiteY42" fmla="*/ 558800 h 3850640"/>
                  <a:gd name="connsiteX43" fmla="*/ 2128520 w 4409440"/>
                  <a:gd name="connsiteY43" fmla="*/ 604520 h 3850640"/>
                  <a:gd name="connsiteX44" fmla="*/ 2179320 w 4409440"/>
                  <a:gd name="connsiteY44" fmla="*/ 629920 h 3850640"/>
                  <a:gd name="connsiteX45" fmla="*/ 2265680 w 4409440"/>
                  <a:gd name="connsiteY45" fmla="*/ 680720 h 3850640"/>
                  <a:gd name="connsiteX46" fmla="*/ 2286000 w 4409440"/>
                  <a:gd name="connsiteY46" fmla="*/ 695960 h 3850640"/>
                  <a:gd name="connsiteX47" fmla="*/ 2336800 w 4409440"/>
                  <a:gd name="connsiteY47" fmla="*/ 721360 h 3850640"/>
                  <a:gd name="connsiteX48" fmla="*/ 2352040 w 4409440"/>
                  <a:gd name="connsiteY48" fmla="*/ 736600 h 3850640"/>
                  <a:gd name="connsiteX49" fmla="*/ 2438400 w 4409440"/>
                  <a:gd name="connsiteY49" fmla="*/ 777240 h 3850640"/>
                  <a:gd name="connsiteX50" fmla="*/ 2458720 w 4409440"/>
                  <a:gd name="connsiteY50" fmla="*/ 792480 h 3850640"/>
                  <a:gd name="connsiteX51" fmla="*/ 2479040 w 4409440"/>
                  <a:gd name="connsiteY51" fmla="*/ 802640 h 3850640"/>
                  <a:gd name="connsiteX52" fmla="*/ 2504440 w 4409440"/>
                  <a:gd name="connsiteY52" fmla="*/ 817880 h 3850640"/>
                  <a:gd name="connsiteX53" fmla="*/ 2529840 w 4409440"/>
                  <a:gd name="connsiteY53" fmla="*/ 848360 h 3850640"/>
                  <a:gd name="connsiteX54" fmla="*/ 2545080 w 4409440"/>
                  <a:gd name="connsiteY54" fmla="*/ 873760 h 3850640"/>
                  <a:gd name="connsiteX55" fmla="*/ 2570480 w 4409440"/>
                  <a:gd name="connsiteY55" fmla="*/ 894080 h 3850640"/>
                  <a:gd name="connsiteX56" fmla="*/ 2590800 w 4409440"/>
                  <a:gd name="connsiteY56" fmla="*/ 914400 h 3850640"/>
                  <a:gd name="connsiteX57" fmla="*/ 2636520 w 4409440"/>
                  <a:gd name="connsiteY57" fmla="*/ 939800 h 3850640"/>
                  <a:gd name="connsiteX58" fmla="*/ 2687320 w 4409440"/>
                  <a:gd name="connsiteY58" fmla="*/ 980440 h 3850640"/>
                  <a:gd name="connsiteX59" fmla="*/ 2707640 w 4409440"/>
                  <a:gd name="connsiteY59" fmla="*/ 990600 h 3850640"/>
                  <a:gd name="connsiteX60" fmla="*/ 2758440 w 4409440"/>
                  <a:gd name="connsiteY60" fmla="*/ 1046480 h 3850640"/>
                  <a:gd name="connsiteX61" fmla="*/ 2763520 w 4409440"/>
                  <a:gd name="connsiteY61" fmla="*/ 1061720 h 3850640"/>
                  <a:gd name="connsiteX62" fmla="*/ 2768600 w 4409440"/>
                  <a:gd name="connsiteY62" fmla="*/ 1087120 h 3850640"/>
                  <a:gd name="connsiteX63" fmla="*/ 2788920 w 4409440"/>
                  <a:gd name="connsiteY63" fmla="*/ 1117600 h 3850640"/>
                  <a:gd name="connsiteX64" fmla="*/ 2799080 w 4409440"/>
                  <a:gd name="connsiteY64" fmla="*/ 1132840 h 3850640"/>
                  <a:gd name="connsiteX65" fmla="*/ 2809240 w 4409440"/>
                  <a:gd name="connsiteY65" fmla="*/ 1168400 h 3850640"/>
                  <a:gd name="connsiteX66" fmla="*/ 2814320 w 4409440"/>
                  <a:gd name="connsiteY66" fmla="*/ 1183640 h 3850640"/>
                  <a:gd name="connsiteX67" fmla="*/ 2824480 w 4409440"/>
                  <a:gd name="connsiteY67" fmla="*/ 1198880 h 3850640"/>
                  <a:gd name="connsiteX68" fmla="*/ 2819400 w 4409440"/>
                  <a:gd name="connsiteY68" fmla="*/ 1270000 h 3850640"/>
                  <a:gd name="connsiteX69" fmla="*/ 2804160 w 4409440"/>
                  <a:gd name="connsiteY69" fmla="*/ 1285240 h 3850640"/>
                  <a:gd name="connsiteX70" fmla="*/ 2794000 w 4409440"/>
                  <a:gd name="connsiteY70" fmla="*/ 1305560 h 3850640"/>
                  <a:gd name="connsiteX71" fmla="*/ 2773680 w 4409440"/>
                  <a:gd name="connsiteY71" fmla="*/ 1336040 h 3850640"/>
                  <a:gd name="connsiteX72" fmla="*/ 2758440 w 4409440"/>
                  <a:gd name="connsiteY72" fmla="*/ 1366520 h 3850640"/>
                  <a:gd name="connsiteX73" fmla="*/ 2753360 w 4409440"/>
                  <a:gd name="connsiteY73" fmla="*/ 1386840 h 3850640"/>
                  <a:gd name="connsiteX74" fmla="*/ 2748280 w 4409440"/>
                  <a:gd name="connsiteY74" fmla="*/ 1402080 h 3850640"/>
                  <a:gd name="connsiteX75" fmla="*/ 2738120 w 4409440"/>
                  <a:gd name="connsiteY75" fmla="*/ 1442720 h 3850640"/>
                  <a:gd name="connsiteX76" fmla="*/ 2733040 w 4409440"/>
                  <a:gd name="connsiteY76" fmla="*/ 1457960 h 3850640"/>
                  <a:gd name="connsiteX77" fmla="*/ 2727960 w 4409440"/>
                  <a:gd name="connsiteY77" fmla="*/ 1488440 h 3850640"/>
                  <a:gd name="connsiteX78" fmla="*/ 2717800 w 4409440"/>
                  <a:gd name="connsiteY78" fmla="*/ 1508760 h 3850640"/>
                  <a:gd name="connsiteX79" fmla="*/ 2707640 w 4409440"/>
                  <a:gd name="connsiteY79" fmla="*/ 1534160 h 3850640"/>
                  <a:gd name="connsiteX80" fmla="*/ 2697480 w 4409440"/>
                  <a:gd name="connsiteY80" fmla="*/ 1549400 h 3850640"/>
                  <a:gd name="connsiteX81" fmla="*/ 2687320 w 4409440"/>
                  <a:gd name="connsiteY81" fmla="*/ 1579880 h 3850640"/>
                  <a:gd name="connsiteX82" fmla="*/ 2682240 w 4409440"/>
                  <a:gd name="connsiteY82" fmla="*/ 1595120 h 3850640"/>
                  <a:gd name="connsiteX83" fmla="*/ 2672080 w 4409440"/>
                  <a:gd name="connsiteY83" fmla="*/ 1625600 h 3850640"/>
                  <a:gd name="connsiteX84" fmla="*/ 2677160 w 4409440"/>
                  <a:gd name="connsiteY84" fmla="*/ 1732280 h 3850640"/>
                  <a:gd name="connsiteX85" fmla="*/ 2697480 w 4409440"/>
                  <a:gd name="connsiteY85" fmla="*/ 1752600 h 3850640"/>
                  <a:gd name="connsiteX86" fmla="*/ 2707640 w 4409440"/>
                  <a:gd name="connsiteY86" fmla="*/ 1772920 h 3850640"/>
                  <a:gd name="connsiteX87" fmla="*/ 2722880 w 4409440"/>
                  <a:gd name="connsiteY87" fmla="*/ 1788160 h 3850640"/>
                  <a:gd name="connsiteX88" fmla="*/ 2738120 w 4409440"/>
                  <a:gd name="connsiteY88" fmla="*/ 1808480 h 3850640"/>
                  <a:gd name="connsiteX89" fmla="*/ 2743200 w 4409440"/>
                  <a:gd name="connsiteY89" fmla="*/ 1828800 h 3850640"/>
                  <a:gd name="connsiteX90" fmla="*/ 2783840 w 4409440"/>
                  <a:gd name="connsiteY90" fmla="*/ 1869440 h 3850640"/>
                  <a:gd name="connsiteX91" fmla="*/ 2794000 w 4409440"/>
                  <a:gd name="connsiteY91" fmla="*/ 1889760 h 3850640"/>
                  <a:gd name="connsiteX92" fmla="*/ 2804160 w 4409440"/>
                  <a:gd name="connsiteY92" fmla="*/ 1905000 h 3850640"/>
                  <a:gd name="connsiteX93" fmla="*/ 2809240 w 4409440"/>
                  <a:gd name="connsiteY93" fmla="*/ 1920240 h 3850640"/>
                  <a:gd name="connsiteX94" fmla="*/ 2824480 w 4409440"/>
                  <a:gd name="connsiteY94" fmla="*/ 1940560 h 3850640"/>
                  <a:gd name="connsiteX95" fmla="*/ 2834640 w 4409440"/>
                  <a:gd name="connsiteY95" fmla="*/ 1955800 h 3850640"/>
                  <a:gd name="connsiteX96" fmla="*/ 2849880 w 4409440"/>
                  <a:gd name="connsiteY96" fmla="*/ 1965960 h 3850640"/>
                  <a:gd name="connsiteX97" fmla="*/ 2860040 w 4409440"/>
                  <a:gd name="connsiteY97" fmla="*/ 1981200 h 3850640"/>
                  <a:gd name="connsiteX98" fmla="*/ 2870200 w 4409440"/>
                  <a:gd name="connsiteY98" fmla="*/ 2001520 h 3850640"/>
                  <a:gd name="connsiteX99" fmla="*/ 2885440 w 4409440"/>
                  <a:gd name="connsiteY99" fmla="*/ 2016760 h 3850640"/>
                  <a:gd name="connsiteX100" fmla="*/ 2890520 w 4409440"/>
                  <a:gd name="connsiteY100" fmla="*/ 2032000 h 3850640"/>
                  <a:gd name="connsiteX101" fmla="*/ 2926080 w 4409440"/>
                  <a:gd name="connsiteY101" fmla="*/ 2072640 h 3850640"/>
                  <a:gd name="connsiteX102" fmla="*/ 2956560 w 4409440"/>
                  <a:gd name="connsiteY102" fmla="*/ 2113280 h 3850640"/>
                  <a:gd name="connsiteX103" fmla="*/ 2966720 w 4409440"/>
                  <a:gd name="connsiteY103" fmla="*/ 2128520 h 3850640"/>
                  <a:gd name="connsiteX104" fmla="*/ 2981960 w 4409440"/>
                  <a:gd name="connsiteY104" fmla="*/ 2143760 h 3850640"/>
                  <a:gd name="connsiteX105" fmla="*/ 2992120 w 4409440"/>
                  <a:gd name="connsiteY105" fmla="*/ 2159000 h 3850640"/>
                  <a:gd name="connsiteX106" fmla="*/ 3007360 w 4409440"/>
                  <a:gd name="connsiteY106" fmla="*/ 2174240 h 3850640"/>
                  <a:gd name="connsiteX107" fmla="*/ 3053080 w 4409440"/>
                  <a:gd name="connsiteY107" fmla="*/ 2225040 h 3850640"/>
                  <a:gd name="connsiteX108" fmla="*/ 3088640 w 4409440"/>
                  <a:gd name="connsiteY108" fmla="*/ 2250440 h 3850640"/>
                  <a:gd name="connsiteX109" fmla="*/ 3124200 w 4409440"/>
                  <a:gd name="connsiteY109" fmla="*/ 2275840 h 3850640"/>
                  <a:gd name="connsiteX110" fmla="*/ 3154680 w 4409440"/>
                  <a:gd name="connsiteY110" fmla="*/ 2316480 h 3850640"/>
                  <a:gd name="connsiteX111" fmla="*/ 3185160 w 4409440"/>
                  <a:gd name="connsiteY111" fmla="*/ 2346960 h 3850640"/>
                  <a:gd name="connsiteX112" fmla="*/ 3195320 w 4409440"/>
                  <a:gd name="connsiteY112" fmla="*/ 2362200 h 3850640"/>
                  <a:gd name="connsiteX113" fmla="*/ 3225800 w 4409440"/>
                  <a:gd name="connsiteY113" fmla="*/ 2382520 h 3850640"/>
                  <a:gd name="connsiteX114" fmla="*/ 3241040 w 4409440"/>
                  <a:gd name="connsiteY114" fmla="*/ 2402840 h 3850640"/>
                  <a:gd name="connsiteX115" fmla="*/ 3271520 w 4409440"/>
                  <a:gd name="connsiteY115" fmla="*/ 2453640 h 3850640"/>
                  <a:gd name="connsiteX116" fmla="*/ 3276600 w 4409440"/>
                  <a:gd name="connsiteY116" fmla="*/ 2468880 h 3850640"/>
                  <a:gd name="connsiteX117" fmla="*/ 3322320 w 4409440"/>
                  <a:gd name="connsiteY117" fmla="*/ 2529840 h 3850640"/>
                  <a:gd name="connsiteX118" fmla="*/ 3342640 w 4409440"/>
                  <a:gd name="connsiteY118" fmla="*/ 2575560 h 3850640"/>
                  <a:gd name="connsiteX119" fmla="*/ 3378200 w 4409440"/>
                  <a:gd name="connsiteY119" fmla="*/ 2616200 h 3850640"/>
                  <a:gd name="connsiteX120" fmla="*/ 3398520 w 4409440"/>
                  <a:gd name="connsiteY120" fmla="*/ 2646680 h 3850640"/>
                  <a:gd name="connsiteX121" fmla="*/ 3403600 w 4409440"/>
                  <a:gd name="connsiteY121" fmla="*/ 2667000 h 3850640"/>
                  <a:gd name="connsiteX122" fmla="*/ 3439160 w 4409440"/>
                  <a:gd name="connsiteY122" fmla="*/ 2702560 h 3850640"/>
                  <a:gd name="connsiteX123" fmla="*/ 3454400 w 4409440"/>
                  <a:gd name="connsiteY123" fmla="*/ 2727960 h 3850640"/>
                  <a:gd name="connsiteX124" fmla="*/ 3489960 w 4409440"/>
                  <a:gd name="connsiteY124" fmla="*/ 2763520 h 3850640"/>
                  <a:gd name="connsiteX125" fmla="*/ 3535680 w 4409440"/>
                  <a:gd name="connsiteY125" fmla="*/ 2829560 h 3850640"/>
                  <a:gd name="connsiteX126" fmla="*/ 3550920 w 4409440"/>
                  <a:gd name="connsiteY126" fmla="*/ 2839720 h 3850640"/>
                  <a:gd name="connsiteX127" fmla="*/ 3576320 w 4409440"/>
                  <a:gd name="connsiteY127" fmla="*/ 2865120 h 3850640"/>
                  <a:gd name="connsiteX128" fmla="*/ 3591560 w 4409440"/>
                  <a:gd name="connsiteY128" fmla="*/ 2870200 h 3850640"/>
                  <a:gd name="connsiteX129" fmla="*/ 3606800 w 4409440"/>
                  <a:gd name="connsiteY129" fmla="*/ 2880360 h 3850640"/>
                  <a:gd name="connsiteX130" fmla="*/ 3652520 w 4409440"/>
                  <a:gd name="connsiteY130" fmla="*/ 2941320 h 3850640"/>
                  <a:gd name="connsiteX131" fmla="*/ 3672840 w 4409440"/>
                  <a:gd name="connsiteY131" fmla="*/ 2961640 h 3850640"/>
                  <a:gd name="connsiteX132" fmla="*/ 3693160 w 4409440"/>
                  <a:gd name="connsiteY132" fmla="*/ 3012440 h 3850640"/>
                  <a:gd name="connsiteX133" fmla="*/ 3708400 w 4409440"/>
                  <a:gd name="connsiteY133" fmla="*/ 3027680 h 3850640"/>
                  <a:gd name="connsiteX134" fmla="*/ 3713480 w 4409440"/>
                  <a:gd name="connsiteY134" fmla="*/ 3042920 h 3850640"/>
                  <a:gd name="connsiteX135" fmla="*/ 3749040 w 4409440"/>
                  <a:gd name="connsiteY135" fmla="*/ 3088640 h 3850640"/>
                  <a:gd name="connsiteX136" fmla="*/ 3754120 w 4409440"/>
                  <a:gd name="connsiteY136" fmla="*/ 3103880 h 3850640"/>
                  <a:gd name="connsiteX137" fmla="*/ 3784600 w 4409440"/>
                  <a:gd name="connsiteY137" fmla="*/ 3149600 h 3850640"/>
                  <a:gd name="connsiteX138" fmla="*/ 3799840 w 4409440"/>
                  <a:gd name="connsiteY138" fmla="*/ 3164840 h 3850640"/>
                  <a:gd name="connsiteX139" fmla="*/ 3845560 w 4409440"/>
                  <a:gd name="connsiteY139" fmla="*/ 3195320 h 3850640"/>
                  <a:gd name="connsiteX140" fmla="*/ 3891280 w 4409440"/>
                  <a:gd name="connsiteY140" fmla="*/ 3205480 h 3850640"/>
                  <a:gd name="connsiteX141" fmla="*/ 3911600 w 4409440"/>
                  <a:gd name="connsiteY141" fmla="*/ 3215640 h 3850640"/>
                  <a:gd name="connsiteX142" fmla="*/ 3952240 w 4409440"/>
                  <a:gd name="connsiteY142" fmla="*/ 3225800 h 3850640"/>
                  <a:gd name="connsiteX143" fmla="*/ 3962400 w 4409440"/>
                  <a:gd name="connsiteY143" fmla="*/ 3241040 h 3850640"/>
                  <a:gd name="connsiteX144" fmla="*/ 3992880 w 4409440"/>
                  <a:gd name="connsiteY144" fmla="*/ 3261360 h 3850640"/>
                  <a:gd name="connsiteX145" fmla="*/ 4023360 w 4409440"/>
                  <a:gd name="connsiteY145" fmla="*/ 3307080 h 3850640"/>
                  <a:gd name="connsiteX146" fmla="*/ 4043680 w 4409440"/>
                  <a:gd name="connsiteY146" fmla="*/ 3368040 h 3850640"/>
                  <a:gd name="connsiteX147" fmla="*/ 4053840 w 4409440"/>
                  <a:gd name="connsiteY147" fmla="*/ 3423920 h 3850640"/>
                  <a:gd name="connsiteX148" fmla="*/ 4058920 w 4409440"/>
                  <a:gd name="connsiteY148" fmla="*/ 3439160 h 3850640"/>
                  <a:gd name="connsiteX149" fmla="*/ 4064000 w 4409440"/>
                  <a:gd name="connsiteY149" fmla="*/ 3469640 h 3850640"/>
                  <a:gd name="connsiteX150" fmla="*/ 4084320 w 4409440"/>
                  <a:gd name="connsiteY150" fmla="*/ 3525520 h 3850640"/>
                  <a:gd name="connsiteX151" fmla="*/ 4089400 w 4409440"/>
                  <a:gd name="connsiteY151" fmla="*/ 3550920 h 3850640"/>
                  <a:gd name="connsiteX152" fmla="*/ 4130040 w 4409440"/>
                  <a:gd name="connsiteY152" fmla="*/ 3611880 h 3850640"/>
                  <a:gd name="connsiteX153" fmla="*/ 4140200 w 4409440"/>
                  <a:gd name="connsiteY153" fmla="*/ 3627120 h 3850640"/>
                  <a:gd name="connsiteX154" fmla="*/ 4155440 w 4409440"/>
                  <a:gd name="connsiteY154" fmla="*/ 3642360 h 3850640"/>
                  <a:gd name="connsiteX155" fmla="*/ 4170680 w 4409440"/>
                  <a:gd name="connsiteY155" fmla="*/ 3667760 h 3850640"/>
                  <a:gd name="connsiteX156" fmla="*/ 4196080 w 4409440"/>
                  <a:gd name="connsiteY156" fmla="*/ 3683000 h 3850640"/>
                  <a:gd name="connsiteX157" fmla="*/ 4206240 w 4409440"/>
                  <a:gd name="connsiteY157" fmla="*/ 3698240 h 3850640"/>
                  <a:gd name="connsiteX158" fmla="*/ 4241800 w 4409440"/>
                  <a:gd name="connsiteY158" fmla="*/ 3738880 h 3850640"/>
                  <a:gd name="connsiteX159" fmla="*/ 4251960 w 4409440"/>
                  <a:gd name="connsiteY159" fmla="*/ 3759200 h 3850640"/>
                  <a:gd name="connsiteX160" fmla="*/ 4267200 w 4409440"/>
                  <a:gd name="connsiteY160" fmla="*/ 3794760 h 3850640"/>
                  <a:gd name="connsiteX161" fmla="*/ 4302760 w 4409440"/>
                  <a:gd name="connsiteY161" fmla="*/ 3815080 h 3850640"/>
                  <a:gd name="connsiteX162" fmla="*/ 4328160 w 4409440"/>
                  <a:gd name="connsiteY162" fmla="*/ 3840480 h 3850640"/>
                  <a:gd name="connsiteX163" fmla="*/ 4358640 w 4409440"/>
                  <a:gd name="connsiteY163" fmla="*/ 3850640 h 3850640"/>
                  <a:gd name="connsiteX164" fmla="*/ 4389120 w 4409440"/>
                  <a:gd name="connsiteY164" fmla="*/ 3845560 h 3850640"/>
                  <a:gd name="connsiteX165" fmla="*/ 4394200 w 4409440"/>
                  <a:gd name="connsiteY165" fmla="*/ 3825240 h 3850640"/>
                  <a:gd name="connsiteX166" fmla="*/ 4409440 w 4409440"/>
                  <a:gd name="connsiteY16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502920 w 4409440"/>
                  <a:gd name="connsiteY12" fmla="*/ 66040 h 3850640"/>
                  <a:gd name="connsiteX13" fmla="*/ 528320 w 4409440"/>
                  <a:gd name="connsiteY13" fmla="*/ 71120 h 3850640"/>
                  <a:gd name="connsiteX14" fmla="*/ 548640 w 4409440"/>
                  <a:gd name="connsiteY14" fmla="*/ 76200 h 3850640"/>
                  <a:gd name="connsiteX15" fmla="*/ 868680 w 4409440"/>
                  <a:gd name="connsiteY15" fmla="*/ 91440 h 3850640"/>
                  <a:gd name="connsiteX16" fmla="*/ 1137920 w 4409440"/>
                  <a:gd name="connsiteY16" fmla="*/ 101600 h 3850640"/>
                  <a:gd name="connsiteX17" fmla="*/ 1188720 w 4409440"/>
                  <a:gd name="connsiteY17" fmla="*/ 132080 h 3850640"/>
                  <a:gd name="connsiteX18" fmla="*/ 1209040 w 4409440"/>
                  <a:gd name="connsiteY18" fmla="*/ 137160 h 3850640"/>
                  <a:gd name="connsiteX19" fmla="*/ 1264920 w 4409440"/>
                  <a:gd name="connsiteY19" fmla="*/ 162560 h 3850640"/>
                  <a:gd name="connsiteX20" fmla="*/ 1351280 w 4409440"/>
                  <a:gd name="connsiteY20" fmla="*/ 198120 h 3850640"/>
                  <a:gd name="connsiteX21" fmla="*/ 1412240 w 4409440"/>
                  <a:gd name="connsiteY21" fmla="*/ 218440 h 3850640"/>
                  <a:gd name="connsiteX22" fmla="*/ 1442720 w 4409440"/>
                  <a:gd name="connsiteY22" fmla="*/ 233680 h 3850640"/>
                  <a:gd name="connsiteX23" fmla="*/ 1478280 w 4409440"/>
                  <a:gd name="connsiteY23" fmla="*/ 248920 h 3850640"/>
                  <a:gd name="connsiteX24" fmla="*/ 1518920 w 4409440"/>
                  <a:gd name="connsiteY24" fmla="*/ 264160 h 3850640"/>
                  <a:gd name="connsiteX25" fmla="*/ 1559560 w 4409440"/>
                  <a:gd name="connsiteY25" fmla="*/ 294640 h 3850640"/>
                  <a:gd name="connsiteX26" fmla="*/ 1584960 w 4409440"/>
                  <a:gd name="connsiteY26" fmla="*/ 309880 h 3850640"/>
                  <a:gd name="connsiteX27" fmla="*/ 1600200 w 4409440"/>
                  <a:gd name="connsiteY27" fmla="*/ 320040 h 3850640"/>
                  <a:gd name="connsiteX28" fmla="*/ 1620520 w 4409440"/>
                  <a:gd name="connsiteY28" fmla="*/ 330200 h 3850640"/>
                  <a:gd name="connsiteX29" fmla="*/ 1686560 w 4409440"/>
                  <a:gd name="connsiteY29" fmla="*/ 370840 h 3850640"/>
                  <a:gd name="connsiteX30" fmla="*/ 1706880 w 4409440"/>
                  <a:gd name="connsiteY30" fmla="*/ 381000 h 3850640"/>
                  <a:gd name="connsiteX31" fmla="*/ 1732280 w 4409440"/>
                  <a:gd name="connsiteY31" fmla="*/ 396240 h 3850640"/>
                  <a:gd name="connsiteX32" fmla="*/ 1813560 w 4409440"/>
                  <a:gd name="connsiteY32" fmla="*/ 421640 h 3850640"/>
                  <a:gd name="connsiteX33" fmla="*/ 1844040 w 4409440"/>
                  <a:gd name="connsiteY33" fmla="*/ 441960 h 3850640"/>
                  <a:gd name="connsiteX34" fmla="*/ 1874520 w 4409440"/>
                  <a:gd name="connsiteY34" fmla="*/ 452120 h 3850640"/>
                  <a:gd name="connsiteX35" fmla="*/ 1905000 w 4409440"/>
                  <a:gd name="connsiteY35" fmla="*/ 472440 h 3850640"/>
                  <a:gd name="connsiteX36" fmla="*/ 1925320 w 4409440"/>
                  <a:gd name="connsiteY36" fmla="*/ 487680 h 3850640"/>
                  <a:gd name="connsiteX37" fmla="*/ 1955800 w 4409440"/>
                  <a:gd name="connsiteY37" fmla="*/ 508000 h 3850640"/>
                  <a:gd name="connsiteX38" fmla="*/ 2021840 w 4409440"/>
                  <a:gd name="connsiteY38" fmla="*/ 533400 h 3850640"/>
                  <a:gd name="connsiteX39" fmla="*/ 2047240 w 4409440"/>
                  <a:gd name="connsiteY39" fmla="*/ 538480 h 3850640"/>
                  <a:gd name="connsiteX40" fmla="*/ 2067560 w 4409440"/>
                  <a:gd name="connsiteY40" fmla="*/ 553720 h 3850640"/>
                  <a:gd name="connsiteX41" fmla="*/ 2082800 w 4409440"/>
                  <a:gd name="connsiteY41" fmla="*/ 558800 h 3850640"/>
                  <a:gd name="connsiteX42" fmla="*/ 2128520 w 4409440"/>
                  <a:gd name="connsiteY42" fmla="*/ 604520 h 3850640"/>
                  <a:gd name="connsiteX43" fmla="*/ 2179320 w 4409440"/>
                  <a:gd name="connsiteY43" fmla="*/ 629920 h 3850640"/>
                  <a:gd name="connsiteX44" fmla="*/ 2265680 w 4409440"/>
                  <a:gd name="connsiteY44" fmla="*/ 680720 h 3850640"/>
                  <a:gd name="connsiteX45" fmla="*/ 2286000 w 4409440"/>
                  <a:gd name="connsiteY45" fmla="*/ 695960 h 3850640"/>
                  <a:gd name="connsiteX46" fmla="*/ 2336800 w 4409440"/>
                  <a:gd name="connsiteY46" fmla="*/ 721360 h 3850640"/>
                  <a:gd name="connsiteX47" fmla="*/ 2352040 w 4409440"/>
                  <a:gd name="connsiteY47" fmla="*/ 736600 h 3850640"/>
                  <a:gd name="connsiteX48" fmla="*/ 2438400 w 4409440"/>
                  <a:gd name="connsiteY48" fmla="*/ 777240 h 3850640"/>
                  <a:gd name="connsiteX49" fmla="*/ 2458720 w 4409440"/>
                  <a:gd name="connsiteY49" fmla="*/ 792480 h 3850640"/>
                  <a:gd name="connsiteX50" fmla="*/ 2479040 w 4409440"/>
                  <a:gd name="connsiteY50" fmla="*/ 802640 h 3850640"/>
                  <a:gd name="connsiteX51" fmla="*/ 2504440 w 4409440"/>
                  <a:gd name="connsiteY51" fmla="*/ 817880 h 3850640"/>
                  <a:gd name="connsiteX52" fmla="*/ 2529840 w 4409440"/>
                  <a:gd name="connsiteY52" fmla="*/ 848360 h 3850640"/>
                  <a:gd name="connsiteX53" fmla="*/ 2545080 w 4409440"/>
                  <a:gd name="connsiteY53" fmla="*/ 873760 h 3850640"/>
                  <a:gd name="connsiteX54" fmla="*/ 2570480 w 4409440"/>
                  <a:gd name="connsiteY54" fmla="*/ 894080 h 3850640"/>
                  <a:gd name="connsiteX55" fmla="*/ 2590800 w 4409440"/>
                  <a:gd name="connsiteY55" fmla="*/ 914400 h 3850640"/>
                  <a:gd name="connsiteX56" fmla="*/ 2636520 w 4409440"/>
                  <a:gd name="connsiteY56" fmla="*/ 939800 h 3850640"/>
                  <a:gd name="connsiteX57" fmla="*/ 2687320 w 4409440"/>
                  <a:gd name="connsiteY57" fmla="*/ 980440 h 3850640"/>
                  <a:gd name="connsiteX58" fmla="*/ 2707640 w 4409440"/>
                  <a:gd name="connsiteY58" fmla="*/ 990600 h 3850640"/>
                  <a:gd name="connsiteX59" fmla="*/ 2758440 w 4409440"/>
                  <a:gd name="connsiteY59" fmla="*/ 1046480 h 3850640"/>
                  <a:gd name="connsiteX60" fmla="*/ 2763520 w 4409440"/>
                  <a:gd name="connsiteY60" fmla="*/ 1061720 h 3850640"/>
                  <a:gd name="connsiteX61" fmla="*/ 2768600 w 4409440"/>
                  <a:gd name="connsiteY61" fmla="*/ 1087120 h 3850640"/>
                  <a:gd name="connsiteX62" fmla="*/ 2788920 w 4409440"/>
                  <a:gd name="connsiteY62" fmla="*/ 1117600 h 3850640"/>
                  <a:gd name="connsiteX63" fmla="*/ 2799080 w 4409440"/>
                  <a:gd name="connsiteY63" fmla="*/ 1132840 h 3850640"/>
                  <a:gd name="connsiteX64" fmla="*/ 2809240 w 4409440"/>
                  <a:gd name="connsiteY64" fmla="*/ 1168400 h 3850640"/>
                  <a:gd name="connsiteX65" fmla="*/ 2814320 w 4409440"/>
                  <a:gd name="connsiteY65" fmla="*/ 1183640 h 3850640"/>
                  <a:gd name="connsiteX66" fmla="*/ 2824480 w 4409440"/>
                  <a:gd name="connsiteY66" fmla="*/ 1198880 h 3850640"/>
                  <a:gd name="connsiteX67" fmla="*/ 2819400 w 4409440"/>
                  <a:gd name="connsiteY67" fmla="*/ 1270000 h 3850640"/>
                  <a:gd name="connsiteX68" fmla="*/ 2804160 w 4409440"/>
                  <a:gd name="connsiteY68" fmla="*/ 1285240 h 3850640"/>
                  <a:gd name="connsiteX69" fmla="*/ 2794000 w 4409440"/>
                  <a:gd name="connsiteY69" fmla="*/ 1305560 h 3850640"/>
                  <a:gd name="connsiteX70" fmla="*/ 2773680 w 4409440"/>
                  <a:gd name="connsiteY70" fmla="*/ 1336040 h 3850640"/>
                  <a:gd name="connsiteX71" fmla="*/ 2758440 w 4409440"/>
                  <a:gd name="connsiteY71" fmla="*/ 1366520 h 3850640"/>
                  <a:gd name="connsiteX72" fmla="*/ 2753360 w 4409440"/>
                  <a:gd name="connsiteY72" fmla="*/ 1386840 h 3850640"/>
                  <a:gd name="connsiteX73" fmla="*/ 2748280 w 4409440"/>
                  <a:gd name="connsiteY73" fmla="*/ 1402080 h 3850640"/>
                  <a:gd name="connsiteX74" fmla="*/ 2738120 w 4409440"/>
                  <a:gd name="connsiteY74" fmla="*/ 1442720 h 3850640"/>
                  <a:gd name="connsiteX75" fmla="*/ 2733040 w 4409440"/>
                  <a:gd name="connsiteY75" fmla="*/ 1457960 h 3850640"/>
                  <a:gd name="connsiteX76" fmla="*/ 2727960 w 4409440"/>
                  <a:gd name="connsiteY76" fmla="*/ 1488440 h 3850640"/>
                  <a:gd name="connsiteX77" fmla="*/ 2717800 w 4409440"/>
                  <a:gd name="connsiteY77" fmla="*/ 1508760 h 3850640"/>
                  <a:gd name="connsiteX78" fmla="*/ 2707640 w 4409440"/>
                  <a:gd name="connsiteY78" fmla="*/ 1534160 h 3850640"/>
                  <a:gd name="connsiteX79" fmla="*/ 2697480 w 4409440"/>
                  <a:gd name="connsiteY79" fmla="*/ 1549400 h 3850640"/>
                  <a:gd name="connsiteX80" fmla="*/ 2687320 w 4409440"/>
                  <a:gd name="connsiteY80" fmla="*/ 1579880 h 3850640"/>
                  <a:gd name="connsiteX81" fmla="*/ 2682240 w 4409440"/>
                  <a:gd name="connsiteY81" fmla="*/ 1595120 h 3850640"/>
                  <a:gd name="connsiteX82" fmla="*/ 2672080 w 4409440"/>
                  <a:gd name="connsiteY82" fmla="*/ 1625600 h 3850640"/>
                  <a:gd name="connsiteX83" fmla="*/ 2677160 w 4409440"/>
                  <a:gd name="connsiteY83" fmla="*/ 1732280 h 3850640"/>
                  <a:gd name="connsiteX84" fmla="*/ 2697480 w 4409440"/>
                  <a:gd name="connsiteY84" fmla="*/ 1752600 h 3850640"/>
                  <a:gd name="connsiteX85" fmla="*/ 2707640 w 4409440"/>
                  <a:gd name="connsiteY85" fmla="*/ 1772920 h 3850640"/>
                  <a:gd name="connsiteX86" fmla="*/ 2722880 w 4409440"/>
                  <a:gd name="connsiteY86" fmla="*/ 1788160 h 3850640"/>
                  <a:gd name="connsiteX87" fmla="*/ 2738120 w 4409440"/>
                  <a:gd name="connsiteY87" fmla="*/ 1808480 h 3850640"/>
                  <a:gd name="connsiteX88" fmla="*/ 2743200 w 4409440"/>
                  <a:gd name="connsiteY88" fmla="*/ 1828800 h 3850640"/>
                  <a:gd name="connsiteX89" fmla="*/ 2783840 w 4409440"/>
                  <a:gd name="connsiteY89" fmla="*/ 1869440 h 3850640"/>
                  <a:gd name="connsiteX90" fmla="*/ 2794000 w 4409440"/>
                  <a:gd name="connsiteY90" fmla="*/ 1889760 h 3850640"/>
                  <a:gd name="connsiteX91" fmla="*/ 2804160 w 4409440"/>
                  <a:gd name="connsiteY91" fmla="*/ 1905000 h 3850640"/>
                  <a:gd name="connsiteX92" fmla="*/ 2809240 w 4409440"/>
                  <a:gd name="connsiteY92" fmla="*/ 1920240 h 3850640"/>
                  <a:gd name="connsiteX93" fmla="*/ 2824480 w 4409440"/>
                  <a:gd name="connsiteY93" fmla="*/ 1940560 h 3850640"/>
                  <a:gd name="connsiteX94" fmla="*/ 2834640 w 4409440"/>
                  <a:gd name="connsiteY94" fmla="*/ 1955800 h 3850640"/>
                  <a:gd name="connsiteX95" fmla="*/ 2849880 w 4409440"/>
                  <a:gd name="connsiteY95" fmla="*/ 1965960 h 3850640"/>
                  <a:gd name="connsiteX96" fmla="*/ 2860040 w 4409440"/>
                  <a:gd name="connsiteY96" fmla="*/ 1981200 h 3850640"/>
                  <a:gd name="connsiteX97" fmla="*/ 2870200 w 4409440"/>
                  <a:gd name="connsiteY97" fmla="*/ 2001520 h 3850640"/>
                  <a:gd name="connsiteX98" fmla="*/ 2885440 w 4409440"/>
                  <a:gd name="connsiteY98" fmla="*/ 2016760 h 3850640"/>
                  <a:gd name="connsiteX99" fmla="*/ 2890520 w 4409440"/>
                  <a:gd name="connsiteY99" fmla="*/ 2032000 h 3850640"/>
                  <a:gd name="connsiteX100" fmla="*/ 2926080 w 4409440"/>
                  <a:gd name="connsiteY100" fmla="*/ 2072640 h 3850640"/>
                  <a:gd name="connsiteX101" fmla="*/ 2956560 w 4409440"/>
                  <a:gd name="connsiteY101" fmla="*/ 2113280 h 3850640"/>
                  <a:gd name="connsiteX102" fmla="*/ 2966720 w 4409440"/>
                  <a:gd name="connsiteY102" fmla="*/ 2128520 h 3850640"/>
                  <a:gd name="connsiteX103" fmla="*/ 2981960 w 4409440"/>
                  <a:gd name="connsiteY103" fmla="*/ 2143760 h 3850640"/>
                  <a:gd name="connsiteX104" fmla="*/ 2992120 w 4409440"/>
                  <a:gd name="connsiteY104" fmla="*/ 2159000 h 3850640"/>
                  <a:gd name="connsiteX105" fmla="*/ 3007360 w 4409440"/>
                  <a:gd name="connsiteY105" fmla="*/ 2174240 h 3850640"/>
                  <a:gd name="connsiteX106" fmla="*/ 3053080 w 4409440"/>
                  <a:gd name="connsiteY106" fmla="*/ 2225040 h 3850640"/>
                  <a:gd name="connsiteX107" fmla="*/ 3088640 w 4409440"/>
                  <a:gd name="connsiteY107" fmla="*/ 2250440 h 3850640"/>
                  <a:gd name="connsiteX108" fmla="*/ 3124200 w 4409440"/>
                  <a:gd name="connsiteY108" fmla="*/ 2275840 h 3850640"/>
                  <a:gd name="connsiteX109" fmla="*/ 3154680 w 4409440"/>
                  <a:gd name="connsiteY109" fmla="*/ 2316480 h 3850640"/>
                  <a:gd name="connsiteX110" fmla="*/ 3185160 w 4409440"/>
                  <a:gd name="connsiteY110" fmla="*/ 2346960 h 3850640"/>
                  <a:gd name="connsiteX111" fmla="*/ 3195320 w 4409440"/>
                  <a:gd name="connsiteY111" fmla="*/ 2362200 h 3850640"/>
                  <a:gd name="connsiteX112" fmla="*/ 3225800 w 4409440"/>
                  <a:gd name="connsiteY112" fmla="*/ 2382520 h 3850640"/>
                  <a:gd name="connsiteX113" fmla="*/ 3241040 w 4409440"/>
                  <a:gd name="connsiteY113" fmla="*/ 2402840 h 3850640"/>
                  <a:gd name="connsiteX114" fmla="*/ 3271520 w 4409440"/>
                  <a:gd name="connsiteY114" fmla="*/ 2453640 h 3850640"/>
                  <a:gd name="connsiteX115" fmla="*/ 3276600 w 4409440"/>
                  <a:gd name="connsiteY115" fmla="*/ 2468880 h 3850640"/>
                  <a:gd name="connsiteX116" fmla="*/ 3322320 w 4409440"/>
                  <a:gd name="connsiteY116" fmla="*/ 2529840 h 3850640"/>
                  <a:gd name="connsiteX117" fmla="*/ 3342640 w 4409440"/>
                  <a:gd name="connsiteY117" fmla="*/ 2575560 h 3850640"/>
                  <a:gd name="connsiteX118" fmla="*/ 3378200 w 4409440"/>
                  <a:gd name="connsiteY118" fmla="*/ 2616200 h 3850640"/>
                  <a:gd name="connsiteX119" fmla="*/ 3398520 w 4409440"/>
                  <a:gd name="connsiteY119" fmla="*/ 2646680 h 3850640"/>
                  <a:gd name="connsiteX120" fmla="*/ 3403600 w 4409440"/>
                  <a:gd name="connsiteY120" fmla="*/ 2667000 h 3850640"/>
                  <a:gd name="connsiteX121" fmla="*/ 3439160 w 4409440"/>
                  <a:gd name="connsiteY121" fmla="*/ 2702560 h 3850640"/>
                  <a:gd name="connsiteX122" fmla="*/ 3454400 w 4409440"/>
                  <a:gd name="connsiteY122" fmla="*/ 2727960 h 3850640"/>
                  <a:gd name="connsiteX123" fmla="*/ 3489960 w 4409440"/>
                  <a:gd name="connsiteY123" fmla="*/ 2763520 h 3850640"/>
                  <a:gd name="connsiteX124" fmla="*/ 3535680 w 4409440"/>
                  <a:gd name="connsiteY124" fmla="*/ 2829560 h 3850640"/>
                  <a:gd name="connsiteX125" fmla="*/ 3550920 w 4409440"/>
                  <a:gd name="connsiteY125" fmla="*/ 2839720 h 3850640"/>
                  <a:gd name="connsiteX126" fmla="*/ 3576320 w 4409440"/>
                  <a:gd name="connsiteY126" fmla="*/ 2865120 h 3850640"/>
                  <a:gd name="connsiteX127" fmla="*/ 3591560 w 4409440"/>
                  <a:gd name="connsiteY127" fmla="*/ 2870200 h 3850640"/>
                  <a:gd name="connsiteX128" fmla="*/ 3606800 w 4409440"/>
                  <a:gd name="connsiteY128" fmla="*/ 2880360 h 3850640"/>
                  <a:gd name="connsiteX129" fmla="*/ 3652520 w 4409440"/>
                  <a:gd name="connsiteY129" fmla="*/ 2941320 h 3850640"/>
                  <a:gd name="connsiteX130" fmla="*/ 3672840 w 4409440"/>
                  <a:gd name="connsiteY130" fmla="*/ 2961640 h 3850640"/>
                  <a:gd name="connsiteX131" fmla="*/ 3693160 w 4409440"/>
                  <a:gd name="connsiteY131" fmla="*/ 3012440 h 3850640"/>
                  <a:gd name="connsiteX132" fmla="*/ 3708400 w 4409440"/>
                  <a:gd name="connsiteY132" fmla="*/ 3027680 h 3850640"/>
                  <a:gd name="connsiteX133" fmla="*/ 3713480 w 4409440"/>
                  <a:gd name="connsiteY133" fmla="*/ 3042920 h 3850640"/>
                  <a:gd name="connsiteX134" fmla="*/ 3749040 w 4409440"/>
                  <a:gd name="connsiteY134" fmla="*/ 3088640 h 3850640"/>
                  <a:gd name="connsiteX135" fmla="*/ 3754120 w 4409440"/>
                  <a:gd name="connsiteY135" fmla="*/ 3103880 h 3850640"/>
                  <a:gd name="connsiteX136" fmla="*/ 3784600 w 4409440"/>
                  <a:gd name="connsiteY136" fmla="*/ 3149600 h 3850640"/>
                  <a:gd name="connsiteX137" fmla="*/ 3799840 w 4409440"/>
                  <a:gd name="connsiteY137" fmla="*/ 3164840 h 3850640"/>
                  <a:gd name="connsiteX138" fmla="*/ 3845560 w 4409440"/>
                  <a:gd name="connsiteY138" fmla="*/ 3195320 h 3850640"/>
                  <a:gd name="connsiteX139" fmla="*/ 3891280 w 4409440"/>
                  <a:gd name="connsiteY139" fmla="*/ 3205480 h 3850640"/>
                  <a:gd name="connsiteX140" fmla="*/ 3911600 w 4409440"/>
                  <a:gd name="connsiteY140" fmla="*/ 3215640 h 3850640"/>
                  <a:gd name="connsiteX141" fmla="*/ 3952240 w 4409440"/>
                  <a:gd name="connsiteY141" fmla="*/ 3225800 h 3850640"/>
                  <a:gd name="connsiteX142" fmla="*/ 3962400 w 4409440"/>
                  <a:gd name="connsiteY142" fmla="*/ 3241040 h 3850640"/>
                  <a:gd name="connsiteX143" fmla="*/ 3992880 w 4409440"/>
                  <a:gd name="connsiteY143" fmla="*/ 3261360 h 3850640"/>
                  <a:gd name="connsiteX144" fmla="*/ 4023360 w 4409440"/>
                  <a:gd name="connsiteY144" fmla="*/ 3307080 h 3850640"/>
                  <a:gd name="connsiteX145" fmla="*/ 4043680 w 4409440"/>
                  <a:gd name="connsiteY145" fmla="*/ 3368040 h 3850640"/>
                  <a:gd name="connsiteX146" fmla="*/ 4053840 w 4409440"/>
                  <a:gd name="connsiteY146" fmla="*/ 3423920 h 3850640"/>
                  <a:gd name="connsiteX147" fmla="*/ 4058920 w 4409440"/>
                  <a:gd name="connsiteY147" fmla="*/ 3439160 h 3850640"/>
                  <a:gd name="connsiteX148" fmla="*/ 4064000 w 4409440"/>
                  <a:gd name="connsiteY148" fmla="*/ 3469640 h 3850640"/>
                  <a:gd name="connsiteX149" fmla="*/ 4084320 w 4409440"/>
                  <a:gd name="connsiteY149" fmla="*/ 3525520 h 3850640"/>
                  <a:gd name="connsiteX150" fmla="*/ 4089400 w 4409440"/>
                  <a:gd name="connsiteY150" fmla="*/ 3550920 h 3850640"/>
                  <a:gd name="connsiteX151" fmla="*/ 4130040 w 4409440"/>
                  <a:gd name="connsiteY151" fmla="*/ 3611880 h 3850640"/>
                  <a:gd name="connsiteX152" fmla="*/ 4140200 w 4409440"/>
                  <a:gd name="connsiteY152" fmla="*/ 3627120 h 3850640"/>
                  <a:gd name="connsiteX153" fmla="*/ 4155440 w 4409440"/>
                  <a:gd name="connsiteY153" fmla="*/ 3642360 h 3850640"/>
                  <a:gd name="connsiteX154" fmla="*/ 4170680 w 4409440"/>
                  <a:gd name="connsiteY154" fmla="*/ 3667760 h 3850640"/>
                  <a:gd name="connsiteX155" fmla="*/ 4196080 w 4409440"/>
                  <a:gd name="connsiteY155" fmla="*/ 3683000 h 3850640"/>
                  <a:gd name="connsiteX156" fmla="*/ 4206240 w 4409440"/>
                  <a:gd name="connsiteY156" fmla="*/ 3698240 h 3850640"/>
                  <a:gd name="connsiteX157" fmla="*/ 4241800 w 4409440"/>
                  <a:gd name="connsiteY157" fmla="*/ 3738880 h 3850640"/>
                  <a:gd name="connsiteX158" fmla="*/ 4251960 w 4409440"/>
                  <a:gd name="connsiteY158" fmla="*/ 3759200 h 3850640"/>
                  <a:gd name="connsiteX159" fmla="*/ 4267200 w 4409440"/>
                  <a:gd name="connsiteY159" fmla="*/ 3794760 h 3850640"/>
                  <a:gd name="connsiteX160" fmla="*/ 4302760 w 4409440"/>
                  <a:gd name="connsiteY160" fmla="*/ 3815080 h 3850640"/>
                  <a:gd name="connsiteX161" fmla="*/ 4328160 w 4409440"/>
                  <a:gd name="connsiteY161" fmla="*/ 3840480 h 3850640"/>
                  <a:gd name="connsiteX162" fmla="*/ 4358640 w 4409440"/>
                  <a:gd name="connsiteY162" fmla="*/ 3850640 h 3850640"/>
                  <a:gd name="connsiteX163" fmla="*/ 4389120 w 4409440"/>
                  <a:gd name="connsiteY163" fmla="*/ 3845560 h 3850640"/>
                  <a:gd name="connsiteX164" fmla="*/ 4394200 w 4409440"/>
                  <a:gd name="connsiteY164" fmla="*/ 3825240 h 3850640"/>
                  <a:gd name="connsiteX165" fmla="*/ 4409440 w 4409440"/>
                  <a:gd name="connsiteY16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502920 w 4409440"/>
                  <a:gd name="connsiteY12" fmla="*/ 66040 h 3850640"/>
                  <a:gd name="connsiteX13" fmla="*/ 528320 w 4409440"/>
                  <a:gd name="connsiteY13" fmla="*/ 71120 h 3850640"/>
                  <a:gd name="connsiteX14" fmla="*/ 548640 w 4409440"/>
                  <a:gd name="connsiteY14" fmla="*/ 76200 h 3850640"/>
                  <a:gd name="connsiteX15" fmla="*/ 786618 w 4409440"/>
                  <a:gd name="connsiteY15" fmla="*/ 26963 h 3850640"/>
                  <a:gd name="connsiteX16" fmla="*/ 1137920 w 4409440"/>
                  <a:gd name="connsiteY16" fmla="*/ 101600 h 3850640"/>
                  <a:gd name="connsiteX17" fmla="*/ 1188720 w 4409440"/>
                  <a:gd name="connsiteY17" fmla="*/ 132080 h 3850640"/>
                  <a:gd name="connsiteX18" fmla="*/ 1209040 w 4409440"/>
                  <a:gd name="connsiteY18" fmla="*/ 137160 h 3850640"/>
                  <a:gd name="connsiteX19" fmla="*/ 1264920 w 4409440"/>
                  <a:gd name="connsiteY19" fmla="*/ 162560 h 3850640"/>
                  <a:gd name="connsiteX20" fmla="*/ 1351280 w 4409440"/>
                  <a:gd name="connsiteY20" fmla="*/ 198120 h 3850640"/>
                  <a:gd name="connsiteX21" fmla="*/ 1412240 w 4409440"/>
                  <a:gd name="connsiteY21" fmla="*/ 218440 h 3850640"/>
                  <a:gd name="connsiteX22" fmla="*/ 1442720 w 4409440"/>
                  <a:gd name="connsiteY22" fmla="*/ 233680 h 3850640"/>
                  <a:gd name="connsiteX23" fmla="*/ 1478280 w 4409440"/>
                  <a:gd name="connsiteY23" fmla="*/ 248920 h 3850640"/>
                  <a:gd name="connsiteX24" fmla="*/ 1518920 w 4409440"/>
                  <a:gd name="connsiteY24" fmla="*/ 264160 h 3850640"/>
                  <a:gd name="connsiteX25" fmla="*/ 1559560 w 4409440"/>
                  <a:gd name="connsiteY25" fmla="*/ 294640 h 3850640"/>
                  <a:gd name="connsiteX26" fmla="*/ 1584960 w 4409440"/>
                  <a:gd name="connsiteY26" fmla="*/ 309880 h 3850640"/>
                  <a:gd name="connsiteX27" fmla="*/ 1600200 w 4409440"/>
                  <a:gd name="connsiteY27" fmla="*/ 320040 h 3850640"/>
                  <a:gd name="connsiteX28" fmla="*/ 1620520 w 4409440"/>
                  <a:gd name="connsiteY28" fmla="*/ 330200 h 3850640"/>
                  <a:gd name="connsiteX29" fmla="*/ 1686560 w 4409440"/>
                  <a:gd name="connsiteY29" fmla="*/ 370840 h 3850640"/>
                  <a:gd name="connsiteX30" fmla="*/ 1706880 w 4409440"/>
                  <a:gd name="connsiteY30" fmla="*/ 381000 h 3850640"/>
                  <a:gd name="connsiteX31" fmla="*/ 1732280 w 4409440"/>
                  <a:gd name="connsiteY31" fmla="*/ 396240 h 3850640"/>
                  <a:gd name="connsiteX32" fmla="*/ 1813560 w 4409440"/>
                  <a:gd name="connsiteY32" fmla="*/ 421640 h 3850640"/>
                  <a:gd name="connsiteX33" fmla="*/ 1844040 w 4409440"/>
                  <a:gd name="connsiteY33" fmla="*/ 441960 h 3850640"/>
                  <a:gd name="connsiteX34" fmla="*/ 1874520 w 4409440"/>
                  <a:gd name="connsiteY34" fmla="*/ 452120 h 3850640"/>
                  <a:gd name="connsiteX35" fmla="*/ 1905000 w 4409440"/>
                  <a:gd name="connsiteY35" fmla="*/ 472440 h 3850640"/>
                  <a:gd name="connsiteX36" fmla="*/ 1925320 w 4409440"/>
                  <a:gd name="connsiteY36" fmla="*/ 487680 h 3850640"/>
                  <a:gd name="connsiteX37" fmla="*/ 1955800 w 4409440"/>
                  <a:gd name="connsiteY37" fmla="*/ 508000 h 3850640"/>
                  <a:gd name="connsiteX38" fmla="*/ 2021840 w 4409440"/>
                  <a:gd name="connsiteY38" fmla="*/ 533400 h 3850640"/>
                  <a:gd name="connsiteX39" fmla="*/ 2047240 w 4409440"/>
                  <a:gd name="connsiteY39" fmla="*/ 538480 h 3850640"/>
                  <a:gd name="connsiteX40" fmla="*/ 2067560 w 4409440"/>
                  <a:gd name="connsiteY40" fmla="*/ 553720 h 3850640"/>
                  <a:gd name="connsiteX41" fmla="*/ 2082800 w 4409440"/>
                  <a:gd name="connsiteY41" fmla="*/ 558800 h 3850640"/>
                  <a:gd name="connsiteX42" fmla="*/ 2128520 w 4409440"/>
                  <a:gd name="connsiteY42" fmla="*/ 604520 h 3850640"/>
                  <a:gd name="connsiteX43" fmla="*/ 2179320 w 4409440"/>
                  <a:gd name="connsiteY43" fmla="*/ 629920 h 3850640"/>
                  <a:gd name="connsiteX44" fmla="*/ 2265680 w 4409440"/>
                  <a:gd name="connsiteY44" fmla="*/ 680720 h 3850640"/>
                  <a:gd name="connsiteX45" fmla="*/ 2286000 w 4409440"/>
                  <a:gd name="connsiteY45" fmla="*/ 695960 h 3850640"/>
                  <a:gd name="connsiteX46" fmla="*/ 2336800 w 4409440"/>
                  <a:gd name="connsiteY46" fmla="*/ 721360 h 3850640"/>
                  <a:gd name="connsiteX47" fmla="*/ 2352040 w 4409440"/>
                  <a:gd name="connsiteY47" fmla="*/ 736600 h 3850640"/>
                  <a:gd name="connsiteX48" fmla="*/ 2438400 w 4409440"/>
                  <a:gd name="connsiteY48" fmla="*/ 777240 h 3850640"/>
                  <a:gd name="connsiteX49" fmla="*/ 2458720 w 4409440"/>
                  <a:gd name="connsiteY49" fmla="*/ 792480 h 3850640"/>
                  <a:gd name="connsiteX50" fmla="*/ 2479040 w 4409440"/>
                  <a:gd name="connsiteY50" fmla="*/ 802640 h 3850640"/>
                  <a:gd name="connsiteX51" fmla="*/ 2504440 w 4409440"/>
                  <a:gd name="connsiteY51" fmla="*/ 817880 h 3850640"/>
                  <a:gd name="connsiteX52" fmla="*/ 2529840 w 4409440"/>
                  <a:gd name="connsiteY52" fmla="*/ 848360 h 3850640"/>
                  <a:gd name="connsiteX53" fmla="*/ 2545080 w 4409440"/>
                  <a:gd name="connsiteY53" fmla="*/ 873760 h 3850640"/>
                  <a:gd name="connsiteX54" fmla="*/ 2570480 w 4409440"/>
                  <a:gd name="connsiteY54" fmla="*/ 894080 h 3850640"/>
                  <a:gd name="connsiteX55" fmla="*/ 2590800 w 4409440"/>
                  <a:gd name="connsiteY55" fmla="*/ 914400 h 3850640"/>
                  <a:gd name="connsiteX56" fmla="*/ 2636520 w 4409440"/>
                  <a:gd name="connsiteY56" fmla="*/ 939800 h 3850640"/>
                  <a:gd name="connsiteX57" fmla="*/ 2687320 w 4409440"/>
                  <a:gd name="connsiteY57" fmla="*/ 980440 h 3850640"/>
                  <a:gd name="connsiteX58" fmla="*/ 2707640 w 4409440"/>
                  <a:gd name="connsiteY58" fmla="*/ 990600 h 3850640"/>
                  <a:gd name="connsiteX59" fmla="*/ 2758440 w 4409440"/>
                  <a:gd name="connsiteY59" fmla="*/ 1046480 h 3850640"/>
                  <a:gd name="connsiteX60" fmla="*/ 2763520 w 4409440"/>
                  <a:gd name="connsiteY60" fmla="*/ 1061720 h 3850640"/>
                  <a:gd name="connsiteX61" fmla="*/ 2768600 w 4409440"/>
                  <a:gd name="connsiteY61" fmla="*/ 1087120 h 3850640"/>
                  <a:gd name="connsiteX62" fmla="*/ 2788920 w 4409440"/>
                  <a:gd name="connsiteY62" fmla="*/ 1117600 h 3850640"/>
                  <a:gd name="connsiteX63" fmla="*/ 2799080 w 4409440"/>
                  <a:gd name="connsiteY63" fmla="*/ 1132840 h 3850640"/>
                  <a:gd name="connsiteX64" fmla="*/ 2809240 w 4409440"/>
                  <a:gd name="connsiteY64" fmla="*/ 1168400 h 3850640"/>
                  <a:gd name="connsiteX65" fmla="*/ 2814320 w 4409440"/>
                  <a:gd name="connsiteY65" fmla="*/ 1183640 h 3850640"/>
                  <a:gd name="connsiteX66" fmla="*/ 2824480 w 4409440"/>
                  <a:gd name="connsiteY66" fmla="*/ 1198880 h 3850640"/>
                  <a:gd name="connsiteX67" fmla="*/ 2819400 w 4409440"/>
                  <a:gd name="connsiteY67" fmla="*/ 1270000 h 3850640"/>
                  <a:gd name="connsiteX68" fmla="*/ 2804160 w 4409440"/>
                  <a:gd name="connsiteY68" fmla="*/ 1285240 h 3850640"/>
                  <a:gd name="connsiteX69" fmla="*/ 2794000 w 4409440"/>
                  <a:gd name="connsiteY69" fmla="*/ 1305560 h 3850640"/>
                  <a:gd name="connsiteX70" fmla="*/ 2773680 w 4409440"/>
                  <a:gd name="connsiteY70" fmla="*/ 1336040 h 3850640"/>
                  <a:gd name="connsiteX71" fmla="*/ 2758440 w 4409440"/>
                  <a:gd name="connsiteY71" fmla="*/ 1366520 h 3850640"/>
                  <a:gd name="connsiteX72" fmla="*/ 2753360 w 4409440"/>
                  <a:gd name="connsiteY72" fmla="*/ 1386840 h 3850640"/>
                  <a:gd name="connsiteX73" fmla="*/ 2748280 w 4409440"/>
                  <a:gd name="connsiteY73" fmla="*/ 1402080 h 3850640"/>
                  <a:gd name="connsiteX74" fmla="*/ 2738120 w 4409440"/>
                  <a:gd name="connsiteY74" fmla="*/ 1442720 h 3850640"/>
                  <a:gd name="connsiteX75" fmla="*/ 2733040 w 4409440"/>
                  <a:gd name="connsiteY75" fmla="*/ 1457960 h 3850640"/>
                  <a:gd name="connsiteX76" fmla="*/ 2727960 w 4409440"/>
                  <a:gd name="connsiteY76" fmla="*/ 1488440 h 3850640"/>
                  <a:gd name="connsiteX77" fmla="*/ 2717800 w 4409440"/>
                  <a:gd name="connsiteY77" fmla="*/ 1508760 h 3850640"/>
                  <a:gd name="connsiteX78" fmla="*/ 2707640 w 4409440"/>
                  <a:gd name="connsiteY78" fmla="*/ 1534160 h 3850640"/>
                  <a:gd name="connsiteX79" fmla="*/ 2697480 w 4409440"/>
                  <a:gd name="connsiteY79" fmla="*/ 1549400 h 3850640"/>
                  <a:gd name="connsiteX80" fmla="*/ 2687320 w 4409440"/>
                  <a:gd name="connsiteY80" fmla="*/ 1579880 h 3850640"/>
                  <a:gd name="connsiteX81" fmla="*/ 2682240 w 4409440"/>
                  <a:gd name="connsiteY81" fmla="*/ 1595120 h 3850640"/>
                  <a:gd name="connsiteX82" fmla="*/ 2672080 w 4409440"/>
                  <a:gd name="connsiteY82" fmla="*/ 1625600 h 3850640"/>
                  <a:gd name="connsiteX83" fmla="*/ 2677160 w 4409440"/>
                  <a:gd name="connsiteY83" fmla="*/ 1732280 h 3850640"/>
                  <a:gd name="connsiteX84" fmla="*/ 2697480 w 4409440"/>
                  <a:gd name="connsiteY84" fmla="*/ 1752600 h 3850640"/>
                  <a:gd name="connsiteX85" fmla="*/ 2707640 w 4409440"/>
                  <a:gd name="connsiteY85" fmla="*/ 1772920 h 3850640"/>
                  <a:gd name="connsiteX86" fmla="*/ 2722880 w 4409440"/>
                  <a:gd name="connsiteY86" fmla="*/ 1788160 h 3850640"/>
                  <a:gd name="connsiteX87" fmla="*/ 2738120 w 4409440"/>
                  <a:gd name="connsiteY87" fmla="*/ 1808480 h 3850640"/>
                  <a:gd name="connsiteX88" fmla="*/ 2743200 w 4409440"/>
                  <a:gd name="connsiteY88" fmla="*/ 1828800 h 3850640"/>
                  <a:gd name="connsiteX89" fmla="*/ 2783840 w 4409440"/>
                  <a:gd name="connsiteY89" fmla="*/ 1869440 h 3850640"/>
                  <a:gd name="connsiteX90" fmla="*/ 2794000 w 4409440"/>
                  <a:gd name="connsiteY90" fmla="*/ 1889760 h 3850640"/>
                  <a:gd name="connsiteX91" fmla="*/ 2804160 w 4409440"/>
                  <a:gd name="connsiteY91" fmla="*/ 1905000 h 3850640"/>
                  <a:gd name="connsiteX92" fmla="*/ 2809240 w 4409440"/>
                  <a:gd name="connsiteY92" fmla="*/ 1920240 h 3850640"/>
                  <a:gd name="connsiteX93" fmla="*/ 2824480 w 4409440"/>
                  <a:gd name="connsiteY93" fmla="*/ 1940560 h 3850640"/>
                  <a:gd name="connsiteX94" fmla="*/ 2834640 w 4409440"/>
                  <a:gd name="connsiteY94" fmla="*/ 1955800 h 3850640"/>
                  <a:gd name="connsiteX95" fmla="*/ 2849880 w 4409440"/>
                  <a:gd name="connsiteY95" fmla="*/ 1965960 h 3850640"/>
                  <a:gd name="connsiteX96" fmla="*/ 2860040 w 4409440"/>
                  <a:gd name="connsiteY96" fmla="*/ 1981200 h 3850640"/>
                  <a:gd name="connsiteX97" fmla="*/ 2870200 w 4409440"/>
                  <a:gd name="connsiteY97" fmla="*/ 2001520 h 3850640"/>
                  <a:gd name="connsiteX98" fmla="*/ 2885440 w 4409440"/>
                  <a:gd name="connsiteY98" fmla="*/ 2016760 h 3850640"/>
                  <a:gd name="connsiteX99" fmla="*/ 2890520 w 4409440"/>
                  <a:gd name="connsiteY99" fmla="*/ 2032000 h 3850640"/>
                  <a:gd name="connsiteX100" fmla="*/ 2926080 w 4409440"/>
                  <a:gd name="connsiteY100" fmla="*/ 2072640 h 3850640"/>
                  <a:gd name="connsiteX101" fmla="*/ 2956560 w 4409440"/>
                  <a:gd name="connsiteY101" fmla="*/ 2113280 h 3850640"/>
                  <a:gd name="connsiteX102" fmla="*/ 2966720 w 4409440"/>
                  <a:gd name="connsiteY102" fmla="*/ 2128520 h 3850640"/>
                  <a:gd name="connsiteX103" fmla="*/ 2981960 w 4409440"/>
                  <a:gd name="connsiteY103" fmla="*/ 2143760 h 3850640"/>
                  <a:gd name="connsiteX104" fmla="*/ 2992120 w 4409440"/>
                  <a:gd name="connsiteY104" fmla="*/ 2159000 h 3850640"/>
                  <a:gd name="connsiteX105" fmla="*/ 3007360 w 4409440"/>
                  <a:gd name="connsiteY105" fmla="*/ 2174240 h 3850640"/>
                  <a:gd name="connsiteX106" fmla="*/ 3053080 w 4409440"/>
                  <a:gd name="connsiteY106" fmla="*/ 2225040 h 3850640"/>
                  <a:gd name="connsiteX107" fmla="*/ 3088640 w 4409440"/>
                  <a:gd name="connsiteY107" fmla="*/ 2250440 h 3850640"/>
                  <a:gd name="connsiteX108" fmla="*/ 3124200 w 4409440"/>
                  <a:gd name="connsiteY108" fmla="*/ 2275840 h 3850640"/>
                  <a:gd name="connsiteX109" fmla="*/ 3154680 w 4409440"/>
                  <a:gd name="connsiteY109" fmla="*/ 2316480 h 3850640"/>
                  <a:gd name="connsiteX110" fmla="*/ 3185160 w 4409440"/>
                  <a:gd name="connsiteY110" fmla="*/ 2346960 h 3850640"/>
                  <a:gd name="connsiteX111" fmla="*/ 3195320 w 4409440"/>
                  <a:gd name="connsiteY111" fmla="*/ 2362200 h 3850640"/>
                  <a:gd name="connsiteX112" fmla="*/ 3225800 w 4409440"/>
                  <a:gd name="connsiteY112" fmla="*/ 2382520 h 3850640"/>
                  <a:gd name="connsiteX113" fmla="*/ 3241040 w 4409440"/>
                  <a:gd name="connsiteY113" fmla="*/ 2402840 h 3850640"/>
                  <a:gd name="connsiteX114" fmla="*/ 3271520 w 4409440"/>
                  <a:gd name="connsiteY114" fmla="*/ 2453640 h 3850640"/>
                  <a:gd name="connsiteX115" fmla="*/ 3276600 w 4409440"/>
                  <a:gd name="connsiteY115" fmla="*/ 2468880 h 3850640"/>
                  <a:gd name="connsiteX116" fmla="*/ 3322320 w 4409440"/>
                  <a:gd name="connsiteY116" fmla="*/ 2529840 h 3850640"/>
                  <a:gd name="connsiteX117" fmla="*/ 3342640 w 4409440"/>
                  <a:gd name="connsiteY117" fmla="*/ 2575560 h 3850640"/>
                  <a:gd name="connsiteX118" fmla="*/ 3378200 w 4409440"/>
                  <a:gd name="connsiteY118" fmla="*/ 2616200 h 3850640"/>
                  <a:gd name="connsiteX119" fmla="*/ 3398520 w 4409440"/>
                  <a:gd name="connsiteY119" fmla="*/ 2646680 h 3850640"/>
                  <a:gd name="connsiteX120" fmla="*/ 3403600 w 4409440"/>
                  <a:gd name="connsiteY120" fmla="*/ 2667000 h 3850640"/>
                  <a:gd name="connsiteX121" fmla="*/ 3439160 w 4409440"/>
                  <a:gd name="connsiteY121" fmla="*/ 2702560 h 3850640"/>
                  <a:gd name="connsiteX122" fmla="*/ 3454400 w 4409440"/>
                  <a:gd name="connsiteY122" fmla="*/ 2727960 h 3850640"/>
                  <a:gd name="connsiteX123" fmla="*/ 3489960 w 4409440"/>
                  <a:gd name="connsiteY123" fmla="*/ 2763520 h 3850640"/>
                  <a:gd name="connsiteX124" fmla="*/ 3535680 w 4409440"/>
                  <a:gd name="connsiteY124" fmla="*/ 2829560 h 3850640"/>
                  <a:gd name="connsiteX125" fmla="*/ 3550920 w 4409440"/>
                  <a:gd name="connsiteY125" fmla="*/ 2839720 h 3850640"/>
                  <a:gd name="connsiteX126" fmla="*/ 3576320 w 4409440"/>
                  <a:gd name="connsiteY126" fmla="*/ 2865120 h 3850640"/>
                  <a:gd name="connsiteX127" fmla="*/ 3591560 w 4409440"/>
                  <a:gd name="connsiteY127" fmla="*/ 2870200 h 3850640"/>
                  <a:gd name="connsiteX128" fmla="*/ 3606800 w 4409440"/>
                  <a:gd name="connsiteY128" fmla="*/ 2880360 h 3850640"/>
                  <a:gd name="connsiteX129" fmla="*/ 3652520 w 4409440"/>
                  <a:gd name="connsiteY129" fmla="*/ 2941320 h 3850640"/>
                  <a:gd name="connsiteX130" fmla="*/ 3672840 w 4409440"/>
                  <a:gd name="connsiteY130" fmla="*/ 2961640 h 3850640"/>
                  <a:gd name="connsiteX131" fmla="*/ 3693160 w 4409440"/>
                  <a:gd name="connsiteY131" fmla="*/ 3012440 h 3850640"/>
                  <a:gd name="connsiteX132" fmla="*/ 3708400 w 4409440"/>
                  <a:gd name="connsiteY132" fmla="*/ 3027680 h 3850640"/>
                  <a:gd name="connsiteX133" fmla="*/ 3713480 w 4409440"/>
                  <a:gd name="connsiteY133" fmla="*/ 3042920 h 3850640"/>
                  <a:gd name="connsiteX134" fmla="*/ 3749040 w 4409440"/>
                  <a:gd name="connsiteY134" fmla="*/ 3088640 h 3850640"/>
                  <a:gd name="connsiteX135" fmla="*/ 3754120 w 4409440"/>
                  <a:gd name="connsiteY135" fmla="*/ 3103880 h 3850640"/>
                  <a:gd name="connsiteX136" fmla="*/ 3784600 w 4409440"/>
                  <a:gd name="connsiteY136" fmla="*/ 3149600 h 3850640"/>
                  <a:gd name="connsiteX137" fmla="*/ 3799840 w 4409440"/>
                  <a:gd name="connsiteY137" fmla="*/ 3164840 h 3850640"/>
                  <a:gd name="connsiteX138" fmla="*/ 3845560 w 4409440"/>
                  <a:gd name="connsiteY138" fmla="*/ 3195320 h 3850640"/>
                  <a:gd name="connsiteX139" fmla="*/ 3891280 w 4409440"/>
                  <a:gd name="connsiteY139" fmla="*/ 3205480 h 3850640"/>
                  <a:gd name="connsiteX140" fmla="*/ 3911600 w 4409440"/>
                  <a:gd name="connsiteY140" fmla="*/ 3215640 h 3850640"/>
                  <a:gd name="connsiteX141" fmla="*/ 3952240 w 4409440"/>
                  <a:gd name="connsiteY141" fmla="*/ 3225800 h 3850640"/>
                  <a:gd name="connsiteX142" fmla="*/ 3962400 w 4409440"/>
                  <a:gd name="connsiteY142" fmla="*/ 3241040 h 3850640"/>
                  <a:gd name="connsiteX143" fmla="*/ 3992880 w 4409440"/>
                  <a:gd name="connsiteY143" fmla="*/ 3261360 h 3850640"/>
                  <a:gd name="connsiteX144" fmla="*/ 4023360 w 4409440"/>
                  <a:gd name="connsiteY144" fmla="*/ 3307080 h 3850640"/>
                  <a:gd name="connsiteX145" fmla="*/ 4043680 w 4409440"/>
                  <a:gd name="connsiteY145" fmla="*/ 3368040 h 3850640"/>
                  <a:gd name="connsiteX146" fmla="*/ 4053840 w 4409440"/>
                  <a:gd name="connsiteY146" fmla="*/ 3423920 h 3850640"/>
                  <a:gd name="connsiteX147" fmla="*/ 4058920 w 4409440"/>
                  <a:gd name="connsiteY147" fmla="*/ 3439160 h 3850640"/>
                  <a:gd name="connsiteX148" fmla="*/ 4064000 w 4409440"/>
                  <a:gd name="connsiteY148" fmla="*/ 3469640 h 3850640"/>
                  <a:gd name="connsiteX149" fmla="*/ 4084320 w 4409440"/>
                  <a:gd name="connsiteY149" fmla="*/ 3525520 h 3850640"/>
                  <a:gd name="connsiteX150" fmla="*/ 4089400 w 4409440"/>
                  <a:gd name="connsiteY150" fmla="*/ 3550920 h 3850640"/>
                  <a:gd name="connsiteX151" fmla="*/ 4130040 w 4409440"/>
                  <a:gd name="connsiteY151" fmla="*/ 3611880 h 3850640"/>
                  <a:gd name="connsiteX152" fmla="*/ 4140200 w 4409440"/>
                  <a:gd name="connsiteY152" fmla="*/ 3627120 h 3850640"/>
                  <a:gd name="connsiteX153" fmla="*/ 4155440 w 4409440"/>
                  <a:gd name="connsiteY153" fmla="*/ 3642360 h 3850640"/>
                  <a:gd name="connsiteX154" fmla="*/ 4170680 w 4409440"/>
                  <a:gd name="connsiteY154" fmla="*/ 3667760 h 3850640"/>
                  <a:gd name="connsiteX155" fmla="*/ 4196080 w 4409440"/>
                  <a:gd name="connsiteY155" fmla="*/ 3683000 h 3850640"/>
                  <a:gd name="connsiteX156" fmla="*/ 4206240 w 4409440"/>
                  <a:gd name="connsiteY156" fmla="*/ 3698240 h 3850640"/>
                  <a:gd name="connsiteX157" fmla="*/ 4241800 w 4409440"/>
                  <a:gd name="connsiteY157" fmla="*/ 3738880 h 3850640"/>
                  <a:gd name="connsiteX158" fmla="*/ 4251960 w 4409440"/>
                  <a:gd name="connsiteY158" fmla="*/ 3759200 h 3850640"/>
                  <a:gd name="connsiteX159" fmla="*/ 4267200 w 4409440"/>
                  <a:gd name="connsiteY159" fmla="*/ 3794760 h 3850640"/>
                  <a:gd name="connsiteX160" fmla="*/ 4302760 w 4409440"/>
                  <a:gd name="connsiteY160" fmla="*/ 3815080 h 3850640"/>
                  <a:gd name="connsiteX161" fmla="*/ 4328160 w 4409440"/>
                  <a:gd name="connsiteY161" fmla="*/ 3840480 h 3850640"/>
                  <a:gd name="connsiteX162" fmla="*/ 4358640 w 4409440"/>
                  <a:gd name="connsiteY162" fmla="*/ 3850640 h 3850640"/>
                  <a:gd name="connsiteX163" fmla="*/ 4389120 w 4409440"/>
                  <a:gd name="connsiteY163" fmla="*/ 3845560 h 3850640"/>
                  <a:gd name="connsiteX164" fmla="*/ 4394200 w 4409440"/>
                  <a:gd name="connsiteY164" fmla="*/ 3825240 h 3850640"/>
                  <a:gd name="connsiteX165" fmla="*/ 4409440 w 4409440"/>
                  <a:gd name="connsiteY16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502920 w 4409440"/>
                  <a:gd name="connsiteY12" fmla="*/ 66040 h 3850640"/>
                  <a:gd name="connsiteX13" fmla="*/ 528320 w 4409440"/>
                  <a:gd name="connsiteY13" fmla="*/ 71120 h 3850640"/>
                  <a:gd name="connsiteX14" fmla="*/ 786618 w 4409440"/>
                  <a:gd name="connsiteY14" fmla="*/ 26963 h 3850640"/>
                  <a:gd name="connsiteX15" fmla="*/ 1137920 w 4409440"/>
                  <a:gd name="connsiteY15" fmla="*/ 101600 h 3850640"/>
                  <a:gd name="connsiteX16" fmla="*/ 1188720 w 4409440"/>
                  <a:gd name="connsiteY16" fmla="*/ 132080 h 3850640"/>
                  <a:gd name="connsiteX17" fmla="*/ 1209040 w 4409440"/>
                  <a:gd name="connsiteY17" fmla="*/ 137160 h 3850640"/>
                  <a:gd name="connsiteX18" fmla="*/ 1264920 w 4409440"/>
                  <a:gd name="connsiteY18" fmla="*/ 162560 h 3850640"/>
                  <a:gd name="connsiteX19" fmla="*/ 1351280 w 4409440"/>
                  <a:gd name="connsiteY19" fmla="*/ 198120 h 3850640"/>
                  <a:gd name="connsiteX20" fmla="*/ 1412240 w 4409440"/>
                  <a:gd name="connsiteY20" fmla="*/ 218440 h 3850640"/>
                  <a:gd name="connsiteX21" fmla="*/ 1442720 w 4409440"/>
                  <a:gd name="connsiteY21" fmla="*/ 233680 h 3850640"/>
                  <a:gd name="connsiteX22" fmla="*/ 1478280 w 4409440"/>
                  <a:gd name="connsiteY22" fmla="*/ 248920 h 3850640"/>
                  <a:gd name="connsiteX23" fmla="*/ 1518920 w 4409440"/>
                  <a:gd name="connsiteY23" fmla="*/ 264160 h 3850640"/>
                  <a:gd name="connsiteX24" fmla="*/ 1559560 w 4409440"/>
                  <a:gd name="connsiteY24" fmla="*/ 294640 h 3850640"/>
                  <a:gd name="connsiteX25" fmla="*/ 1584960 w 4409440"/>
                  <a:gd name="connsiteY25" fmla="*/ 309880 h 3850640"/>
                  <a:gd name="connsiteX26" fmla="*/ 1600200 w 4409440"/>
                  <a:gd name="connsiteY26" fmla="*/ 320040 h 3850640"/>
                  <a:gd name="connsiteX27" fmla="*/ 1620520 w 4409440"/>
                  <a:gd name="connsiteY27" fmla="*/ 330200 h 3850640"/>
                  <a:gd name="connsiteX28" fmla="*/ 1686560 w 4409440"/>
                  <a:gd name="connsiteY28" fmla="*/ 370840 h 3850640"/>
                  <a:gd name="connsiteX29" fmla="*/ 1706880 w 4409440"/>
                  <a:gd name="connsiteY29" fmla="*/ 381000 h 3850640"/>
                  <a:gd name="connsiteX30" fmla="*/ 1732280 w 4409440"/>
                  <a:gd name="connsiteY30" fmla="*/ 396240 h 3850640"/>
                  <a:gd name="connsiteX31" fmla="*/ 1813560 w 4409440"/>
                  <a:gd name="connsiteY31" fmla="*/ 421640 h 3850640"/>
                  <a:gd name="connsiteX32" fmla="*/ 1844040 w 4409440"/>
                  <a:gd name="connsiteY32" fmla="*/ 441960 h 3850640"/>
                  <a:gd name="connsiteX33" fmla="*/ 1874520 w 4409440"/>
                  <a:gd name="connsiteY33" fmla="*/ 452120 h 3850640"/>
                  <a:gd name="connsiteX34" fmla="*/ 1905000 w 4409440"/>
                  <a:gd name="connsiteY34" fmla="*/ 472440 h 3850640"/>
                  <a:gd name="connsiteX35" fmla="*/ 1925320 w 4409440"/>
                  <a:gd name="connsiteY35" fmla="*/ 487680 h 3850640"/>
                  <a:gd name="connsiteX36" fmla="*/ 1955800 w 4409440"/>
                  <a:gd name="connsiteY36" fmla="*/ 508000 h 3850640"/>
                  <a:gd name="connsiteX37" fmla="*/ 2021840 w 4409440"/>
                  <a:gd name="connsiteY37" fmla="*/ 533400 h 3850640"/>
                  <a:gd name="connsiteX38" fmla="*/ 2047240 w 4409440"/>
                  <a:gd name="connsiteY38" fmla="*/ 538480 h 3850640"/>
                  <a:gd name="connsiteX39" fmla="*/ 2067560 w 4409440"/>
                  <a:gd name="connsiteY39" fmla="*/ 553720 h 3850640"/>
                  <a:gd name="connsiteX40" fmla="*/ 2082800 w 4409440"/>
                  <a:gd name="connsiteY40" fmla="*/ 558800 h 3850640"/>
                  <a:gd name="connsiteX41" fmla="*/ 2128520 w 4409440"/>
                  <a:gd name="connsiteY41" fmla="*/ 604520 h 3850640"/>
                  <a:gd name="connsiteX42" fmla="*/ 2179320 w 4409440"/>
                  <a:gd name="connsiteY42" fmla="*/ 629920 h 3850640"/>
                  <a:gd name="connsiteX43" fmla="*/ 2265680 w 4409440"/>
                  <a:gd name="connsiteY43" fmla="*/ 680720 h 3850640"/>
                  <a:gd name="connsiteX44" fmla="*/ 2286000 w 4409440"/>
                  <a:gd name="connsiteY44" fmla="*/ 695960 h 3850640"/>
                  <a:gd name="connsiteX45" fmla="*/ 2336800 w 4409440"/>
                  <a:gd name="connsiteY45" fmla="*/ 721360 h 3850640"/>
                  <a:gd name="connsiteX46" fmla="*/ 2352040 w 4409440"/>
                  <a:gd name="connsiteY46" fmla="*/ 736600 h 3850640"/>
                  <a:gd name="connsiteX47" fmla="*/ 2438400 w 4409440"/>
                  <a:gd name="connsiteY47" fmla="*/ 777240 h 3850640"/>
                  <a:gd name="connsiteX48" fmla="*/ 2458720 w 4409440"/>
                  <a:gd name="connsiteY48" fmla="*/ 792480 h 3850640"/>
                  <a:gd name="connsiteX49" fmla="*/ 2479040 w 4409440"/>
                  <a:gd name="connsiteY49" fmla="*/ 802640 h 3850640"/>
                  <a:gd name="connsiteX50" fmla="*/ 2504440 w 4409440"/>
                  <a:gd name="connsiteY50" fmla="*/ 817880 h 3850640"/>
                  <a:gd name="connsiteX51" fmla="*/ 2529840 w 4409440"/>
                  <a:gd name="connsiteY51" fmla="*/ 848360 h 3850640"/>
                  <a:gd name="connsiteX52" fmla="*/ 2545080 w 4409440"/>
                  <a:gd name="connsiteY52" fmla="*/ 873760 h 3850640"/>
                  <a:gd name="connsiteX53" fmla="*/ 2570480 w 4409440"/>
                  <a:gd name="connsiteY53" fmla="*/ 894080 h 3850640"/>
                  <a:gd name="connsiteX54" fmla="*/ 2590800 w 4409440"/>
                  <a:gd name="connsiteY54" fmla="*/ 914400 h 3850640"/>
                  <a:gd name="connsiteX55" fmla="*/ 2636520 w 4409440"/>
                  <a:gd name="connsiteY55" fmla="*/ 939800 h 3850640"/>
                  <a:gd name="connsiteX56" fmla="*/ 2687320 w 4409440"/>
                  <a:gd name="connsiteY56" fmla="*/ 980440 h 3850640"/>
                  <a:gd name="connsiteX57" fmla="*/ 2707640 w 4409440"/>
                  <a:gd name="connsiteY57" fmla="*/ 990600 h 3850640"/>
                  <a:gd name="connsiteX58" fmla="*/ 2758440 w 4409440"/>
                  <a:gd name="connsiteY58" fmla="*/ 1046480 h 3850640"/>
                  <a:gd name="connsiteX59" fmla="*/ 2763520 w 4409440"/>
                  <a:gd name="connsiteY59" fmla="*/ 1061720 h 3850640"/>
                  <a:gd name="connsiteX60" fmla="*/ 2768600 w 4409440"/>
                  <a:gd name="connsiteY60" fmla="*/ 1087120 h 3850640"/>
                  <a:gd name="connsiteX61" fmla="*/ 2788920 w 4409440"/>
                  <a:gd name="connsiteY61" fmla="*/ 1117600 h 3850640"/>
                  <a:gd name="connsiteX62" fmla="*/ 2799080 w 4409440"/>
                  <a:gd name="connsiteY62" fmla="*/ 1132840 h 3850640"/>
                  <a:gd name="connsiteX63" fmla="*/ 2809240 w 4409440"/>
                  <a:gd name="connsiteY63" fmla="*/ 1168400 h 3850640"/>
                  <a:gd name="connsiteX64" fmla="*/ 2814320 w 4409440"/>
                  <a:gd name="connsiteY64" fmla="*/ 1183640 h 3850640"/>
                  <a:gd name="connsiteX65" fmla="*/ 2824480 w 4409440"/>
                  <a:gd name="connsiteY65" fmla="*/ 1198880 h 3850640"/>
                  <a:gd name="connsiteX66" fmla="*/ 2819400 w 4409440"/>
                  <a:gd name="connsiteY66" fmla="*/ 1270000 h 3850640"/>
                  <a:gd name="connsiteX67" fmla="*/ 2804160 w 4409440"/>
                  <a:gd name="connsiteY67" fmla="*/ 1285240 h 3850640"/>
                  <a:gd name="connsiteX68" fmla="*/ 2794000 w 4409440"/>
                  <a:gd name="connsiteY68" fmla="*/ 1305560 h 3850640"/>
                  <a:gd name="connsiteX69" fmla="*/ 2773680 w 4409440"/>
                  <a:gd name="connsiteY69" fmla="*/ 1336040 h 3850640"/>
                  <a:gd name="connsiteX70" fmla="*/ 2758440 w 4409440"/>
                  <a:gd name="connsiteY70" fmla="*/ 1366520 h 3850640"/>
                  <a:gd name="connsiteX71" fmla="*/ 2753360 w 4409440"/>
                  <a:gd name="connsiteY71" fmla="*/ 1386840 h 3850640"/>
                  <a:gd name="connsiteX72" fmla="*/ 2748280 w 4409440"/>
                  <a:gd name="connsiteY72" fmla="*/ 1402080 h 3850640"/>
                  <a:gd name="connsiteX73" fmla="*/ 2738120 w 4409440"/>
                  <a:gd name="connsiteY73" fmla="*/ 1442720 h 3850640"/>
                  <a:gd name="connsiteX74" fmla="*/ 2733040 w 4409440"/>
                  <a:gd name="connsiteY74" fmla="*/ 1457960 h 3850640"/>
                  <a:gd name="connsiteX75" fmla="*/ 2727960 w 4409440"/>
                  <a:gd name="connsiteY75" fmla="*/ 1488440 h 3850640"/>
                  <a:gd name="connsiteX76" fmla="*/ 2717800 w 4409440"/>
                  <a:gd name="connsiteY76" fmla="*/ 1508760 h 3850640"/>
                  <a:gd name="connsiteX77" fmla="*/ 2707640 w 4409440"/>
                  <a:gd name="connsiteY77" fmla="*/ 1534160 h 3850640"/>
                  <a:gd name="connsiteX78" fmla="*/ 2697480 w 4409440"/>
                  <a:gd name="connsiteY78" fmla="*/ 1549400 h 3850640"/>
                  <a:gd name="connsiteX79" fmla="*/ 2687320 w 4409440"/>
                  <a:gd name="connsiteY79" fmla="*/ 1579880 h 3850640"/>
                  <a:gd name="connsiteX80" fmla="*/ 2682240 w 4409440"/>
                  <a:gd name="connsiteY80" fmla="*/ 1595120 h 3850640"/>
                  <a:gd name="connsiteX81" fmla="*/ 2672080 w 4409440"/>
                  <a:gd name="connsiteY81" fmla="*/ 1625600 h 3850640"/>
                  <a:gd name="connsiteX82" fmla="*/ 2677160 w 4409440"/>
                  <a:gd name="connsiteY82" fmla="*/ 1732280 h 3850640"/>
                  <a:gd name="connsiteX83" fmla="*/ 2697480 w 4409440"/>
                  <a:gd name="connsiteY83" fmla="*/ 1752600 h 3850640"/>
                  <a:gd name="connsiteX84" fmla="*/ 2707640 w 4409440"/>
                  <a:gd name="connsiteY84" fmla="*/ 1772920 h 3850640"/>
                  <a:gd name="connsiteX85" fmla="*/ 2722880 w 4409440"/>
                  <a:gd name="connsiteY85" fmla="*/ 1788160 h 3850640"/>
                  <a:gd name="connsiteX86" fmla="*/ 2738120 w 4409440"/>
                  <a:gd name="connsiteY86" fmla="*/ 1808480 h 3850640"/>
                  <a:gd name="connsiteX87" fmla="*/ 2743200 w 4409440"/>
                  <a:gd name="connsiteY87" fmla="*/ 1828800 h 3850640"/>
                  <a:gd name="connsiteX88" fmla="*/ 2783840 w 4409440"/>
                  <a:gd name="connsiteY88" fmla="*/ 1869440 h 3850640"/>
                  <a:gd name="connsiteX89" fmla="*/ 2794000 w 4409440"/>
                  <a:gd name="connsiteY89" fmla="*/ 1889760 h 3850640"/>
                  <a:gd name="connsiteX90" fmla="*/ 2804160 w 4409440"/>
                  <a:gd name="connsiteY90" fmla="*/ 1905000 h 3850640"/>
                  <a:gd name="connsiteX91" fmla="*/ 2809240 w 4409440"/>
                  <a:gd name="connsiteY91" fmla="*/ 1920240 h 3850640"/>
                  <a:gd name="connsiteX92" fmla="*/ 2824480 w 4409440"/>
                  <a:gd name="connsiteY92" fmla="*/ 1940560 h 3850640"/>
                  <a:gd name="connsiteX93" fmla="*/ 2834640 w 4409440"/>
                  <a:gd name="connsiteY93" fmla="*/ 1955800 h 3850640"/>
                  <a:gd name="connsiteX94" fmla="*/ 2849880 w 4409440"/>
                  <a:gd name="connsiteY94" fmla="*/ 1965960 h 3850640"/>
                  <a:gd name="connsiteX95" fmla="*/ 2860040 w 4409440"/>
                  <a:gd name="connsiteY95" fmla="*/ 1981200 h 3850640"/>
                  <a:gd name="connsiteX96" fmla="*/ 2870200 w 4409440"/>
                  <a:gd name="connsiteY96" fmla="*/ 2001520 h 3850640"/>
                  <a:gd name="connsiteX97" fmla="*/ 2885440 w 4409440"/>
                  <a:gd name="connsiteY97" fmla="*/ 2016760 h 3850640"/>
                  <a:gd name="connsiteX98" fmla="*/ 2890520 w 4409440"/>
                  <a:gd name="connsiteY98" fmla="*/ 2032000 h 3850640"/>
                  <a:gd name="connsiteX99" fmla="*/ 2926080 w 4409440"/>
                  <a:gd name="connsiteY99" fmla="*/ 2072640 h 3850640"/>
                  <a:gd name="connsiteX100" fmla="*/ 2956560 w 4409440"/>
                  <a:gd name="connsiteY100" fmla="*/ 2113280 h 3850640"/>
                  <a:gd name="connsiteX101" fmla="*/ 2966720 w 4409440"/>
                  <a:gd name="connsiteY101" fmla="*/ 2128520 h 3850640"/>
                  <a:gd name="connsiteX102" fmla="*/ 2981960 w 4409440"/>
                  <a:gd name="connsiteY102" fmla="*/ 2143760 h 3850640"/>
                  <a:gd name="connsiteX103" fmla="*/ 2992120 w 4409440"/>
                  <a:gd name="connsiteY103" fmla="*/ 2159000 h 3850640"/>
                  <a:gd name="connsiteX104" fmla="*/ 3007360 w 4409440"/>
                  <a:gd name="connsiteY104" fmla="*/ 2174240 h 3850640"/>
                  <a:gd name="connsiteX105" fmla="*/ 3053080 w 4409440"/>
                  <a:gd name="connsiteY105" fmla="*/ 2225040 h 3850640"/>
                  <a:gd name="connsiteX106" fmla="*/ 3088640 w 4409440"/>
                  <a:gd name="connsiteY106" fmla="*/ 2250440 h 3850640"/>
                  <a:gd name="connsiteX107" fmla="*/ 3124200 w 4409440"/>
                  <a:gd name="connsiteY107" fmla="*/ 2275840 h 3850640"/>
                  <a:gd name="connsiteX108" fmla="*/ 3154680 w 4409440"/>
                  <a:gd name="connsiteY108" fmla="*/ 2316480 h 3850640"/>
                  <a:gd name="connsiteX109" fmla="*/ 3185160 w 4409440"/>
                  <a:gd name="connsiteY109" fmla="*/ 2346960 h 3850640"/>
                  <a:gd name="connsiteX110" fmla="*/ 3195320 w 4409440"/>
                  <a:gd name="connsiteY110" fmla="*/ 2362200 h 3850640"/>
                  <a:gd name="connsiteX111" fmla="*/ 3225800 w 4409440"/>
                  <a:gd name="connsiteY111" fmla="*/ 2382520 h 3850640"/>
                  <a:gd name="connsiteX112" fmla="*/ 3241040 w 4409440"/>
                  <a:gd name="connsiteY112" fmla="*/ 2402840 h 3850640"/>
                  <a:gd name="connsiteX113" fmla="*/ 3271520 w 4409440"/>
                  <a:gd name="connsiteY113" fmla="*/ 2453640 h 3850640"/>
                  <a:gd name="connsiteX114" fmla="*/ 3276600 w 4409440"/>
                  <a:gd name="connsiteY114" fmla="*/ 2468880 h 3850640"/>
                  <a:gd name="connsiteX115" fmla="*/ 3322320 w 4409440"/>
                  <a:gd name="connsiteY115" fmla="*/ 2529840 h 3850640"/>
                  <a:gd name="connsiteX116" fmla="*/ 3342640 w 4409440"/>
                  <a:gd name="connsiteY116" fmla="*/ 2575560 h 3850640"/>
                  <a:gd name="connsiteX117" fmla="*/ 3378200 w 4409440"/>
                  <a:gd name="connsiteY117" fmla="*/ 2616200 h 3850640"/>
                  <a:gd name="connsiteX118" fmla="*/ 3398520 w 4409440"/>
                  <a:gd name="connsiteY118" fmla="*/ 2646680 h 3850640"/>
                  <a:gd name="connsiteX119" fmla="*/ 3403600 w 4409440"/>
                  <a:gd name="connsiteY119" fmla="*/ 2667000 h 3850640"/>
                  <a:gd name="connsiteX120" fmla="*/ 3439160 w 4409440"/>
                  <a:gd name="connsiteY120" fmla="*/ 2702560 h 3850640"/>
                  <a:gd name="connsiteX121" fmla="*/ 3454400 w 4409440"/>
                  <a:gd name="connsiteY121" fmla="*/ 2727960 h 3850640"/>
                  <a:gd name="connsiteX122" fmla="*/ 3489960 w 4409440"/>
                  <a:gd name="connsiteY122" fmla="*/ 2763520 h 3850640"/>
                  <a:gd name="connsiteX123" fmla="*/ 3535680 w 4409440"/>
                  <a:gd name="connsiteY123" fmla="*/ 2829560 h 3850640"/>
                  <a:gd name="connsiteX124" fmla="*/ 3550920 w 4409440"/>
                  <a:gd name="connsiteY124" fmla="*/ 2839720 h 3850640"/>
                  <a:gd name="connsiteX125" fmla="*/ 3576320 w 4409440"/>
                  <a:gd name="connsiteY125" fmla="*/ 2865120 h 3850640"/>
                  <a:gd name="connsiteX126" fmla="*/ 3591560 w 4409440"/>
                  <a:gd name="connsiteY126" fmla="*/ 2870200 h 3850640"/>
                  <a:gd name="connsiteX127" fmla="*/ 3606800 w 4409440"/>
                  <a:gd name="connsiteY127" fmla="*/ 2880360 h 3850640"/>
                  <a:gd name="connsiteX128" fmla="*/ 3652520 w 4409440"/>
                  <a:gd name="connsiteY128" fmla="*/ 2941320 h 3850640"/>
                  <a:gd name="connsiteX129" fmla="*/ 3672840 w 4409440"/>
                  <a:gd name="connsiteY129" fmla="*/ 2961640 h 3850640"/>
                  <a:gd name="connsiteX130" fmla="*/ 3693160 w 4409440"/>
                  <a:gd name="connsiteY130" fmla="*/ 3012440 h 3850640"/>
                  <a:gd name="connsiteX131" fmla="*/ 3708400 w 4409440"/>
                  <a:gd name="connsiteY131" fmla="*/ 3027680 h 3850640"/>
                  <a:gd name="connsiteX132" fmla="*/ 3713480 w 4409440"/>
                  <a:gd name="connsiteY132" fmla="*/ 3042920 h 3850640"/>
                  <a:gd name="connsiteX133" fmla="*/ 3749040 w 4409440"/>
                  <a:gd name="connsiteY133" fmla="*/ 3088640 h 3850640"/>
                  <a:gd name="connsiteX134" fmla="*/ 3754120 w 4409440"/>
                  <a:gd name="connsiteY134" fmla="*/ 3103880 h 3850640"/>
                  <a:gd name="connsiteX135" fmla="*/ 3784600 w 4409440"/>
                  <a:gd name="connsiteY135" fmla="*/ 3149600 h 3850640"/>
                  <a:gd name="connsiteX136" fmla="*/ 3799840 w 4409440"/>
                  <a:gd name="connsiteY136" fmla="*/ 3164840 h 3850640"/>
                  <a:gd name="connsiteX137" fmla="*/ 3845560 w 4409440"/>
                  <a:gd name="connsiteY137" fmla="*/ 3195320 h 3850640"/>
                  <a:gd name="connsiteX138" fmla="*/ 3891280 w 4409440"/>
                  <a:gd name="connsiteY138" fmla="*/ 3205480 h 3850640"/>
                  <a:gd name="connsiteX139" fmla="*/ 3911600 w 4409440"/>
                  <a:gd name="connsiteY139" fmla="*/ 3215640 h 3850640"/>
                  <a:gd name="connsiteX140" fmla="*/ 3952240 w 4409440"/>
                  <a:gd name="connsiteY140" fmla="*/ 3225800 h 3850640"/>
                  <a:gd name="connsiteX141" fmla="*/ 3962400 w 4409440"/>
                  <a:gd name="connsiteY141" fmla="*/ 3241040 h 3850640"/>
                  <a:gd name="connsiteX142" fmla="*/ 3992880 w 4409440"/>
                  <a:gd name="connsiteY142" fmla="*/ 3261360 h 3850640"/>
                  <a:gd name="connsiteX143" fmla="*/ 4023360 w 4409440"/>
                  <a:gd name="connsiteY143" fmla="*/ 3307080 h 3850640"/>
                  <a:gd name="connsiteX144" fmla="*/ 4043680 w 4409440"/>
                  <a:gd name="connsiteY144" fmla="*/ 3368040 h 3850640"/>
                  <a:gd name="connsiteX145" fmla="*/ 4053840 w 4409440"/>
                  <a:gd name="connsiteY145" fmla="*/ 3423920 h 3850640"/>
                  <a:gd name="connsiteX146" fmla="*/ 4058920 w 4409440"/>
                  <a:gd name="connsiteY146" fmla="*/ 3439160 h 3850640"/>
                  <a:gd name="connsiteX147" fmla="*/ 4064000 w 4409440"/>
                  <a:gd name="connsiteY147" fmla="*/ 3469640 h 3850640"/>
                  <a:gd name="connsiteX148" fmla="*/ 4084320 w 4409440"/>
                  <a:gd name="connsiteY148" fmla="*/ 3525520 h 3850640"/>
                  <a:gd name="connsiteX149" fmla="*/ 4089400 w 4409440"/>
                  <a:gd name="connsiteY149" fmla="*/ 3550920 h 3850640"/>
                  <a:gd name="connsiteX150" fmla="*/ 4130040 w 4409440"/>
                  <a:gd name="connsiteY150" fmla="*/ 3611880 h 3850640"/>
                  <a:gd name="connsiteX151" fmla="*/ 4140200 w 4409440"/>
                  <a:gd name="connsiteY151" fmla="*/ 3627120 h 3850640"/>
                  <a:gd name="connsiteX152" fmla="*/ 4155440 w 4409440"/>
                  <a:gd name="connsiteY152" fmla="*/ 3642360 h 3850640"/>
                  <a:gd name="connsiteX153" fmla="*/ 4170680 w 4409440"/>
                  <a:gd name="connsiteY153" fmla="*/ 3667760 h 3850640"/>
                  <a:gd name="connsiteX154" fmla="*/ 4196080 w 4409440"/>
                  <a:gd name="connsiteY154" fmla="*/ 3683000 h 3850640"/>
                  <a:gd name="connsiteX155" fmla="*/ 4206240 w 4409440"/>
                  <a:gd name="connsiteY155" fmla="*/ 3698240 h 3850640"/>
                  <a:gd name="connsiteX156" fmla="*/ 4241800 w 4409440"/>
                  <a:gd name="connsiteY156" fmla="*/ 3738880 h 3850640"/>
                  <a:gd name="connsiteX157" fmla="*/ 4251960 w 4409440"/>
                  <a:gd name="connsiteY157" fmla="*/ 3759200 h 3850640"/>
                  <a:gd name="connsiteX158" fmla="*/ 4267200 w 4409440"/>
                  <a:gd name="connsiteY158" fmla="*/ 3794760 h 3850640"/>
                  <a:gd name="connsiteX159" fmla="*/ 4302760 w 4409440"/>
                  <a:gd name="connsiteY159" fmla="*/ 3815080 h 3850640"/>
                  <a:gd name="connsiteX160" fmla="*/ 4328160 w 4409440"/>
                  <a:gd name="connsiteY160" fmla="*/ 3840480 h 3850640"/>
                  <a:gd name="connsiteX161" fmla="*/ 4358640 w 4409440"/>
                  <a:gd name="connsiteY161" fmla="*/ 3850640 h 3850640"/>
                  <a:gd name="connsiteX162" fmla="*/ 4389120 w 4409440"/>
                  <a:gd name="connsiteY162" fmla="*/ 3845560 h 3850640"/>
                  <a:gd name="connsiteX163" fmla="*/ 4394200 w 4409440"/>
                  <a:gd name="connsiteY163" fmla="*/ 3825240 h 3850640"/>
                  <a:gd name="connsiteX164" fmla="*/ 4409440 w 4409440"/>
                  <a:gd name="connsiteY16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502920 w 4409440"/>
                  <a:gd name="connsiteY12" fmla="*/ 66040 h 3850640"/>
                  <a:gd name="connsiteX13" fmla="*/ 786618 w 4409440"/>
                  <a:gd name="connsiteY13" fmla="*/ 26963 h 3850640"/>
                  <a:gd name="connsiteX14" fmla="*/ 1137920 w 4409440"/>
                  <a:gd name="connsiteY14" fmla="*/ 101600 h 3850640"/>
                  <a:gd name="connsiteX15" fmla="*/ 1188720 w 4409440"/>
                  <a:gd name="connsiteY15" fmla="*/ 132080 h 3850640"/>
                  <a:gd name="connsiteX16" fmla="*/ 1209040 w 4409440"/>
                  <a:gd name="connsiteY16" fmla="*/ 137160 h 3850640"/>
                  <a:gd name="connsiteX17" fmla="*/ 1264920 w 4409440"/>
                  <a:gd name="connsiteY17" fmla="*/ 162560 h 3850640"/>
                  <a:gd name="connsiteX18" fmla="*/ 1351280 w 4409440"/>
                  <a:gd name="connsiteY18" fmla="*/ 198120 h 3850640"/>
                  <a:gd name="connsiteX19" fmla="*/ 1412240 w 4409440"/>
                  <a:gd name="connsiteY19" fmla="*/ 218440 h 3850640"/>
                  <a:gd name="connsiteX20" fmla="*/ 1442720 w 4409440"/>
                  <a:gd name="connsiteY20" fmla="*/ 233680 h 3850640"/>
                  <a:gd name="connsiteX21" fmla="*/ 1478280 w 4409440"/>
                  <a:gd name="connsiteY21" fmla="*/ 248920 h 3850640"/>
                  <a:gd name="connsiteX22" fmla="*/ 1518920 w 4409440"/>
                  <a:gd name="connsiteY22" fmla="*/ 264160 h 3850640"/>
                  <a:gd name="connsiteX23" fmla="*/ 1559560 w 4409440"/>
                  <a:gd name="connsiteY23" fmla="*/ 294640 h 3850640"/>
                  <a:gd name="connsiteX24" fmla="*/ 1584960 w 4409440"/>
                  <a:gd name="connsiteY24" fmla="*/ 309880 h 3850640"/>
                  <a:gd name="connsiteX25" fmla="*/ 1600200 w 4409440"/>
                  <a:gd name="connsiteY25" fmla="*/ 320040 h 3850640"/>
                  <a:gd name="connsiteX26" fmla="*/ 1620520 w 4409440"/>
                  <a:gd name="connsiteY26" fmla="*/ 330200 h 3850640"/>
                  <a:gd name="connsiteX27" fmla="*/ 1686560 w 4409440"/>
                  <a:gd name="connsiteY27" fmla="*/ 370840 h 3850640"/>
                  <a:gd name="connsiteX28" fmla="*/ 1706880 w 4409440"/>
                  <a:gd name="connsiteY28" fmla="*/ 381000 h 3850640"/>
                  <a:gd name="connsiteX29" fmla="*/ 1732280 w 4409440"/>
                  <a:gd name="connsiteY29" fmla="*/ 396240 h 3850640"/>
                  <a:gd name="connsiteX30" fmla="*/ 1813560 w 4409440"/>
                  <a:gd name="connsiteY30" fmla="*/ 421640 h 3850640"/>
                  <a:gd name="connsiteX31" fmla="*/ 1844040 w 4409440"/>
                  <a:gd name="connsiteY31" fmla="*/ 441960 h 3850640"/>
                  <a:gd name="connsiteX32" fmla="*/ 1874520 w 4409440"/>
                  <a:gd name="connsiteY32" fmla="*/ 452120 h 3850640"/>
                  <a:gd name="connsiteX33" fmla="*/ 1905000 w 4409440"/>
                  <a:gd name="connsiteY33" fmla="*/ 472440 h 3850640"/>
                  <a:gd name="connsiteX34" fmla="*/ 1925320 w 4409440"/>
                  <a:gd name="connsiteY34" fmla="*/ 487680 h 3850640"/>
                  <a:gd name="connsiteX35" fmla="*/ 1955800 w 4409440"/>
                  <a:gd name="connsiteY35" fmla="*/ 508000 h 3850640"/>
                  <a:gd name="connsiteX36" fmla="*/ 2021840 w 4409440"/>
                  <a:gd name="connsiteY36" fmla="*/ 533400 h 3850640"/>
                  <a:gd name="connsiteX37" fmla="*/ 2047240 w 4409440"/>
                  <a:gd name="connsiteY37" fmla="*/ 538480 h 3850640"/>
                  <a:gd name="connsiteX38" fmla="*/ 2067560 w 4409440"/>
                  <a:gd name="connsiteY38" fmla="*/ 553720 h 3850640"/>
                  <a:gd name="connsiteX39" fmla="*/ 2082800 w 4409440"/>
                  <a:gd name="connsiteY39" fmla="*/ 558800 h 3850640"/>
                  <a:gd name="connsiteX40" fmla="*/ 2128520 w 4409440"/>
                  <a:gd name="connsiteY40" fmla="*/ 604520 h 3850640"/>
                  <a:gd name="connsiteX41" fmla="*/ 2179320 w 4409440"/>
                  <a:gd name="connsiteY41" fmla="*/ 629920 h 3850640"/>
                  <a:gd name="connsiteX42" fmla="*/ 2265680 w 4409440"/>
                  <a:gd name="connsiteY42" fmla="*/ 680720 h 3850640"/>
                  <a:gd name="connsiteX43" fmla="*/ 2286000 w 4409440"/>
                  <a:gd name="connsiteY43" fmla="*/ 695960 h 3850640"/>
                  <a:gd name="connsiteX44" fmla="*/ 2336800 w 4409440"/>
                  <a:gd name="connsiteY44" fmla="*/ 721360 h 3850640"/>
                  <a:gd name="connsiteX45" fmla="*/ 2352040 w 4409440"/>
                  <a:gd name="connsiteY45" fmla="*/ 736600 h 3850640"/>
                  <a:gd name="connsiteX46" fmla="*/ 2438400 w 4409440"/>
                  <a:gd name="connsiteY46" fmla="*/ 777240 h 3850640"/>
                  <a:gd name="connsiteX47" fmla="*/ 2458720 w 4409440"/>
                  <a:gd name="connsiteY47" fmla="*/ 792480 h 3850640"/>
                  <a:gd name="connsiteX48" fmla="*/ 2479040 w 4409440"/>
                  <a:gd name="connsiteY48" fmla="*/ 802640 h 3850640"/>
                  <a:gd name="connsiteX49" fmla="*/ 2504440 w 4409440"/>
                  <a:gd name="connsiteY49" fmla="*/ 817880 h 3850640"/>
                  <a:gd name="connsiteX50" fmla="*/ 2529840 w 4409440"/>
                  <a:gd name="connsiteY50" fmla="*/ 848360 h 3850640"/>
                  <a:gd name="connsiteX51" fmla="*/ 2545080 w 4409440"/>
                  <a:gd name="connsiteY51" fmla="*/ 873760 h 3850640"/>
                  <a:gd name="connsiteX52" fmla="*/ 2570480 w 4409440"/>
                  <a:gd name="connsiteY52" fmla="*/ 894080 h 3850640"/>
                  <a:gd name="connsiteX53" fmla="*/ 2590800 w 4409440"/>
                  <a:gd name="connsiteY53" fmla="*/ 914400 h 3850640"/>
                  <a:gd name="connsiteX54" fmla="*/ 2636520 w 4409440"/>
                  <a:gd name="connsiteY54" fmla="*/ 939800 h 3850640"/>
                  <a:gd name="connsiteX55" fmla="*/ 2687320 w 4409440"/>
                  <a:gd name="connsiteY55" fmla="*/ 980440 h 3850640"/>
                  <a:gd name="connsiteX56" fmla="*/ 2707640 w 4409440"/>
                  <a:gd name="connsiteY56" fmla="*/ 990600 h 3850640"/>
                  <a:gd name="connsiteX57" fmla="*/ 2758440 w 4409440"/>
                  <a:gd name="connsiteY57" fmla="*/ 1046480 h 3850640"/>
                  <a:gd name="connsiteX58" fmla="*/ 2763520 w 4409440"/>
                  <a:gd name="connsiteY58" fmla="*/ 1061720 h 3850640"/>
                  <a:gd name="connsiteX59" fmla="*/ 2768600 w 4409440"/>
                  <a:gd name="connsiteY59" fmla="*/ 1087120 h 3850640"/>
                  <a:gd name="connsiteX60" fmla="*/ 2788920 w 4409440"/>
                  <a:gd name="connsiteY60" fmla="*/ 1117600 h 3850640"/>
                  <a:gd name="connsiteX61" fmla="*/ 2799080 w 4409440"/>
                  <a:gd name="connsiteY61" fmla="*/ 1132840 h 3850640"/>
                  <a:gd name="connsiteX62" fmla="*/ 2809240 w 4409440"/>
                  <a:gd name="connsiteY62" fmla="*/ 1168400 h 3850640"/>
                  <a:gd name="connsiteX63" fmla="*/ 2814320 w 4409440"/>
                  <a:gd name="connsiteY63" fmla="*/ 1183640 h 3850640"/>
                  <a:gd name="connsiteX64" fmla="*/ 2824480 w 4409440"/>
                  <a:gd name="connsiteY64" fmla="*/ 1198880 h 3850640"/>
                  <a:gd name="connsiteX65" fmla="*/ 2819400 w 4409440"/>
                  <a:gd name="connsiteY65" fmla="*/ 1270000 h 3850640"/>
                  <a:gd name="connsiteX66" fmla="*/ 2804160 w 4409440"/>
                  <a:gd name="connsiteY66" fmla="*/ 1285240 h 3850640"/>
                  <a:gd name="connsiteX67" fmla="*/ 2794000 w 4409440"/>
                  <a:gd name="connsiteY67" fmla="*/ 1305560 h 3850640"/>
                  <a:gd name="connsiteX68" fmla="*/ 2773680 w 4409440"/>
                  <a:gd name="connsiteY68" fmla="*/ 1336040 h 3850640"/>
                  <a:gd name="connsiteX69" fmla="*/ 2758440 w 4409440"/>
                  <a:gd name="connsiteY69" fmla="*/ 1366520 h 3850640"/>
                  <a:gd name="connsiteX70" fmla="*/ 2753360 w 4409440"/>
                  <a:gd name="connsiteY70" fmla="*/ 1386840 h 3850640"/>
                  <a:gd name="connsiteX71" fmla="*/ 2748280 w 4409440"/>
                  <a:gd name="connsiteY71" fmla="*/ 1402080 h 3850640"/>
                  <a:gd name="connsiteX72" fmla="*/ 2738120 w 4409440"/>
                  <a:gd name="connsiteY72" fmla="*/ 1442720 h 3850640"/>
                  <a:gd name="connsiteX73" fmla="*/ 2733040 w 4409440"/>
                  <a:gd name="connsiteY73" fmla="*/ 1457960 h 3850640"/>
                  <a:gd name="connsiteX74" fmla="*/ 2727960 w 4409440"/>
                  <a:gd name="connsiteY74" fmla="*/ 1488440 h 3850640"/>
                  <a:gd name="connsiteX75" fmla="*/ 2717800 w 4409440"/>
                  <a:gd name="connsiteY75" fmla="*/ 1508760 h 3850640"/>
                  <a:gd name="connsiteX76" fmla="*/ 2707640 w 4409440"/>
                  <a:gd name="connsiteY76" fmla="*/ 1534160 h 3850640"/>
                  <a:gd name="connsiteX77" fmla="*/ 2697480 w 4409440"/>
                  <a:gd name="connsiteY77" fmla="*/ 1549400 h 3850640"/>
                  <a:gd name="connsiteX78" fmla="*/ 2687320 w 4409440"/>
                  <a:gd name="connsiteY78" fmla="*/ 1579880 h 3850640"/>
                  <a:gd name="connsiteX79" fmla="*/ 2682240 w 4409440"/>
                  <a:gd name="connsiteY79" fmla="*/ 1595120 h 3850640"/>
                  <a:gd name="connsiteX80" fmla="*/ 2672080 w 4409440"/>
                  <a:gd name="connsiteY80" fmla="*/ 1625600 h 3850640"/>
                  <a:gd name="connsiteX81" fmla="*/ 2677160 w 4409440"/>
                  <a:gd name="connsiteY81" fmla="*/ 1732280 h 3850640"/>
                  <a:gd name="connsiteX82" fmla="*/ 2697480 w 4409440"/>
                  <a:gd name="connsiteY82" fmla="*/ 1752600 h 3850640"/>
                  <a:gd name="connsiteX83" fmla="*/ 2707640 w 4409440"/>
                  <a:gd name="connsiteY83" fmla="*/ 1772920 h 3850640"/>
                  <a:gd name="connsiteX84" fmla="*/ 2722880 w 4409440"/>
                  <a:gd name="connsiteY84" fmla="*/ 1788160 h 3850640"/>
                  <a:gd name="connsiteX85" fmla="*/ 2738120 w 4409440"/>
                  <a:gd name="connsiteY85" fmla="*/ 1808480 h 3850640"/>
                  <a:gd name="connsiteX86" fmla="*/ 2743200 w 4409440"/>
                  <a:gd name="connsiteY86" fmla="*/ 1828800 h 3850640"/>
                  <a:gd name="connsiteX87" fmla="*/ 2783840 w 4409440"/>
                  <a:gd name="connsiteY87" fmla="*/ 1869440 h 3850640"/>
                  <a:gd name="connsiteX88" fmla="*/ 2794000 w 4409440"/>
                  <a:gd name="connsiteY88" fmla="*/ 1889760 h 3850640"/>
                  <a:gd name="connsiteX89" fmla="*/ 2804160 w 4409440"/>
                  <a:gd name="connsiteY89" fmla="*/ 1905000 h 3850640"/>
                  <a:gd name="connsiteX90" fmla="*/ 2809240 w 4409440"/>
                  <a:gd name="connsiteY90" fmla="*/ 1920240 h 3850640"/>
                  <a:gd name="connsiteX91" fmla="*/ 2824480 w 4409440"/>
                  <a:gd name="connsiteY91" fmla="*/ 1940560 h 3850640"/>
                  <a:gd name="connsiteX92" fmla="*/ 2834640 w 4409440"/>
                  <a:gd name="connsiteY92" fmla="*/ 1955800 h 3850640"/>
                  <a:gd name="connsiteX93" fmla="*/ 2849880 w 4409440"/>
                  <a:gd name="connsiteY93" fmla="*/ 1965960 h 3850640"/>
                  <a:gd name="connsiteX94" fmla="*/ 2860040 w 4409440"/>
                  <a:gd name="connsiteY94" fmla="*/ 1981200 h 3850640"/>
                  <a:gd name="connsiteX95" fmla="*/ 2870200 w 4409440"/>
                  <a:gd name="connsiteY95" fmla="*/ 2001520 h 3850640"/>
                  <a:gd name="connsiteX96" fmla="*/ 2885440 w 4409440"/>
                  <a:gd name="connsiteY96" fmla="*/ 2016760 h 3850640"/>
                  <a:gd name="connsiteX97" fmla="*/ 2890520 w 4409440"/>
                  <a:gd name="connsiteY97" fmla="*/ 2032000 h 3850640"/>
                  <a:gd name="connsiteX98" fmla="*/ 2926080 w 4409440"/>
                  <a:gd name="connsiteY98" fmla="*/ 2072640 h 3850640"/>
                  <a:gd name="connsiteX99" fmla="*/ 2956560 w 4409440"/>
                  <a:gd name="connsiteY99" fmla="*/ 2113280 h 3850640"/>
                  <a:gd name="connsiteX100" fmla="*/ 2966720 w 4409440"/>
                  <a:gd name="connsiteY100" fmla="*/ 2128520 h 3850640"/>
                  <a:gd name="connsiteX101" fmla="*/ 2981960 w 4409440"/>
                  <a:gd name="connsiteY101" fmla="*/ 2143760 h 3850640"/>
                  <a:gd name="connsiteX102" fmla="*/ 2992120 w 4409440"/>
                  <a:gd name="connsiteY102" fmla="*/ 2159000 h 3850640"/>
                  <a:gd name="connsiteX103" fmla="*/ 3007360 w 4409440"/>
                  <a:gd name="connsiteY103" fmla="*/ 2174240 h 3850640"/>
                  <a:gd name="connsiteX104" fmla="*/ 3053080 w 4409440"/>
                  <a:gd name="connsiteY104" fmla="*/ 2225040 h 3850640"/>
                  <a:gd name="connsiteX105" fmla="*/ 3088640 w 4409440"/>
                  <a:gd name="connsiteY105" fmla="*/ 2250440 h 3850640"/>
                  <a:gd name="connsiteX106" fmla="*/ 3124200 w 4409440"/>
                  <a:gd name="connsiteY106" fmla="*/ 2275840 h 3850640"/>
                  <a:gd name="connsiteX107" fmla="*/ 3154680 w 4409440"/>
                  <a:gd name="connsiteY107" fmla="*/ 2316480 h 3850640"/>
                  <a:gd name="connsiteX108" fmla="*/ 3185160 w 4409440"/>
                  <a:gd name="connsiteY108" fmla="*/ 2346960 h 3850640"/>
                  <a:gd name="connsiteX109" fmla="*/ 3195320 w 4409440"/>
                  <a:gd name="connsiteY109" fmla="*/ 2362200 h 3850640"/>
                  <a:gd name="connsiteX110" fmla="*/ 3225800 w 4409440"/>
                  <a:gd name="connsiteY110" fmla="*/ 2382520 h 3850640"/>
                  <a:gd name="connsiteX111" fmla="*/ 3241040 w 4409440"/>
                  <a:gd name="connsiteY111" fmla="*/ 2402840 h 3850640"/>
                  <a:gd name="connsiteX112" fmla="*/ 3271520 w 4409440"/>
                  <a:gd name="connsiteY112" fmla="*/ 2453640 h 3850640"/>
                  <a:gd name="connsiteX113" fmla="*/ 3276600 w 4409440"/>
                  <a:gd name="connsiteY113" fmla="*/ 2468880 h 3850640"/>
                  <a:gd name="connsiteX114" fmla="*/ 3322320 w 4409440"/>
                  <a:gd name="connsiteY114" fmla="*/ 2529840 h 3850640"/>
                  <a:gd name="connsiteX115" fmla="*/ 3342640 w 4409440"/>
                  <a:gd name="connsiteY115" fmla="*/ 2575560 h 3850640"/>
                  <a:gd name="connsiteX116" fmla="*/ 3378200 w 4409440"/>
                  <a:gd name="connsiteY116" fmla="*/ 2616200 h 3850640"/>
                  <a:gd name="connsiteX117" fmla="*/ 3398520 w 4409440"/>
                  <a:gd name="connsiteY117" fmla="*/ 2646680 h 3850640"/>
                  <a:gd name="connsiteX118" fmla="*/ 3403600 w 4409440"/>
                  <a:gd name="connsiteY118" fmla="*/ 2667000 h 3850640"/>
                  <a:gd name="connsiteX119" fmla="*/ 3439160 w 4409440"/>
                  <a:gd name="connsiteY119" fmla="*/ 2702560 h 3850640"/>
                  <a:gd name="connsiteX120" fmla="*/ 3454400 w 4409440"/>
                  <a:gd name="connsiteY120" fmla="*/ 2727960 h 3850640"/>
                  <a:gd name="connsiteX121" fmla="*/ 3489960 w 4409440"/>
                  <a:gd name="connsiteY121" fmla="*/ 2763520 h 3850640"/>
                  <a:gd name="connsiteX122" fmla="*/ 3535680 w 4409440"/>
                  <a:gd name="connsiteY122" fmla="*/ 2829560 h 3850640"/>
                  <a:gd name="connsiteX123" fmla="*/ 3550920 w 4409440"/>
                  <a:gd name="connsiteY123" fmla="*/ 2839720 h 3850640"/>
                  <a:gd name="connsiteX124" fmla="*/ 3576320 w 4409440"/>
                  <a:gd name="connsiteY124" fmla="*/ 2865120 h 3850640"/>
                  <a:gd name="connsiteX125" fmla="*/ 3591560 w 4409440"/>
                  <a:gd name="connsiteY125" fmla="*/ 2870200 h 3850640"/>
                  <a:gd name="connsiteX126" fmla="*/ 3606800 w 4409440"/>
                  <a:gd name="connsiteY126" fmla="*/ 2880360 h 3850640"/>
                  <a:gd name="connsiteX127" fmla="*/ 3652520 w 4409440"/>
                  <a:gd name="connsiteY127" fmla="*/ 2941320 h 3850640"/>
                  <a:gd name="connsiteX128" fmla="*/ 3672840 w 4409440"/>
                  <a:gd name="connsiteY128" fmla="*/ 2961640 h 3850640"/>
                  <a:gd name="connsiteX129" fmla="*/ 3693160 w 4409440"/>
                  <a:gd name="connsiteY129" fmla="*/ 3012440 h 3850640"/>
                  <a:gd name="connsiteX130" fmla="*/ 3708400 w 4409440"/>
                  <a:gd name="connsiteY130" fmla="*/ 3027680 h 3850640"/>
                  <a:gd name="connsiteX131" fmla="*/ 3713480 w 4409440"/>
                  <a:gd name="connsiteY131" fmla="*/ 3042920 h 3850640"/>
                  <a:gd name="connsiteX132" fmla="*/ 3749040 w 4409440"/>
                  <a:gd name="connsiteY132" fmla="*/ 3088640 h 3850640"/>
                  <a:gd name="connsiteX133" fmla="*/ 3754120 w 4409440"/>
                  <a:gd name="connsiteY133" fmla="*/ 3103880 h 3850640"/>
                  <a:gd name="connsiteX134" fmla="*/ 3784600 w 4409440"/>
                  <a:gd name="connsiteY134" fmla="*/ 3149600 h 3850640"/>
                  <a:gd name="connsiteX135" fmla="*/ 3799840 w 4409440"/>
                  <a:gd name="connsiteY135" fmla="*/ 3164840 h 3850640"/>
                  <a:gd name="connsiteX136" fmla="*/ 3845560 w 4409440"/>
                  <a:gd name="connsiteY136" fmla="*/ 3195320 h 3850640"/>
                  <a:gd name="connsiteX137" fmla="*/ 3891280 w 4409440"/>
                  <a:gd name="connsiteY137" fmla="*/ 3205480 h 3850640"/>
                  <a:gd name="connsiteX138" fmla="*/ 3911600 w 4409440"/>
                  <a:gd name="connsiteY138" fmla="*/ 3215640 h 3850640"/>
                  <a:gd name="connsiteX139" fmla="*/ 3952240 w 4409440"/>
                  <a:gd name="connsiteY139" fmla="*/ 3225800 h 3850640"/>
                  <a:gd name="connsiteX140" fmla="*/ 3962400 w 4409440"/>
                  <a:gd name="connsiteY140" fmla="*/ 3241040 h 3850640"/>
                  <a:gd name="connsiteX141" fmla="*/ 3992880 w 4409440"/>
                  <a:gd name="connsiteY141" fmla="*/ 3261360 h 3850640"/>
                  <a:gd name="connsiteX142" fmla="*/ 4023360 w 4409440"/>
                  <a:gd name="connsiteY142" fmla="*/ 3307080 h 3850640"/>
                  <a:gd name="connsiteX143" fmla="*/ 4043680 w 4409440"/>
                  <a:gd name="connsiteY143" fmla="*/ 3368040 h 3850640"/>
                  <a:gd name="connsiteX144" fmla="*/ 4053840 w 4409440"/>
                  <a:gd name="connsiteY144" fmla="*/ 3423920 h 3850640"/>
                  <a:gd name="connsiteX145" fmla="*/ 4058920 w 4409440"/>
                  <a:gd name="connsiteY145" fmla="*/ 3439160 h 3850640"/>
                  <a:gd name="connsiteX146" fmla="*/ 4064000 w 4409440"/>
                  <a:gd name="connsiteY146" fmla="*/ 3469640 h 3850640"/>
                  <a:gd name="connsiteX147" fmla="*/ 4084320 w 4409440"/>
                  <a:gd name="connsiteY147" fmla="*/ 3525520 h 3850640"/>
                  <a:gd name="connsiteX148" fmla="*/ 4089400 w 4409440"/>
                  <a:gd name="connsiteY148" fmla="*/ 3550920 h 3850640"/>
                  <a:gd name="connsiteX149" fmla="*/ 4130040 w 4409440"/>
                  <a:gd name="connsiteY149" fmla="*/ 3611880 h 3850640"/>
                  <a:gd name="connsiteX150" fmla="*/ 4140200 w 4409440"/>
                  <a:gd name="connsiteY150" fmla="*/ 3627120 h 3850640"/>
                  <a:gd name="connsiteX151" fmla="*/ 4155440 w 4409440"/>
                  <a:gd name="connsiteY151" fmla="*/ 3642360 h 3850640"/>
                  <a:gd name="connsiteX152" fmla="*/ 4170680 w 4409440"/>
                  <a:gd name="connsiteY152" fmla="*/ 3667760 h 3850640"/>
                  <a:gd name="connsiteX153" fmla="*/ 4196080 w 4409440"/>
                  <a:gd name="connsiteY153" fmla="*/ 3683000 h 3850640"/>
                  <a:gd name="connsiteX154" fmla="*/ 4206240 w 4409440"/>
                  <a:gd name="connsiteY154" fmla="*/ 3698240 h 3850640"/>
                  <a:gd name="connsiteX155" fmla="*/ 4241800 w 4409440"/>
                  <a:gd name="connsiteY155" fmla="*/ 3738880 h 3850640"/>
                  <a:gd name="connsiteX156" fmla="*/ 4251960 w 4409440"/>
                  <a:gd name="connsiteY156" fmla="*/ 3759200 h 3850640"/>
                  <a:gd name="connsiteX157" fmla="*/ 4267200 w 4409440"/>
                  <a:gd name="connsiteY157" fmla="*/ 3794760 h 3850640"/>
                  <a:gd name="connsiteX158" fmla="*/ 4302760 w 4409440"/>
                  <a:gd name="connsiteY158" fmla="*/ 3815080 h 3850640"/>
                  <a:gd name="connsiteX159" fmla="*/ 4328160 w 4409440"/>
                  <a:gd name="connsiteY159" fmla="*/ 3840480 h 3850640"/>
                  <a:gd name="connsiteX160" fmla="*/ 4358640 w 4409440"/>
                  <a:gd name="connsiteY160" fmla="*/ 3850640 h 3850640"/>
                  <a:gd name="connsiteX161" fmla="*/ 4389120 w 4409440"/>
                  <a:gd name="connsiteY161" fmla="*/ 3845560 h 3850640"/>
                  <a:gd name="connsiteX162" fmla="*/ 4394200 w 4409440"/>
                  <a:gd name="connsiteY162" fmla="*/ 3825240 h 3850640"/>
                  <a:gd name="connsiteX163" fmla="*/ 4409440 w 4409440"/>
                  <a:gd name="connsiteY16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447040 w 4409440"/>
                  <a:gd name="connsiteY11" fmla="*/ 55880 h 3850640"/>
                  <a:gd name="connsiteX12" fmla="*/ 786618 w 4409440"/>
                  <a:gd name="connsiteY12" fmla="*/ 26963 h 3850640"/>
                  <a:gd name="connsiteX13" fmla="*/ 1137920 w 4409440"/>
                  <a:gd name="connsiteY13" fmla="*/ 101600 h 3850640"/>
                  <a:gd name="connsiteX14" fmla="*/ 1188720 w 4409440"/>
                  <a:gd name="connsiteY14" fmla="*/ 132080 h 3850640"/>
                  <a:gd name="connsiteX15" fmla="*/ 1209040 w 4409440"/>
                  <a:gd name="connsiteY15" fmla="*/ 137160 h 3850640"/>
                  <a:gd name="connsiteX16" fmla="*/ 1264920 w 4409440"/>
                  <a:gd name="connsiteY16" fmla="*/ 162560 h 3850640"/>
                  <a:gd name="connsiteX17" fmla="*/ 1351280 w 4409440"/>
                  <a:gd name="connsiteY17" fmla="*/ 198120 h 3850640"/>
                  <a:gd name="connsiteX18" fmla="*/ 1412240 w 4409440"/>
                  <a:gd name="connsiteY18" fmla="*/ 218440 h 3850640"/>
                  <a:gd name="connsiteX19" fmla="*/ 1442720 w 4409440"/>
                  <a:gd name="connsiteY19" fmla="*/ 233680 h 3850640"/>
                  <a:gd name="connsiteX20" fmla="*/ 1478280 w 4409440"/>
                  <a:gd name="connsiteY20" fmla="*/ 248920 h 3850640"/>
                  <a:gd name="connsiteX21" fmla="*/ 1518920 w 4409440"/>
                  <a:gd name="connsiteY21" fmla="*/ 264160 h 3850640"/>
                  <a:gd name="connsiteX22" fmla="*/ 1559560 w 4409440"/>
                  <a:gd name="connsiteY22" fmla="*/ 294640 h 3850640"/>
                  <a:gd name="connsiteX23" fmla="*/ 1584960 w 4409440"/>
                  <a:gd name="connsiteY23" fmla="*/ 309880 h 3850640"/>
                  <a:gd name="connsiteX24" fmla="*/ 1600200 w 4409440"/>
                  <a:gd name="connsiteY24" fmla="*/ 320040 h 3850640"/>
                  <a:gd name="connsiteX25" fmla="*/ 1620520 w 4409440"/>
                  <a:gd name="connsiteY25" fmla="*/ 330200 h 3850640"/>
                  <a:gd name="connsiteX26" fmla="*/ 1686560 w 4409440"/>
                  <a:gd name="connsiteY26" fmla="*/ 370840 h 3850640"/>
                  <a:gd name="connsiteX27" fmla="*/ 1706880 w 4409440"/>
                  <a:gd name="connsiteY27" fmla="*/ 381000 h 3850640"/>
                  <a:gd name="connsiteX28" fmla="*/ 1732280 w 4409440"/>
                  <a:gd name="connsiteY28" fmla="*/ 396240 h 3850640"/>
                  <a:gd name="connsiteX29" fmla="*/ 1813560 w 4409440"/>
                  <a:gd name="connsiteY29" fmla="*/ 421640 h 3850640"/>
                  <a:gd name="connsiteX30" fmla="*/ 1844040 w 4409440"/>
                  <a:gd name="connsiteY30" fmla="*/ 441960 h 3850640"/>
                  <a:gd name="connsiteX31" fmla="*/ 1874520 w 4409440"/>
                  <a:gd name="connsiteY31" fmla="*/ 452120 h 3850640"/>
                  <a:gd name="connsiteX32" fmla="*/ 1905000 w 4409440"/>
                  <a:gd name="connsiteY32" fmla="*/ 472440 h 3850640"/>
                  <a:gd name="connsiteX33" fmla="*/ 1925320 w 4409440"/>
                  <a:gd name="connsiteY33" fmla="*/ 487680 h 3850640"/>
                  <a:gd name="connsiteX34" fmla="*/ 1955800 w 4409440"/>
                  <a:gd name="connsiteY34" fmla="*/ 508000 h 3850640"/>
                  <a:gd name="connsiteX35" fmla="*/ 2021840 w 4409440"/>
                  <a:gd name="connsiteY35" fmla="*/ 533400 h 3850640"/>
                  <a:gd name="connsiteX36" fmla="*/ 2047240 w 4409440"/>
                  <a:gd name="connsiteY36" fmla="*/ 538480 h 3850640"/>
                  <a:gd name="connsiteX37" fmla="*/ 2067560 w 4409440"/>
                  <a:gd name="connsiteY37" fmla="*/ 553720 h 3850640"/>
                  <a:gd name="connsiteX38" fmla="*/ 2082800 w 4409440"/>
                  <a:gd name="connsiteY38" fmla="*/ 558800 h 3850640"/>
                  <a:gd name="connsiteX39" fmla="*/ 2128520 w 4409440"/>
                  <a:gd name="connsiteY39" fmla="*/ 604520 h 3850640"/>
                  <a:gd name="connsiteX40" fmla="*/ 2179320 w 4409440"/>
                  <a:gd name="connsiteY40" fmla="*/ 629920 h 3850640"/>
                  <a:gd name="connsiteX41" fmla="*/ 2265680 w 4409440"/>
                  <a:gd name="connsiteY41" fmla="*/ 680720 h 3850640"/>
                  <a:gd name="connsiteX42" fmla="*/ 2286000 w 4409440"/>
                  <a:gd name="connsiteY42" fmla="*/ 695960 h 3850640"/>
                  <a:gd name="connsiteX43" fmla="*/ 2336800 w 4409440"/>
                  <a:gd name="connsiteY43" fmla="*/ 721360 h 3850640"/>
                  <a:gd name="connsiteX44" fmla="*/ 2352040 w 4409440"/>
                  <a:gd name="connsiteY44" fmla="*/ 736600 h 3850640"/>
                  <a:gd name="connsiteX45" fmla="*/ 2438400 w 4409440"/>
                  <a:gd name="connsiteY45" fmla="*/ 777240 h 3850640"/>
                  <a:gd name="connsiteX46" fmla="*/ 2458720 w 4409440"/>
                  <a:gd name="connsiteY46" fmla="*/ 792480 h 3850640"/>
                  <a:gd name="connsiteX47" fmla="*/ 2479040 w 4409440"/>
                  <a:gd name="connsiteY47" fmla="*/ 802640 h 3850640"/>
                  <a:gd name="connsiteX48" fmla="*/ 2504440 w 4409440"/>
                  <a:gd name="connsiteY48" fmla="*/ 817880 h 3850640"/>
                  <a:gd name="connsiteX49" fmla="*/ 2529840 w 4409440"/>
                  <a:gd name="connsiteY49" fmla="*/ 848360 h 3850640"/>
                  <a:gd name="connsiteX50" fmla="*/ 2545080 w 4409440"/>
                  <a:gd name="connsiteY50" fmla="*/ 873760 h 3850640"/>
                  <a:gd name="connsiteX51" fmla="*/ 2570480 w 4409440"/>
                  <a:gd name="connsiteY51" fmla="*/ 894080 h 3850640"/>
                  <a:gd name="connsiteX52" fmla="*/ 2590800 w 4409440"/>
                  <a:gd name="connsiteY52" fmla="*/ 914400 h 3850640"/>
                  <a:gd name="connsiteX53" fmla="*/ 2636520 w 4409440"/>
                  <a:gd name="connsiteY53" fmla="*/ 939800 h 3850640"/>
                  <a:gd name="connsiteX54" fmla="*/ 2687320 w 4409440"/>
                  <a:gd name="connsiteY54" fmla="*/ 980440 h 3850640"/>
                  <a:gd name="connsiteX55" fmla="*/ 2707640 w 4409440"/>
                  <a:gd name="connsiteY55" fmla="*/ 990600 h 3850640"/>
                  <a:gd name="connsiteX56" fmla="*/ 2758440 w 4409440"/>
                  <a:gd name="connsiteY56" fmla="*/ 1046480 h 3850640"/>
                  <a:gd name="connsiteX57" fmla="*/ 2763520 w 4409440"/>
                  <a:gd name="connsiteY57" fmla="*/ 1061720 h 3850640"/>
                  <a:gd name="connsiteX58" fmla="*/ 2768600 w 4409440"/>
                  <a:gd name="connsiteY58" fmla="*/ 1087120 h 3850640"/>
                  <a:gd name="connsiteX59" fmla="*/ 2788920 w 4409440"/>
                  <a:gd name="connsiteY59" fmla="*/ 1117600 h 3850640"/>
                  <a:gd name="connsiteX60" fmla="*/ 2799080 w 4409440"/>
                  <a:gd name="connsiteY60" fmla="*/ 1132840 h 3850640"/>
                  <a:gd name="connsiteX61" fmla="*/ 2809240 w 4409440"/>
                  <a:gd name="connsiteY61" fmla="*/ 1168400 h 3850640"/>
                  <a:gd name="connsiteX62" fmla="*/ 2814320 w 4409440"/>
                  <a:gd name="connsiteY62" fmla="*/ 1183640 h 3850640"/>
                  <a:gd name="connsiteX63" fmla="*/ 2824480 w 4409440"/>
                  <a:gd name="connsiteY63" fmla="*/ 1198880 h 3850640"/>
                  <a:gd name="connsiteX64" fmla="*/ 2819400 w 4409440"/>
                  <a:gd name="connsiteY64" fmla="*/ 1270000 h 3850640"/>
                  <a:gd name="connsiteX65" fmla="*/ 2804160 w 4409440"/>
                  <a:gd name="connsiteY65" fmla="*/ 1285240 h 3850640"/>
                  <a:gd name="connsiteX66" fmla="*/ 2794000 w 4409440"/>
                  <a:gd name="connsiteY66" fmla="*/ 1305560 h 3850640"/>
                  <a:gd name="connsiteX67" fmla="*/ 2773680 w 4409440"/>
                  <a:gd name="connsiteY67" fmla="*/ 1336040 h 3850640"/>
                  <a:gd name="connsiteX68" fmla="*/ 2758440 w 4409440"/>
                  <a:gd name="connsiteY68" fmla="*/ 1366520 h 3850640"/>
                  <a:gd name="connsiteX69" fmla="*/ 2753360 w 4409440"/>
                  <a:gd name="connsiteY69" fmla="*/ 1386840 h 3850640"/>
                  <a:gd name="connsiteX70" fmla="*/ 2748280 w 4409440"/>
                  <a:gd name="connsiteY70" fmla="*/ 1402080 h 3850640"/>
                  <a:gd name="connsiteX71" fmla="*/ 2738120 w 4409440"/>
                  <a:gd name="connsiteY71" fmla="*/ 1442720 h 3850640"/>
                  <a:gd name="connsiteX72" fmla="*/ 2733040 w 4409440"/>
                  <a:gd name="connsiteY72" fmla="*/ 1457960 h 3850640"/>
                  <a:gd name="connsiteX73" fmla="*/ 2727960 w 4409440"/>
                  <a:gd name="connsiteY73" fmla="*/ 1488440 h 3850640"/>
                  <a:gd name="connsiteX74" fmla="*/ 2717800 w 4409440"/>
                  <a:gd name="connsiteY74" fmla="*/ 1508760 h 3850640"/>
                  <a:gd name="connsiteX75" fmla="*/ 2707640 w 4409440"/>
                  <a:gd name="connsiteY75" fmla="*/ 1534160 h 3850640"/>
                  <a:gd name="connsiteX76" fmla="*/ 2697480 w 4409440"/>
                  <a:gd name="connsiteY76" fmla="*/ 1549400 h 3850640"/>
                  <a:gd name="connsiteX77" fmla="*/ 2687320 w 4409440"/>
                  <a:gd name="connsiteY77" fmla="*/ 1579880 h 3850640"/>
                  <a:gd name="connsiteX78" fmla="*/ 2682240 w 4409440"/>
                  <a:gd name="connsiteY78" fmla="*/ 1595120 h 3850640"/>
                  <a:gd name="connsiteX79" fmla="*/ 2672080 w 4409440"/>
                  <a:gd name="connsiteY79" fmla="*/ 1625600 h 3850640"/>
                  <a:gd name="connsiteX80" fmla="*/ 2677160 w 4409440"/>
                  <a:gd name="connsiteY80" fmla="*/ 1732280 h 3850640"/>
                  <a:gd name="connsiteX81" fmla="*/ 2697480 w 4409440"/>
                  <a:gd name="connsiteY81" fmla="*/ 1752600 h 3850640"/>
                  <a:gd name="connsiteX82" fmla="*/ 2707640 w 4409440"/>
                  <a:gd name="connsiteY82" fmla="*/ 1772920 h 3850640"/>
                  <a:gd name="connsiteX83" fmla="*/ 2722880 w 4409440"/>
                  <a:gd name="connsiteY83" fmla="*/ 1788160 h 3850640"/>
                  <a:gd name="connsiteX84" fmla="*/ 2738120 w 4409440"/>
                  <a:gd name="connsiteY84" fmla="*/ 1808480 h 3850640"/>
                  <a:gd name="connsiteX85" fmla="*/ 2743200 w 4409440"/>
                  <a:gd name="connsiteY85" fmla="*/ 1828800 h 3850640"/>
                  <a:gd name="connsiteX86" fmla="*/ 2783840 w 4409440"/>
                  <a:gd name="connsiteY86" fmla="*/ 1869440 h 3850640"/>
                  <a:gd name="connsiteX87" fmla="*/ 2794000 w 4409440"/>
                  <a:gd name="connsiteY87" fmla="*/ 1889760 h 3850640"/>
                  <a:gd name="connsiteX88" fmla="*/ 2804160 w 4409440"/>
                  <a:gd name="connsiteY88" fmla="*/ 1905000 h 3850640"/>
                  <a:gd name="connsiteX89" fmla="*/ 2809240 w 4409440"/>
                  <a:gd name="connsiteY89" fmla="*/ 1920240 h 3850640"/>
                  <a:gd name="connsiteX90" fmla="*/ 2824480 w 4409440"/>
                  <a:gd name="connsiteY90" fmla="*/ 1940560 h 3850640"/>
                  <a:gd name="connsiteX91" fmla="*/ 2834640 w 4409440"/>
                  <a:gd name="connsiteY91" fmla="*/ 1955800 h 3850640"/>
                  <a:gd name="connsiteX92" fmla="*/ 2849880 w 4409440"/>
                  <a:gd name="connsiteY92" fmla="*/ 1965960 h 3850640"/>
                  <a:gd name="connsiteX93" fmla="*/ 2860040 w 4409440"/>
                  <a:gd name="connsiteY93" fmla="*/ 1981200 h 3850640"/>
                  <a:gd name="connsiteX94" fmla="*/ 2870200 w 4409440"/>
                  <a:gd name="connsiteY94" fmla="*/ 2001520 h 3850640"/>
                  <a:gd name="connsiteX95" fmla="*/ 2885440 w 4409440"/>
                  <a:gd name="connsiteY95" fmla="*/ 2016760 h 3850640"/>
                  <a:gd name="connsiteX96" fmla="*/ 2890520 w 4409440"/>
                  <a:gd name="connsiteY96" fmla="*/ 2032000 h 3850640"/>
                  <a:gd name="connsiteX97" fmla="*/ 2926080 w 4409440"/>
                  <a:gd name="connsiteY97" fmla="*/ 2072640 h 3850640"/>
                  <a:gd name="connsiteX98" fmla="*/ 2956560 w 4409440"/>
                  <a:gd name="connsiteY98" fmla="*/ 2113280 h 3850640"/>
                  <a:gd name="connsiteX99" fmla="*/ 2966720 w 4409440"/>
                  <a:gd name="connsiteY99" fmla="*/ 2128520 h 3850640"/>
                  <a:gd name="connsiteX100" fmla="*/ 2981960 w 4409440"/>
                  <a:gd name="connsiteY100" fmla="*/ 2143760 h 3850640"/>
                  <a:gd name="connsiteX101" fmla="*/ 2992120 w 4409440"/>
                  <a:gd name="connsiteY101" fmla="*/ 2159000 h 3850640"/>
                  <a:gd name="connsiteX102" fmla="*/ 3007360 w 4409440"/>
                  <a:gd name="connsiteY102" fmla="*/ 2174240 h 3850640"/>
                  <a:gd name="connsiteX103" fmla="*/ 3053080 w 4409440"/>
                  <a:gd name="connsiteY103" fmla="*/ 2225040 h 3850640"/>
                  <a:gd name="connsiteX104" fmla="*/ 3088640 w 4409440"/>
                  <a:gd name="connsiteY104" fmla="*/ 2250440 h 3850640"/>
                  <a:gd name="connsiteX105" fmla="*/ 3124200 w 4409440"/>
                  <a:gd name="connsiteY105" fmla="*/ 2275840 h 3850640"/>
                  <a:gd name="connsiteX106" fmla="*/ 3154680 w 4409440"/>
                  <a:gd name="connsiteY106" fmla="*/ 2316480 h 3850640"/>
                  <a:gd name="connsiteX107" fmla="*/ 3185160 w 4409440"/>
                  <a:gd name="connsiteY107" fmla="*/ 2346960 h 3850640"/>
                  <a:gd name="connsiteX108" fmla="*/ 3195320 w 4409440"/>
                  <a:gd name="connsiteY108" fmla="*/ 2362200 h 3850640"/>
                  <a:gd name="connsiteX109" fmla="*/ 3225800 w 4409440"/>
                  <a:gd name="connsiteY109" fmla="*/ 2382520 h 3850640"/>
                  <a:gd name="connsiteX110" fmla="*/ 3241040 w 4409440"/>
                  <a:gd name="connsiteY110" fmla="*/ 2402840 h 3850640"/>
                  <a:gd name="connsiteX111" fmla="*/ 3271520 w 4409440"/>
                  <a:gd name="connsiteY111" fmla="*/ 2453640 h 3850640"/>
                  <a:gd name="connsiteX112" fmla="*/ 3276600 w 4409440"/>
                  <a:gd name="connsiteY112" fmla="*/ 2468880 h 3850640"/>
                  <a:gd name="connsiteX113" fmla="*/ 3322320 w 4409440"/>
                  <a:gd name="connsiteY113" fmla="*/ 2529840 h 3850640"/>
                  <a:gd name="connsiteX114" fmla="*/ 3342640 w 4409440"/>
                  <a:gd name="connsiteY114" fmla="*/ 2575560 h 3850640"/>
                  <a:gd name="connsiteX115" fmla="*/ 3378200 w 4409440"/>
                  <a:gd name="connsiteY115" fmla="*/ 2616200 h 3850640"/>
                  <a:gd name="connsiteX116" fmla="*/ 3398520 w 4409440"/>
                  <a:gd name="connsiteY116" fmla="*/ 2646680 h 3850640"/>
                  <a:gd name="connsiteX117" fmla="*/ 3403600 w 4409440"/>
                  <a:gd name="connsiteY117" fmla="*/ 2667000 h 3850640"/>
                  <a:gd name="connsiteX118" fmla="*/ 3439160 w 4409440"/>
                  <a:gd name="connsiteY118" fmla="*/ 2702560 h 3850640"/>
                  <a:gd name="connsiteX119" fmla="*/ 3454400 w 4409440"/>
                  <a:gd name="connsiteY119" fmla="*/ 2727960 h 3850640"/>
                  <a:gd name="connsiteX120" fmla="*/ 3489960 w 4409440"/>
                  <a:gd name="connsiteY120" fmla="*/ 2763520 h 3850640"/>
                  <a:gd name="connsiteX121" fmla="*/ 3535680 w 4409440"/>
                  <a:gd name="connsiteY121" fmla="*/ 2829560 h 3850640"/>
                  <a:gd name="connsiteX122" fmla="*/ 3550920 w 4409440"/>
                  <a:gd name="connsiteY122" fmla="*/ 2839720 h 3850640"/>
                  <a:gd name="connsiteX123" fmla="*/ 3576320 w 4409440"/>
                  <a:gd name="connsiteY123" fmla="*/ 2865120 h 3850640"/>
                  <a:gd name="connsiteX124" fmla="*/ 3591560 w 4409440"/>
                  <a:gd name="connsiteY124" fmla="*/ 2870200 h 3850640"/>
                  <a:gd name="connsiteX125" fmla="*/ 3606800 w 4409440"/>
                  <a:gd name="connsiteY125" fmla="*/ 2880360 h 3850640"/>
                  <a:gd name="connsiteX126" fmla="*/ 3652520 w 4409440"/>
                  <a:gd name="connsiteY126" fmla="*/ 2941320 h 3850640"/>
                  <a:gd name="connsiteX127" fmla="*/ 3672840 w 4409440"/>
                  <a:gd name="connsiteY127" fmla="*/ 2961640 h 3850640"/>
                  <a:gd name="connsiteX128" fmla="*/ 3693160 w 4409440"/>
                  <a:gd name="connsiteY128" fmla="*/ 3012440 h 3850640"/>
                  <a:gd name="connsiteX129" fmla="*/ 3708400 w 4409440"/>
                  <a:gd name="connsiteY129" fmla="*/ 3027680 h 3850640"/>
                  <a:gd name="connsiteX130" fmla="*/ 3713480 w 4409440"/>
                  <a:gd name="connsiteY130" fmla="*/ 3042920 h 3850640"/>
                  <a:gd name="connsiteX131" fmla="*/ 3749040 w 4409440"/>
                  <a:gd name="connsiteY131" fmla="*/ 3088640 h 3850640"/>
                  <a:gd name="connsiteX132" fmla="*/ 3754120 w 4409440"/>
                  <a:gd name="connsiteY132" fmla="*/ 3103880 h 3850640"/>
                  <a:gd name="connsiteX133" fmla="*/ 3784600 w 4409440"/>
                  <a:gd name="connsiteY133" fmla="*/ 3149600 h 3850640"/>
                  <a:gd name="connsiteX134" fmla="*/ 3799840 w 4409440"/>
                  <a:gd name="connsiteY134" fmla="*/ 3164840 h 3850640"/>
                  <a:gd name="connsiteX135" fmla="*/ 3845560 w 4409440"/>
                  <a:gd name="connsiteY135" fmla="*/ 3195320 h 3850640"/>
                  <a:gd name="connsiteX136" fmla="*/ 3891280 w 4409440"/>
                  <a:gd name="connsiteY136" fmla="*/ 3205480 h 3850640"/>
                  <a:gd name="connsiteX137" fmla="*/ 3911600 w 4409440"/>
                  <a:gd name="connsiteY137" fmla="*/ 3215640 h 3850640"/>
                  <a:gd name="connsiteX138" fmla="*/ 3952240 w 4409440"/>
                  <a:gd name="connsiteY138" fmla="*/ 3225800 h 3850640"/>
                  <a:gd name="connsiteX139" fmla="*/ 3962400 w 4409440"/>
                  <a:gd name="connsiteY139" fmla="*/ 3241040 h 3850640"/>
                  <a:gd name="connsiteX140" fmla="*/ 3992880 w 4409440"/>
                  <a:gd name="connsiteY140" fmla="*/ 3261360 h 3850640"/>
                  <a:gd name="connsiteX141" fmla="*/ 4023360 w 4409440"/>
                  <a:gd name="connsiteY141" fmla="*/ 3307080 h 3850640"/>
                  <a:gd name="connsiteX142" fmla="*/ 4043680 w 4409440"/>
                  <a:gd name="connsiteY142" fmla="*/ 3368040 h 3850640"/>
                  <a:gd name="connsiteX143" fmla="*/ 4053840 w 4409440"/>
                  <a:gd name="connsiteY143" fmla="*/ 3423920 h 3850640"/>
                  <a:gd name="connsiteX144" fmla="*/ 4058920 w 4409440"/>
                  <a:gd name="connsiteY144" fmla="*/ 3439160 h 3850640"/>
                  <a:gd name="connsiteX145" fmla="*/ 4064000 w 4409440"/>
                  <a:gd name="connsiteY145" fmla="*/ 3469640 h 3850640"/>
                  <a:gd name="connsiteX146" fmla="*/ 4084320 w 4409440"/>
                  <a:gd name="connsiteY146" fmla="*/ 3525520 h 3850640"/>
                  <a:gd name="connsiteX147" fmla="*/ 4089400 w 4409440"/>
                  <a:gd name="connsiteY147" fmla="*/ 3550920 h 3850640"/>
                  <a:gd name="connsiteX148" fmla="*/ 4130040 w 4409440"/>
                  <a:gd name="connsiteY148" fmla="*/ 3611880 h 3850640"/>
                  <a:gd name="connsiteX149" fmla="*/ 4140200 w 4409440"/>
                  <a:gd name="connsiteY149" fmla="*/ 3627120 h 3850640"/>
                  <a:gd name="connsiteX150" fmla="*/ 4155440 w 4409440"/>
                  <a:gd name="connsiteY150" fmla="*/ 3642360 h 3850640"/>
                  <a:gd name="connsiteX151" fmla="*/ 4170680 w 4409440"/>
                  <a:gd name="connsiteY151" fmla="*/ 3667760 h 3850640"/>
                  <a:gd name="connsiteX152" fmla="*/ 4196080 w 4409440"/>
                  <a:gd name="connsiteY152" fmla="*/ 3683000 h 3850640"/>
                  <a:gd name="connsiteX153" fmla="*/ 4206240 w 4409440"/>
                  <a:gd name="connsiteY153" fmla="*/ 3698240 h 3850640"/>
                  <a:gd name="connsiteX154" fmla="*/ 4241800 w 4409440"/>
                  <a:gd name="connsiteY154" fmla="*/ 3738880 h 3850640"/>
                  <a:gd name="connsiteX155" fmla="*/ 4251960 w 4409440"/>
                  <a:gd name="connsiteY155" fmla="*/ 3759200 h 3850640"/>
                  <a:gd name="connsiteX156" fmla="*/ 4267200 w 4409440"/>
                  <a:gd name="connsiteY156" fmla="*/ 3794760 h 3850640"/>
                  <a:gd name="connsiteX157" fmla="*/ 4302760 w 4409440"/>
                  <a:gd name="connsiteY157" fmla="*/ 3815080 h 3850640"/>
                  <a:gd name="connsiteX158" fmla="*/ 4328160 w 4409440"/>
                  <a:gd name="connsiteY158" fmla="*/ 3840480 h 3850640"/>
                  <a:gd name="connsiteX159" fmla="*/ 4358640 w 4409440"/>
                  <a:gd name="connsiteY159" fmla="*/ 3850640 h 3850640"/>
                  <a:gd name="connsiteX160" fmla="*/ 4389120 w 4409440"/>
                  <a:gd name="connsiteY160" fmla="*/ 3845560 h 3850640"/>
                  <a:gd name="connsiteX161" fmla="*/ 4394200 w 4409440"/>
                  <a:gd name="connsiteY161" fmla="*/ 3825240 h 3850640"/>
                  <a:gd name="connsiteX162" fmla="*/ 4409440 w 4409440"/>
                  <a:gd name="connsiteY16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406400 w 4409440"/>
                  <a:gd name="connsiteY10" fmla="*/ 50800 h 3850640"/>
                  <a:gd name="connsiteX11" fmla="*/ 786618 w 4409440"/>
                  <a:gd name="connsiteY11" fmla="*/ 26963 h 3850640"/>
                  <a:gd name="connsiteX12" fmla="*/ 1137920 w 4409440"/>
                  <a:gd name="connsiteY12" fmla="*/ 101600 h 3850640"/>
                  <a:gd name="connsiteX13" fmla="*/ 1188720 w 4409440"/>
                  <a:gd name="connsiteY13" fmla="*/ 132080 h 3850640"/>
                  <a:gd name="connsiteX14" fmla="*/ 1209040 w 4409440"/>
                  <a:gd name="connsiteY14" fmla="*/ 137160 h 3850640"/>
                  <a:gd name="connsiteX15" fmla="*/ 1264920 w 4409440"/>
                  <a:gd name="connsiteY15" fmla="*/ 162560 h 3850640"/>
                  <a:gd name="connsiteX16" fmla="*/ 1351280 w 4409440"/>
                  <a:gd name="connsiteY16" fmla="*/ 198120 h 3850640"/>
                  <a:gd name="connsiteX17" fmla="*/ 1412240 w 4409440"/>
                  <a:gd name="connsiteY17" fmla="*/ 218440 h 3850640"/>
                  <a:gd name="connsiteX18" fmla="*/ 1442720 w 4409440"/>
                  <a:gd name="connsiteY18" fmla="*/ 233680 h 3850640"/>
                  <a:gd name="connsiteX19" fmla="*/ 1478280 w 4409440"/>
                  <a:gd name="connsiteY19" fmla="*/ 248920 h 3850640"/>
                  <a:gd name="connsiteX20" fmla="*/ 1518920 w 4409440"/>
                  <a:gd name="connsiteY20" fmla="*/ 264160 h 3850640"/>
                  <a:gd name="connsiteX21" fmla="*/ 1559560 w 4409440"/>
                  <a:gd name="connsiteY21" fmla="*/ 294640 h 3850640"/>
                  <a:gd name="connsiteX22" fmla="*/ 1584960 w 4409440"/>
                  <a:gd name="connsiteY22" fmla="*/ 309880 h 3850640"/>
                  <a:gd name="connsiteX23" fmla="*/ 1600200 w 4409440"/>
                  <a:gd name="connsiteY23" fmla="*/ 320040 h 3850640"/>
                  <a:gd name="connsiteX24" fmla="*/ 1620520 w 4409440"/>
                  <a:gd name="connsiteY24" fmla="*/ 330200 h 3850640"/>
                  <a:gd name="connsiteX25" fmla="*/ 1686560 w 4409440"/>
                  <a:gd name="connsiteY25" fmla="*/ 370840 h 3850640"/>
                  <a:gd name="connsiteX26" fmla="*/ 1706880 w 4409440"/>
                  <a:gd name="connsiteY26" fmla="*/ 381000 h 3850640"/>
                  <a:gd name="connsiteX27" fmla="*/ 1732280 w 4409440"/>
                  <a:gd name="connsiteY27" fmla="*/ 396240 h 3850640"/>
                  <a:gd name="connsiteX28" fmla="*/ 1813560 w 4409440"/>
                  <a:gd name="connsiteY28" fmla="*/ 421640 h 3850640"/>
                  <a:gd name="connsiteX29" fmla="*/ 1844040 w 4409440"/>
                  <a:gd name="connsiteY29" fmla="*/ 441960 h 3850640"/>
                  <a:gd name="connsiteX30" fmla="*/ 1874520 w 4409440"/>
                  <a:gd name="connsiteY30" fmla="*/ 452120 h 3850640"/>
                  <a:gd name="connsiteX31" fmla="*/ 1905000 w 4409440"/>
                  <a:gd name="connsiteY31" fmla="*/ 472440 h 3850640"/>
                  <a:gd name="connsiteX32" fmla="*/ 1925320 w 4409440"/>
                  <a:gd name="connsiteY32" fmla="*/ 487680 h 3850640"/>
                  <a:gd name="connsiteX33" fmla="*/ 1955800 w 4409440"/>
                  <a:gd name="connsiteY33" fmla="*/ 508000 h 3850640"/>
                  <a:gd name="connsiteX34" fmla="*/ 2021840 w 4409440"/>
                  <a:gd name="connsiteY34" fmla="*/ 533400 h 3850640"/>
                  <a:gd name="connsiteX35" fmla="*/ 2047240 w 4409440"/>
                  <a:gd name="connsiteY35" fmla="*/ 538480 h 3850640"/>
                  <a:gd name="connsiteX36" fmla="*/ 2067560 w 4409440"/>
                  <a:gd name="connsiteY36" fmla="*/ 553720 h 3850640"/>
                  <a:gd name="connsiteX37" fmla="*/ 2082800 w 4409440"/>
                  <a:gd name="connsiteY37" fmla="*/ 558800 h 3850640"/>
                  <a:gd name="connsiteX38" fmla="*/ 2128520 w 4409440"/>
                  <a:gd name="connsiteY38" fmla="*/ 604520 h 3850640"/>
                  <a:gd name="connsiteX39" fmla="*/ 2179320 w 4409440"/>
                  <a:gd name="connsiteY39" fmla="*/ 629920 h 3850640"/>
                  <a:gd name="connsiteX40" fmla="*/ 2265680 w 4409440"/>
                  <a:gd name="connsiteY40" fmla="*/ 680720 h 3850640"/>
                  <a:gd name="connsiteX41" fmla="*/ 2286000 w 4409440"/>
                  <a:gd name="connsiteY41" fmla="*/ 695960 h 3850640"/>
                  <a:gd name="connsiteX42" fmla="*/ 2336800 w 4409440"/>
                  <a:gd name="connsiteY42" fmla="*/ 721360 h 3850640"/>
                  <a:gd name="connsiteX43" fmla="*/ 2352040 w 4409440"/>
                  <a:gd name="connsiteY43" fmla="*/ 736600 h 3850640"/>
                  <a:gd name="connsiteX44" fmla="*/ 2438400 w 4409440"/>
                  <a:gd name="connsiteY44" fmla="*/ 777240 h 3850640"/>
                  <a:gd name="connsiteX45" fmla="*/ 2458720 w 4409440"/>
                  <a:gd name="connsiteY45" fmla="*/ 792480 h 3850640"/>
                  <a:gd name="connsiteX46" fmla="*/ 2479040 w 4409440"/>
                  <a:gd name="connsiteY46" fmla="*/ 802640 h 3850640"/>
                  <a:gd name="connsiteX47" fmla="*/ 2504440 w 4409440"/>
                  <a:gd name="connsiteY47" fmla="*/ 817880 h 3850640"/>
                  <a:gd name="connsiteX48" fmla="*/ 2529840 w 4409440"/>
                  <a:gd name="connsiteY48" fmla="*/ 848360 h 3850640"/>
                  <a:gd name="connsiteX49" fmla="*/ 2545080 w 4409440"/>
                  <a:gd name="connsiteY49" fmla="*/ 873760 h 3850640"/>
                  <a:gd name="connsiteX50" fmla="*/ 2570480 w 4409440"/>
                  <a:gd name="connsiteY50" fmla="*/ 894080 h 3850640"/>
                  <a:gd name="connsiteX51" fmla="*/ 2590800 w 4409440"/>
                  <a:gd name="connsiteY51" fmla="*/ 914400 h 3850640"/>
                  <a:gd name="connsiteX52" fmla="*/ 2636520 w 4409440"/>
                  <a:gd name="connsiteY52" fmla="*/ 939800 h 3850640"/>
                  <a:gd name="connsiteX53" fmla="*/ 2687320 w 4409440"/>
                  <a:gd name="connsiteY53" fmla="*/ 980440 h 3850640"/>
                  <a:gd name="connsiteX54" fmla="*/ 2707640 w 4409440"/>
                  <a:gd name="connsiteY54" fmla="*/ 990600 h 3850640"/>
                  <a:gd name="connsiteX55" fmla="*/ 2758440 w 4409440"/>
                  <a:gd name="connsiteY55" fmla="*/ 1046480 h 3850640"/>
                  <a:gd name="connsiteX56" fmla="*/ 2763520 w 4409440"/>
                  <a:gd name="connsiteY56" fmla="*/ 1061720 h 3850640"/>
                  <a:gd name="connsiteX57" fmla="*/ 2768600 w 4409440"/>
                  <a:gd name="connsiteY57" fmla="*/ 1087120 h 3850640"/>
                  <a:gd name="connsiteX58" fmla="*/ 2788920 w 4409440"/>
                  <a:gd name="connsiteY58" fmla="*/ 1117600 h 3850640"/>
                  <a:gd name="connsiteX59" fmla="*/ 2799080 w 4409440"/>
                  <a:gd name="connsiteY59" fmla="*/ 1132840 h 3850640"/>
                  <a:gd name="connsiteX60" fmla="*/ 2809240 w 4409440"/>
                  <a:gd name="connsiteY60" fmla="*/ 1168400 h 3850640"/>
                  <a:gd name="connsiteX61" fmla="*/ 2814320 w 4409440"/>
                  <a:gd name="connsiteY61" fmla="*/ 1183640 h 3850640"/>
                  <a:gd name="connsiteX62" fmla="*/ 2824480 w 4409440"/>
                  <a:gd name="connsiteY62" fmla="*/ 1198880 h 3850640"/>
                  <a:gd name="connsiteX63" fmla="*/ 2819400 w 4409440"/>
                  <a:gd name="connsiteY63" fmla="*/ 1270000 h 3850640"/>
                  <a:gd name="connsiteX64" fmla="*/ 2804160 w 4409440"/>
                  <a:gd name="connsiteY64" fmla="*/ 1285240 h 3850640"/>
                  <a:gd name="connsiteX65" fmla="*/ 2794000 w 4409440"/>
                  <a:gd name="connsiteY65" fmla="*/ 1305560 h 3850640"/>
                  <a:gd name="connsiteX66" fmla="*/ 2773680 w 4409440"/>
                  <a:gd name="connsiteY66" fmla="*/ 1336040 h 3850640"/>
                  <a:gd name="connsiteX67" fmla="*/ 2758440 w 4409440"/>
                  <a:gd name="connsiteY67" fmla="*/ 1366520 h 3850640"/>
                  <a:gd name="connsiteX68" fmla="*/ 2753360 w 4409440"/>
                  <a:gd name="connsiteY68" fmla="*/ 1386840 h 3850640"/>
                  <a:gd name="connsiteX69" fmla="*/ 2748280 w 4409440"/>
                  <a:gd name="connsiteY69" fmla="*/ 1402080 h 3850640"/>
                  <a:gd name="connsiteX70" fmla="*/ 2738120 w 4409440"/>
                  <a:gd name="connsiteY70" fmla="*/ 1442720 h 3850640"/>
                  <a:gd name="connsiteX71" fmla="*/ 2733040 w 4409440"/>
                  <a:gd name="connsiteY71" fmla="*/ 1457960 h 3850640"/>
                  <a:gd name="connsiteX72" fmla="*/ 2727960 w 4409440"/>
                  <a:gd name="connsiteY72" fmla="*/ 1488440 h 3850640"/>
                  <a:gd name="connsiteX73" fmla="*/ 2717800 w 4409440"/>
                  <a:gd name="connsiteY73" fmla="*/ 1508760 h 3850640"/>
                  <a:gd name="connsiteX74" fmla="*/ 2707640 w 4409440"/>
                  <a:gd name="connsiteY74" fmla="*/ 1534160 h 3850640"/>
                  <a:gd name="connsiteX75" fmla="*/ 2697480 w 4409440"/>
                  <a:gd name="connsiteY75" fmla="*/ 1549400 h 3850640"/>
                  <a:gd name="connsiteX76" fmla="*/ 2687320 w 4409440"/>
                  <a:gd name="connsiteY76" fmla="*/ 1579880 h 3850640"/>
                  <a:gd name="connsiteX77" fmla="*/ 2682240 w 4409440"/>
                  <a:gd name="connsiteY77" fmla="*/ 1595120 h 3850640"/>
                  <a:gd name="connsiteX78" fmla="*/ 2672080 w 4409440"/>
                  <a:gd name="connsiteY78" fmla="*/ 1625600 h 3850640"/>
                  <a:gd name="connsiteX79" fmla="*/ 2677160 w 4409440"/>
                  <a:gd name="connsiteY79" fmla="*/ 1732280 h 3850640"/>
                  <a:gd name="connsiteX80" fmla="*/ 2697480 w 4409440"/>
                  <a:gd name="connsiteY80" fmla="*/ 1752600 h 3850640"/>
                  <a:gd name="connsiteX81" fmla="*/ 2707640 w 4409440"/>
                  <a:gd name="connsiteY81" fmla="*/ 1772920 h 3850640"/>
                  <a:gd name="connsiteX82" fmla="*/ 2722880 w 4409440"/>
                  <a:gd name="connsiteY82" fmla="*/ 1788160 h 3850640"/>
                  <a:gd name="connsiteX83" fmla="*/ 2738120 w 4409440"/>
                  <a:gd name="connsiteY83" fmla="*/ 1808480 h 3850640"/>
                  <a:gd name="connsiteX84" fmla="*/ 2743200 w 4409440"/>
                  <a:gd name="connsiteY84" fmla="*/ 1828800 h 3850640"/>
                  <a:gd name="connsiteX85" fmla="*/ 2783840 w 4409440"/>
                  <a:gd name="connsiteY85" fmla="*/ 1869440 h 3850640"/>
                  <a:gd name="connsiteX86" fmla="*/ 2794000 w 4409440"/>
                  <a:gd name="connsiteY86" fmla="*/ 1889760 h 3850640"/>
                  <a:gd name="connsiteX87" fmla="*/ 2804160 w 4409440"/>
                  <a:gd name="connsiteY87" fmla="*/ 1905000 h 3850640"/>
                  <a:gd name="connsiteX88" fmla="*/ 2809240 w 4409440"/>
                  <a:gd name="connsiteY88" fmla="*/ 1920240 h 3850640"/>
                  <a:gd name="connsiteX89" fmla="*/ 2824480 w 4409440"/>
                  <a:gd name="connsiteY89" fmla="*/ 1940560 h 3850640"/>
                  <a:gd name="connsiteX90" fmla="*/ 2834640 w 4409440"/>
                  <a:gd name="connsiteY90" fmla="*/ 1955800 h 3850640"/>
                  <a:gd name="connsiteX91" fmla="*/ 2849880 w 4409440"/>
                  <a:gd name="connsiteY91" fmla="*/ 1965960 h 3850640"/>
                  <a:gd name="connsiteX92" fmla="*/ 2860040 w 4409440"/>
                  <a:gd name="connsiteY92" fmla="*/ 1981200 h 3850640"/>
                  <a:gd name="connsiteX93" fmla="*/ 2870200 w 4409440"/>
                  <a:gd name="connsiteY93" fmla="*/ 2001520 h 3850640"/>
                  <a:gd name="connsiteX94" fmla="*/ 2885440 w 4409440"/>
                  <a:gd name="connsiteY94" fmla="*/ 2016760 h 3850640"/>
                  <a:gd name="connsiteX95" fmla="*/ 2890520 w 4409440"/>
                  <a:gd name="connsiteY95" fmla="*/ 2032000 h 3850640"/>
                  <a:gd name="connsiteX96" fmla="*/ 2926080 w 4409440"/>
                  <a:gd name="connsiteY96" fmla="*/ 2072640 h 3850640"/>
                  <a:gd name="connsiteX97" fmla="*/ 2956560 w 4409440"/>
                  <a:gd name="connsiteY97" fmla="*/ 2113280 h 3850640"/>
                  <a:gd name="connsiteX98" fmla="*/ 2966720 w 4409440"/>
                  <a:gd name="connsiteY98" fmla="*/ 2128520 h 3850640"/>
                  <a:gd name="connsiteX99" fmla="*/ 2981960 w 4409440"/>
                  <a:gd name="connsiteY99" fmla="*/ 2143760 h 3850640"/>
                  <a:gd name="connsiteX100" fmla="*/ 2992120 w 4409440"/>
                  <a:gd name="connsiteY100" fmla="*/ 2159000 h 3850640"/>
                  <a:gd name="connsiteX101" fmla="*/ 3007360 w 4409440"/>
                  <a:gd name="connsiteY101" fmla="*/ 2174240 h 3850640"/>
                  <a:gd name="connsiteX102" fmla="*/ 3053080 w 4409440"/>
                  <a:gd name="connsiteY102" fmla="*/ 2225040 h 3850640"/>
                  <a:gd name="connsiteX103" fmla="*/ 3088640 w 4409440"/>
                  <a:gd name="connsiteY103" fmla="*/ 2250440 h 3850640"/>
                  <a:gd name="connsiteX104" fmla="*/ 3124200 w 4409440"/>
                  <a:gd name="connsiteY104" fmla="*/ 2275840 h 3850640"/>
                  <a:gd name="connsiteX105" fmla="*/ 3154680 w 4409440"/>
                  <a:gd name="connsiteY105" fmla="*/ 2316480 h 3850640"/>
                  <a:gd name="connsiteX106" fmla="*/ 3185160 w 4409440"/>
                  <a:gd name="connsiteY106" fmla="*/ 2346960 h 3850640"/>
                  <a:gd name="connsiteX107" fmla="*/ 3195320 w 4409440"/>
                  <a:gd name="connsiteY107" fmla="*/ 2362200 h 3850640"/>
                  <a:gd name="connsiteX108" fmla="*/ 3225800 w 4409440"/>
                  <a:gd name="connsiteY108" fmla="*/ 2382520 h 3850640"/>
                  <a:gd name="connsiteX109" fmla="*/ 3241040 w 4409440"/>
                  <a:gd name="connsiteY109" fmla="*/ 2402840 h 3850640"/>
                  <a:gd name="connsiteX110" fmla="*/ 3271520 w 4409440"/>
                  <a:gd name="connsiteY110" fmla="*/ 2453640 h 3850640"/>
                  <a:gd name="connsiteX111" fmla="*/ 3276600 w 4409440"/>
                  <a:gd name="connsiteY111" fmla="*/ 2468880 h 3850640"/>
                  <a:gd name="connsiteX112" fmla="*/ 3322320 w 4409440"/>
                  <a:gd name="connsiteY112" fmla="*/ 2529840 h 3850640"/>
                  <a:gd name="connsiteX113" fmla="*/ 3342640 w 4409440"/>
                  <a:gd name="connsiteY113" fmla="*/ 2575560 h 3850640"/>
                  <a:gd name="connsiteX114" fmla="*/ 3378200 w 4409440"/>
                  <a:gd name="connsiteY114" fmla="*/ 2616200 h 3850640"/>
                  <a:gd name="connsiteX115" fmla="*/ 3398520 w 4409440"/>
                  <a:gd name="connsiteY115" fmla="*/ 2646680 h 3850640"/>
                  <a:gd name="connsiteX116" fmla="*/ 3403600 w 4409440"/>
                  <a:gd name="connsiteY116" fmla="*/ 2667000 h 3850640"/>
                  <a:gd name="connsiteX117" fmla="*/ 3439160 w 4409440"/>
                  <a:gd name="connsiteY117" fmla="*/ 2702560 h 3850640"/>
                  <a:gd name="connsiteX118" fmla="*/ 3454400 w 4409440"/>
                  <a:gd name="connsiteY118" fmla="*/ 2727960 h 3850640"/>
                  <a:gd name="connsiteX119" fmla="*/ 3489960 w 4409440"/>
                  <a:gd name="connsiteY119" fmla="*/ 2763520 h 3850640"/>
                  <a:gd name="connsiteX120" fmla="*/ 3535680 w 4409440"/>
                  <a:gd name="connsiteY120" fmla="*/ 2829560 h 3850640"/>
                  <a:gd name="connsiteX121" fmla="*/ 3550920 w 4409440"/>
                  <a:gd name="connsiteY121" fmla="*/ 2839720 h 3850640"/>
                  <a:gd name="connsiteX122" fmla="*/ 3576320 w 4409440"/>
                  <a:gd name="connsiteY122" fmla="*/ 2865120 h 3850640"/>
                  <a:gd name="connsiteX123" fmla="*/ 3591560 w 4409440"/>
                  <a:gd name="connsiteY123" fmla="*/ 2870200 h 3850640"/>
                  <a:gd name="connsiteX124" fmla="*/ 3606800 w 4409440"/>
                  <a:gd name="connsiteY124" fmla="*/ 2880360 h 3850640"/>
                  <a:gd name="connsiteX125" fmla="*/ 3652520 w 4409440"/>
                  <a:gd name="connsiteY125" fmla="*/ 2941320 h 3850640"/>
                  <a:gd name="connsiteX126" fmla="*/ 3672840 w 4409440"/>
                  <a:gd name="connsiteY126" fmla="*/ 2961640 h 3850640"/>
                  <a:gd name="connsiteX127" fmla="*/ 3693160 w 4409440"/>
                  <a:gd name="connsiteY127" fmla="*/ 3012440 h 3850640"/>
                  <a:gd name="connsiteX128" fmla="*/ 3708400 w 4409440"/>
                  <a:gd name="connsiteY128" fmla="*/ 3027680 h 3850640"/>
                  <a:gd name="connsiteX129" fmla="*/ 3713480 w 4409440"/>
                  <a:gd name="connsiteY129" fmla="*/ 3042920 h 3850640"/>
                  <a:gd name="connsiteX130" fmla="*/ 3749040 w 4409440"/>
                  <a:gd name="connsiteY130" fmla="*/ 3088640 h 3850640"/>
                  <a:gd name="connsiteX131" fmla="*/ 3754120 w 4409440"/>
                  <a:gd name="connsiteY131" fmla="*/ 3103880 h 3850640"/>
                  <a:gd name="connsiteX132" fmla="*/ 3784600 w 4409440"/>
                  <a:gd name="connsiteY132" fmla="*/ 3149600 h 3850640"/>
                  <a:gd name="connsiteX133" fmla="*/ 3799840 w 4409440"/>
                  <a:gd name="connsiteY133" fmla="*/ 3164840 h 3850640"/>
                  <a:gd name="connsiteX134" fmla="*/ 3845560 w 4409440"/>
                  <a:gd name="connsiteY134" fmla="*/ 3195320 h 3850640"/>
                  <a:gd name="connsiteX135" fmla="*/ 3891280 w 4409440"/>
                  <a:gd name="connsiteY135" fmla="*/ 3205480 h 3850640"/>
                  <a:gd name="connsiteX136" fmla="*/ 3911600 w 4409440"/>
                  <a:gd name="connsiteY136" fmla="*/ 3215640 h 3850640"/>
                  <a:gd name="connsiteX137" fmla="*/ 3952240 w 4409440"/>
                  <a:gd name="connsiteY137" fmla="*/ 3225800 h 3850640"/>
                  <a:gd name="connsiteX138" fmla="*/ 3962400 w 4409440"/>
                  <a:gd name="connsiteY138" fmla="*/ 3241040 h 3850640"/>
                  <a:gd name="connsiteX139" fmla="*/ 3992880 w 4409440"/>
                  <a:gd name="connsiteY139" fmla="*/ 3261360 h 3850640"/>
                  <a:gd name="connsiteX140" fmla="*/ 4023360 w 4409440"/>
                  <a:gd name="connsiteY140" fmla="*/ 3307080 h 3850640"/>
                  <a:gd name="connsiteX141" fmla="*/ 4043680 w 4409440"/>
                  <a:gd name="connsiteY141" fmla="*/ 3368040 h 3850640"/>
                  <a:gd name="connsiteX142" fmla="*/ 4053840 w 4409440"/>
                  <a:gd name="connsiteY142" fmla="*/ 3423920 h 3850640"/>
                  <a:gd name="connsiteX143" fmla="*/ 4058920 w 4409440"/>
                  <a:gd name="connsiteY143" fmla="*/ 3439160 h 3850640"/>
                  <a:gd name="connsiteX144" fmla="*/ 4064000 w 4409440"/>
                  <a:gd name="connsiteY144" fmla="*/ 3469640 h 3850640"/>
                  <a:gd name="connsiteX145" fmla="*/ 4084320 w 4409440"/>
                  <a:gd name="connsiteY145" fmla="*/ 3525520 h 3850640"/>
                  <a:gd name="connsiteX146" fmla="*/ 4089400 w 4409440"/>
                  <a:gd name="connsiteY146" fmla="*/ 3550920 h 3850640"/>
                  <a:gd name="connsiteX147" fmla="*/ 4130040 w 4409440"/>
                  <a:gd name="connsiteY147" fmla="*/ 3611880 h 3850640"/>
                  <a:gd name="connsiteX148" fmla="*/ 4140200 w 4409440"/>
                  <a:gd name="connsiteY148" fmla="*/ 3627120 h 3850640"/>
                  <a:gd name="connsiteX149" fmla="*/ 4155440 w 4409440"/>
                  <a:gd name="connsiteY149" fmla="*/ 3642360 h 3850640"/>
                  <a:gd name="connsiteX150" fmla="*/ 4170680 w 4409440"/>
                  <a:gd name="connsiteY150" fmla="*/ 3667760 h 3850640"/>
                  <a:gd name="connsiteX151" fmla="*/ 4196080 w 4409440"/>
                  <a:gd name="connsiteY151" fmla="*/ 3683000 h 3850640"/>
                  <a:gd name="connsiteX152" fmla="*/ 4206240 w 4409440"/>
                  <a:gd name="connsiteY152" fmla="*/ 3698240 h 3850640"/>
                  <a:gd name="connsiteX153" fmla="*/ 4241800 w 4409440"/>
                  <a:gd name="connsiteY153" fmla="*/ 3738880 h 3850640"/>
                  <a:gd name="connsiteX154" fmla="*/ 4251960 w 4409440"/>
                  <a:gd name="connsiteY154" fmla="*/ 3759200 h 3850640"/>
                  <a:gd name="connsiteX155" fmla="*/ 4267200 w 4409440"/>
                  <a:gd name="connsiteY155" fmla="*/ 3794760 h 3850640"/>
                  <a:gd name="connsiteX156" fmla="*/ 4302760 w 4409440"/>
                  <a:gd name="connsiteY156" fmla="*/ 3815080 h 3850640"/>
                  <a:gd name="connsiteX157" fmla="*/ 4328160 w 4409440"/>
                  <a:gd name="connsiteY157" fmla="*/ 3840480 h 3850640"/>
                  <a:gd name="connsiteX158" fmla="*/ 4358640 w 4409440"/>
                  <a:gd name="connsiteY158" fmla="*/ 3850640 h 3850640"/>
                  <a:gd name="connsiteX159" fmla="*/ 4389120 w 4409440"/>
                  <a:gd name="connsiteY159" fmla="*/ 3845560 h 3850640"/>
                  <a:gd name="connsiteX160" fmla="*/ 4394200 w 4409440"/>
                  <a:gd name="connsiteY160" fmla="*/ 3825240 h 3850640"/>
                  <a:gd name="connsiteX161" fmla="*/ 4409440 w 4409440"/>
                  <a:gd name="connsiteY16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386080 w 4409440"/>
                  <a:gd name="connsiteY9" fmla="*/ 40640 h 3850640"/>
                  <a:gd name="connsiteX10" fmla="*/ 786618 w 4409440"/>
                  <a:gd name="connsiteY10" fmla="*/ 26963 h 3850640"/>
                  <a:gd name="connsiteX11" fmla="*/ 1137920 w 4409440"/>
                  <a:gd name="connsiteY11" fmla="*/ 101600 h 3850640"/>
                  <a:gd name="connsiteX12" fmla="*/ 1188720 w 4409440"/>
                  <a:gd name="connsiteY12" fmla="*/ 132080 h 3850640"/>
                  <a:gd name="connsiteX13" fmla="*/ 1209040 w 4409440"/>
                  <a:gd name="connsiteY13" fmla="*/ 137160 h 3850640"/>
                  <a:gd name="connsiteX14" fmla="*/ 1264920 w 4409440"/>
                  <a:gd name="connsiteY14" fmla="*/ 162560 h 3850640"/>
                  <a:gd name="connsiteX15" fmla="*/ 1351280 w 4409440"/>
                  <a:gd name="connsiteY15" fmla="*/ 198120 h 3850640"/>
                  <a:gd name="connsiteX16" fmla="*/ 1412240 w 4409440"/>
                  <a:gd name="connsiteY16" fmla="*/ 218440 h 3850640"/>
                  <a:gd name="connsiteX17" fmla="*/ 1442720 w 4409440"/>
                  <a:gd name="connsiteY17" fmla="*/ 233680 h 3850640"/>
                  <a:gd name="connsiteX18" fmla="*/ 1478280 w 4409440"/>
                  <a:gd name="connsiteY18" fmla="*/ 248920 h 3850640"/>
                  <a:gd name="connsiteX19" fmla="*/ 1518920 w 4409440"/>
                  <a:gd name="connsiteY19" fmla="*/ 264160 h 3850640"/>
                  <a:gd name="connsiteX20" fmla="*/ 1559560 w 4409440"/>
                  <a:gd name="connsiteY20" fmla="*/ 294640 h 3850640"/>
                  <a:gd name="connsiteX21" fmla="*/ 1584960 w 4409440"/>
                  <a:gd name="connsiteY21" fmla="*/ 309880 h 3850640"/>
                  <a:gd name="connsiteX22" fmla="*/ 1600200 w 4409440"/>
                  <a:gd name="connsiteY22" fmla="*/ 320040 h 3850640"/>
                  <a:gd name="connsiteX23" fmla="*/ 1620520 w 4409440"/>
                  <a:gd name="connsiteY23" fmla="*/ 330200 h 3850640"/>
                  <a:gd name="connsiteX24" fmla="*/ 1686560 w 4409440"/>
                  <a:gd name="connsiteY24" fmla="*/ 370840 h 3850640"/>
                  <a:gd name="connsiteX25" fmla="*/ 1706880 w 4409440"/>
                  <a:gd name="connsiteY25" fmla="*/ 381000 h 3850640"/>
                  <a:gd name="connsiteX26" fmla="*/ 1732280 w 4409440"/>
                  <a:gd name="connsiteY26" fmla="*/ 396240 h 3850640"/>
                  <a:gd name="connsiteX27" fmla="*/ 1813560 w 4409440"/>
                  <a:gd name="connsiteY27" fmla="*/ 421640 h 3850640"/>
                  <a:gd name="connsiteX28" fmla="*/ 1844040 w 4409440"/>
                  <a:gd name="connsiteY28" fmla="*/ 441960 h 3850640"/>
                  <a:gd name="connsiteX29" fmla="*/ 1874520 w 4409440"/>
                  <a:gd name="connsiteY29" fmla="*/ 452120 h 3850640"/>
                  <a:gd name="connsiteX30" fmla="*/ 1905000 w 4409440"/>
                  <a:gd name="connsiteY30" fmla="*/ 472440 h 3850640"/>
                  <a:gd name="connsiteX31" fmla="*/ 1925320 w 4409440"/>
                  <a:gd name="connsiteY31" fmla="*/ 487680 h 3850640"/>
                  <a:gd name="connsiteX32" fmla="*/ 1955800 w 4409440"/>
                  <a:gd name="connsiteY32" fmla="*/ 508000 h 3850640"/>
                  <a:gd name="connsiteX33" fmla="*/ 2021840 w 4409440"/>
                  <a:gd name="connsiteY33" fmla="*/ 533400 h 3850640"/>
                  <a:gd name="connsiteX34" fmla="*/ 2047240 w 4409440"/>
                  <a:gd name="connsiteY34" fmla="*/ 538480 h 3850640"/>
                  <a:gd name="connsiteX35" fmla="*/ 2067560 w 4409440"/>
                  <a:gd name="connsiteY35" fmla="*/ 553720 h 3850640"/>
                  <a:gd name="connsiteX36" fmla="*/ 2082800 w 4409440"/>
                  <a:gd name="connsiteY36" fmla="*/ 558800 h 3850640"/>
                  <a:gd name="connsiteX37" fmla="*/ 2128520 w 4409440"/>
                  <a:gd name="connsiteY37" fmla="*/ 604520 h 3850640"/>
                  <a:gd name="connsiteX38" fmla="*/ 2179320 w 4409440"/>
                  <a:gd name="connsiteY38" fmla="*/ 629920 h 3850640"/>
                  <a:gd name="connsiteX39" fmla="*/ 2265680 w 4409440"/>
                  <a:gd name="connsiteY39" fmla="*/ 680720 h 3850640"/>
                  <a:gd name="connsiteX40" fmla="*/ 2286000 w 4409440"/>
                  <a:gd name="connsiteY40" fmla="*/ 695960 h 3850640"/>
                  <a:gd name="connsiteX41" fmla="*/ 2336800 w 4409440"/>
                  <a:gd name="connsiteY41" fmla="*/ 721360 h 3850640"/>
                  <a:gd name="connsiteX42" fmla="*/ 2352040 w 4409440"/>
                  <a:gd name="connsiteY42" fmla="*/ 736600 h 3850640"/>
                  <a:gd name="connsiteX43" fmla="*/ 2438400 w 4409440"/>
                  <a:gd name="connsiteY43" fmla="*/ 777240 h 3850640"/>
                  <a:gd name="connsiteX44" fmla="*/ 2458720 w 4409440"/>
                  <a:gd name="connsiteY44" fmla="*/ 792480 h 3850640"/>
                  <a:gd name="connsiteX45" fmla="*/ 2479040 w 4409440"/>
                  <a:gd name="connsiteY45" fmla="*/ 802640 h 3850640"/>
                  <a:gd name="connsiteX46" fmla="*/ 2504440 w 4409440"/>
                  <a:gd name="connsiteY46" fmla="*/ 817880 h 3850640"/>
                  <a:gd name="connsiteX47" fmla="*/ 2529840 w 4409440"/>
                  <a:gd name="connsiteY47" fmla="*/ 848360 h 3850640"/>
                  <a:gd name="connsiteX48" fmla="*/ 2545080 w 4409440"/>
                  <a:gd name="connsiteY48" fmla="*/ 873760 h 3850640"/>
                  <a:gd name="connsiteX49" fmla="*/ 2570480 w 4409440"/>
                  <a:gd name="connsiteY49" fmla="*/ 894080 h 3850640"/>
                  <a:gd name="connsiteX50" fmla="*/ 2590800 w 4409440"/>
                  <a:gd name="connsiteY50" fmla="*/ 914400 h 3850640"/>
                  <a:gd name="connsiteX51" fmla="*/ 2636520 w 4409440"/>
                  <a:gd name="connsiteY51" fmla="*/ 939800 h 3850640"/>
                  <a:gd name="connsiteX52" fmla="*/ 2687320 w 4409440"/>
                  <a:gd name="connsiteY52" fmla="*/ 980440 h 3850640"/>
                  <a:gd name="connsiteX53" fmla="*/ 2707640 w 4409440"/>
                  <a:gd name="connsiteY53" fmla="*/ 990600 h 3850640"/>
                  <a:gd name="connsiteX54" fmla="*/ 2758440 w 4409440"/>
                  <a:gd name="connsiteY54" fmla="*/ 1046480 h 3850640"/>
                  <a:gd name="connsiteX55" fmla="*/ 2763520 w 4409440"/>
                  <a:gd name="connsiteY55" fmla="*/ 1061720 h 3850640"/>
                  <a:gd name="connsiteX56" fmla="*/ 2768600 w 4409440"/>
                  <a:gd name="connsiteY56" fmla="*/ 1087120 h 3850640"/>
                  <a:gd name="connsiteX57" fmla="*/ 2788920 w 4409440"/>
                  <a:gd name="connsiteY57" fmla="*/ 1117600 h 3850640"/>
                  <a:gd name="connsiteX58" fmla="*/ 2799080 w 4409440"/>
                  <a:gd name="connsiteY58" fmla="*/ 1132840 h 3850640"/>
                  <a:gd name="connsiteX59" fmla="*/ 2809240 w 4409440"/>
                  <a:gd name="connsiteY59" fmla="*/ 1168400 h 3850640"/>
                  <a:gd name="connsiteX60" fmla="*/ 2814320 w 4409440"/>
                  <a:gd name="connsiteY60" fmla="*/ 1183640 h 3850640"/>
                  <a:gd name="connsiteX61" fmla="*/ 2824480 w 4409440"/>
                  <a:gd name="connsiteY61" fmla="*/ 1198880 h 3850640"/>
                  <a:gd name="connsiteX62" fmla="*/ 2819400 w 4409440"/>
                  <a:gd name="connsiteY62" fmla="*/ 1270000 h 3850640"/>
                  <a:gd name="connsiteX63" fmla="*/ 2804160 w 4409440"/>
                  <a:gd name="connsiteY63" fmla="*/ 1285240 h 3850640"/>
                  <a:gd name="connsiteX64" fmla="*/ 2794000 w 4409440"/>
                  <a:gd name="connsiteY64" fmla="*/ 1305560 h 3850640"/>
                  <a:gd name="connsiteX65" fmla="*/ 2773680 w 4409440"/>
                  <a:gd name="connsiteY65" fmla="*/ 1336040 h 3850640"/>
                  <a:gd name="connsiteX66" fmla="*/ 2758440 w 4409440"/>
                  <a:gd name="connsiteY66" fmla="*/ 1366520 h 3850640"/>
                  <a:gd name="connsiteX67" fmla="*/ 2753360 w 4409440"/>
                  <a:gd name="connsiteY67" fmla="*/ 1386840 h 3850640"/>
                  <a:gd name="connsiteX68" fmla="*/ 2748280 w 4409440"/>
                  <a:gd name="connsiteY68" fmla="*/ 1402080 h 3850640"/>
                  <a:gd name="connsiteX69" fmla="*/ 2738120 w 4409440"/>
                  <a:gd name="connsiteY69" fmla="*/ 1442720 h 3850640"/>
                  <a:gd name="connsiteX70" fmla="*/ 2733040 w 4409440"/>
                  <a:gd name="connsiteY70" fmla="*/ 1457960 h 3850640"/>
                  <a:gd name="connsiteX71" fmla="*/ 2727960 w 4409440"/>
                  <a:gd name="connsiteY71" fmla="*/ 1488440 h 3850640"/>
                  <a:gd name="connsiteX72" fmla="*/ 2717800 w 4409440"/>
                  <a:gd name="connsiteY72" fmla="*/ 1508760 h 3850640"/>
                  <a:gd name="connsiteX73" fmla="*/ 2707640 w 4409440"/>
                  <a:gd name="connsiteY73" fmla="*/ 1534160 h 3850640"/>
                  <a:gd name="connsiteX74" fmla="*/ 2697480 w 4409440"/>
                  <a:gd name="connsiteY74" fmla="*/ 1549400 h 3850640"/>
                  <a:gd name="connsiteX75" fmla="*/ 2687320 w 4409440"/>
                  <a:gd name="connsiteY75" fmla="*/ 1579880 h 3850640"/>
                  <a:gd name="connsiteX76" fmla="*/ 2682240 w 4409440"/>
                  <a:gd name="connsiteY76" fmla="*/ 1595120 h 3850640"/>
                  <a:gd name="connsiteX77" fmla="*/ 2672080 w 4409440"/>
                  <a:gd name="connsiteY77" fmla="*/ 1625600 h 3850640"/>
                  <a:gd name="connsiteX78" fmla="*/ 2677160 w 4409440"/>
                  <a:gd name="connsiteY78" fmla="*/ 1732280 h 3850640"/>
                  <a:gd name="connsiteX79" fmla="*/ 2697480 w 4409440"/>
                  <a:gd name="connsiteY79" fmla="*/ 1752600 h 3850640"/>
                  <a:gd name="connsiteX80" fmla="*/ 2707640 w 4409440"/>
                  <a:gd name="connsiteY80" fmla="*/ 1772920 h 3850640"/>
                  <a:gd name="connsiteX81" fmla="*/ 2722880 w 4409440"/>
                  <a:gd name="connsiteY81" fmla="*/ 1788160 h 3850640"/>
                  <a:gd name="connsiteX82" fmla="*/ 2738120 w 4409440"/>
                  <a:gd name="connsiteY82" fmla="*/ 1808480 h 3850640"/>
                  <a:gd name="connsiteX83" fmla="*/ 2743200 w 4409440"/>
                  <a:gd name="connsiteY83" fmla="*/ 1828800 h 3850640"/>
                  <a:gd name="connsiteX84" fmla="*/ 2783840 w 4409440"/>
                  <a:gd name="connsiteY84" fmla="*/ 1869440 h 3850640"/>
                  <a:gd name="connsiteX85" fmla="*/ 2794000 w 4409440"/>
                  <a:gd name="connsiteY85" fmla="*/ 1889760 h 3850640"/>
                  <a:gd name="connsiteX86" fmla="*/ 2804160 w 4409440"/>
                  <a:gd name="connsiteY86" fmla="*/ 1905000 h 3850640"/>
                  <a:gd name="connsiteX87" fmla="*/ 2809240 w 4409440"/>
                  <a:gd name="connsiteY87" fmla="*/ 1920240 h 3850640"/>
                  <a:gd name="connsiteX88" fmla="*/ 2824480 w 4409440"/>
                  <a:gd name="connsiteY88" fmla="*/ 1940560 h 3850640"/>
                  <a:gd name="connsiteX89" fmla="*/ 2834640 w 4409440"/>
                  <a:gd name="connsiteY89" fmla="*/ 1955800 h 3850640"/>
                  <a:gd name="connsiteX90" fmla="*/ 2849880 w 4409440"/>
                  <a:gd name="connsiteY90" fmla="*/ 1965960 h 3850640"/>
                  <a:gd name="connsiteX91" fmla="*/ 2860040 w 4409440"/>
                  <a:gd name="connsiteY91" fmla="*/ 1981200 h 3850640"/>
                  <a:gd name="connsiteX92" fmla="*/ 2870200 w 4409440"/>
                  <a:gd name="connsiteY92" fmla="*/ 2001520 h 3850640"/>
                  <a:gd name="connsiteX93" fmla="*/ 2885440 w 4409440"/>
                  <a:gd name="connsiteY93" fmla="*/ 2016760 h 3850640"/>
                  <a:gd name="connsiteX94" fmla="*/ 2890520 w 4409440"/>
                  <a:gd name="connsiteY94" fmla="*/ 2032000 h 3850640"/>
                  <a:gd name="connsiteX95" fmla="*/ 2926080 w 4409440"/>
                  <a:gd name="connsiteY95" fmla="*/ 2072640 h 3850640"/>
                  <a:gd name="connsiteX96" fmla="*/ 2956560 w 4409440"/>
                  <a:gd name="connsiteY96" fmla="*/ 2113280 h 3850640"/>
                  <a:gd name="connsiteX97" fmla="*/ 2966720 w 4409440"/>
                  <a:gd name="connsiteY97" fmla="*/ 2128520 h 3850640"/>
                  <a:gd name="connsiteX98" fmla="*/ 2981960 w 4409440"/>
                  <a:gd name="connsiteY98" fmla="*/ 2143760 h 3850640"/>
                  <a:gd name="connsiteX99" fmla="*/ 2992120 w 4409440"/>
                  <a:gd name="connsiteY99" fmla="*/ 2159000 h 3850640"/>
                  <a:gd name="connsiteX100" fmla="*/ 3007360 w 4409440"/>
                  <a:gd name="connsiteY100" fmla="*/ 2174240 h 3850640"/>
                  <a:gd name="connsiteX101" fmla="*/ 3053080 w 4409440"/>
                  <a:gd name="connsiteY101" fmla="*/ 2225040 h 3850640"/>
                  <a:gd name="connsiteX102" fmla="*/ 3088640 w 4409440"/>
                  <a:gd name="connsiteY102" fmla="*/ 2250440 h 3850640"/>
                  <a:gd name="connsiteX103" fmla="*/ 3124200 w 4409440"/>
                  <a:gd name="connsiteY103" fmla="*/ 2275840 h 3850640"/>
                  <a:gd name="connsiteX104" fmla="*/ 3154680 w 4409440"/>
                  <a:gd name="connsiteY104" fmla="*/ 2316480 h 3850640"/>
                  <a:gd name="connsiteX105" fmla="*/ 3185160 w 4409440"/>
                  <a:gd name="connsiteY105" fmla="*/ 2346960 h 3850640"/>
                  <a:gd name="connsiteX106" fmla="*/ 3195320 w 4409440"/>
                  <a:gd name="connsiteY106" fmla="*/ 2362200 h 3850640"/>
                  <a:gd name="connsiteX107" fmla="*/ 3225800 w 4409440"/>
                  <a:gd name="connsiteY107" fmla="*/ 2382520 h 3850640"/>
                  <a:gd name="connsiteX108" fmla="*/ 3241040 w 4409440"/>
                  <a:gd name="connsiteY108" fmla="*/ 2402840 h 3850640"/>
                  <a:gd name="connsiteX109" fmla="*/ 3271520 w 4409440"/>
                  <a:gd name="connsiteY109" fmla="*/ 2453640 h 3850640"/>
                  <a:gd name="connsiteX110" fmla="*/ 3276600 w 4409440"/>
                  <a:gd name="connsiteY110" fmla="*/ 2468880 h 3850640"/>
                  <a:gd name="connsiteX111" fmla="*/ 3322320 w 4409440"/>
                  <a:gd name="connsiteY111" fmla="*/ 2529840 h 3850640"/>
                  <a:gd name="connsiteX112" fmla="*/ 3342640 w 4409440"/>
                  <a:gd name="connsiteY112" fmla="*/ 2575560 h 3850640"/>
                  <a:gd name="connsiteX113" fmla="*/ 3378200 w 4409440"/>
                  <a:gd name="connsiteY113" fmla="*/ 2616200 h 3850640"/>
                  <a:gd name="connsiteX114" fmla="*/ 3398520 w 4409440"/>
                  <a:gd name="connsiteY114" fmla="*/ 2646680 h 3850640"/>
                  <a:gd name="connsiteX115" fmla="*/ 3403600 w 4409440"/>
                  <a:gd name="connsiteY115" fmla="*/ 2667000 h 3850640"/>
                  <a:gd name="connsiteX116" fmla="*/ 3439160 w 4409440"/>
                  <a:gd name="connsiteY116" fmla="*/ 2702560 h 3850640"/>
                  <a:gd name="connsiteX117" fmla="*/ 3454400 w 4409440"/>
                  <a:gd name="connsiteY117" fmla="*/ 2727960 h 3850640"/>
                  <a:gd name="connsiteX118" fmla="*/ 3489960 w 4409440"/>
                  <a:gd name="connsiteY118" fmla="*/ 2763520 h 3850640"/>
                  <a:gd name="connsiteX119" fmla="*/ 3535680 w 4409440"/>
                  <a:gd name="connsiteY119" fmla="*/ 2829560 h 3850640"/>
                  <a:gd name="connsiteX120" fmla="*/ 3550920 w 4409440"/>
                  <a:gd name="connsiteY120" fmla="*/ 2839720 h 3850640"/>
                  <a:gd name="connsiteX121" fmla="*/ 3576320 w 4409440"/>
                  <a:gd name="connsiteY121" fmla="*/ 2865120 h 3850640"/>
                  <a:gd name="connsiteX122" fmla="*/ 3591560 w 4409440"/>
                  <a:gd name="connsiteY122" fmla="*/ 2870200 h 3850640"/>
                  <a:gd name="connsiteX123" fmla="*/ 3606800 w 4409440"/>
                  <a:gd name="connsiteY123" fmla="*/ 2880360 h 3850640"/>
                  <a:gd name="connsiteX124" fmla="*/ 3652520 w 4409440"/>
                  <a:gd name="connsiteY124" fmla="*/ 2941320 h 3850640"/>
                  <a:gd name="connsiteX125" fmla="*/ 3672840 w 4409440"/>
                  <a:gd name="connsiteY125" fmla="*/ 2961640 h 3850640"/>
                  <a:gd name="connsiteX126" fmla="*/ 3693160 w 4409440"/>
                  <a:gd name="connsiteY126" fmla="*/ 3012440 h 3850640"/>
                  <a:gd name="connsiteX127" fmla="*/ 3708400 w 4409440"/>
                  <a:gd name="connsiteY127" fmla="*/ 3027680 h 3850640"/>
                  <a:gd name="connsiteX128" fmla="*/ 3713480 w 4409440"/>
                  <a:gd name="connsiteY128" fmla="*/ 3042920 h 3850640"/>
                  <a:gd name="connsiteX129" fmla="*/ 3749040 w 4409440"/>
                  <a:gd name="connsiteY129" fmla="*/ 3088640 h 3850640"/>
                  <a:gd name="connsiteX130" fmla="*/ 3754120 w 4409440"/>
                  <a:gd name="connsiteY130" fmla="*/ 3103880 h 3850640"/>
                  <a:gd name="connsiteX131" fmla="*/ 3784600 w 4409440"/>
                  <a:gd name="connsiteY131" fmla="*/ 3149600 h 3850640"/>
                  <a:gd name="connsiteX132" fmla="*/ 3799840 w 4409440"/>
                  <a:gd name="connsiteY132" fmla="*/ 3164840 h 3850640"/>
                  <a:gd name="connsiteX133" fmla="*/ 3845560 w 4409440"/>
                  <a:gd name="connsiteY133" fmla="*/ 3195320 h 3850640"/>
                  <a:gd name="connsiteX134" fmla="*/ 3891280 w 4409440"/>
                  <a:gd name="connsiteY134" fmla="*/ 3205480 h 3850640"/>
                  <a:gd name="connsiteX135" fmla="*/ 3911600 w 4409440"/>
                  <a:gd name="connsiteY135" fmla="*/ 3215640 h 3850640"/>
                  <a:gd name="connsiteX136" fmla="*/ 3952240 w 4409440"/>
                  <a:gd name="connsiteY136" fmla="*/ 3225800 h 3850640"/>
                  <a:gd name="connsiteX137" fmla="*/ 3962400 w 4409440"/>
                  <a:gd name="connsiteY137" fmla="*/ 3241040 h 3850640"/>
                  <a:gd name="connsiteX138" fmla="*/ 3992880 w 4409440"/>
                  <a:gd name="connsiteY138" fmla="*/ 3261360 h 3850640"/>
                  <a:gd name="connsiteX139" fmla="*/ 4023360 w 4409440"/>
                  <a:gd name="connsiteY139" fmla="*/ 3307080 h 3850640"/>
                  <a:gd name="connsiteX140" fmla="*/ 4043680 w 4409440"/>
                  <a:gd name="connsiteY140" fmla="*/ 3368040 h 3850640"/>
                  <a:gd name="connsiteX141" fmla="*/ 4053840 w 4409440"/>
                  <a:gd name="connsiteY141" fmla="*/ 3423920 h 3850640"/>
                  <a:gd name="connsiteX142" fmla="*/ 4058920 w 4409440"/>
                  <a:gd name="connsiteY142" fmla="*/ 3439160 h 3850640"/>
                  <a:gd name="connsiteX143" fmla="*/ 4064000 w 4409440"/>
                  <a:gd name="connsiteY143" fmla="*/ 3469640 h 3850640"/>
                  <a:gd name="connsiteX144" fmla="*/ 4084320 w 4409440"/>
                  <a:gd name="connsiteY144" fmla="*/ 3525520 h 3850640"/>
                  <a:gd name="connsiteX145" fmla="*/ 4089400 w 4409440"/>
                  <a:gd name="connsiteY145" fmla="*/ 3550920 h 3850640"/>
                  <a:gd name="connsiteX146" fmla="*/ 4130040 w 4409440"/>
                  <a:gd name="connsiteY146" fmla="*/ 3611880 h 3850640"/>
                  <a:gd name="connsiteX147" fmla="*/ 4140200 w 4409440"/>
                  <a:gd name="connsiteY147" fmla="*/ 3627120 h 3850640"/>
                  <a:gd name="connsiteX148" fmla="*/ 4155440 w 4409440"/>
                  <a:gd name="connsiteY148" fmla="*/ 3642360 h 3850640"/>
                  <a:gd name="connsiteX149" fmla="*/ 4170680 w 4409440"/>
                  <a:gd name="connsiteY149" fmla="*/ 3667760 h 3850640"/>
                  <a:gd name="connsiteX150" fmla="*/ 4196080 w 4409440"/>
                  <a:gd name="connsiteY150" fmla="*/ 3683000 h 3850640"/>
                  <a:gd name="connsiteX151" fmla="*/ 4206240 w 4409440"/>
                  <a:gd name="connsiteY151" fmla="*/ 3698240 h 3850640"/>
                  <a:gd name="connsiteX152" fmla="*/ 4241800 w 4409440"/>
                  <a:gd name="connsiteY152" fmla="*/ 3738880 h 3850640"/>
                  <a:gd name="connsiteX153" fmla="*/ 4251960 w 4409440"/>
                  <a:gd name="connsiteY153" fmla="*/ 3759200 h 3850640"/>
                  <a:gd name="connsiteX154" fmla="*/ 4267200 w 4409440"/>
                  <a:gd name="connsiteY154" fmla="*/ 3794760 h 3850640"/>
                  <a:gd name="connsiteX155" fmla="*/ 4302760 w 4409440"/>
                  <a:gd name="connsiteY155" fmla="*/ 3815080 h 3850640"/>
                  <a:gd name="connsiteX156" fmla="*/ 4328160 w 4409440"/>
                  <a:gd name="connsiteY156" fmla="*/ 3840480 h 3850640"/>
                  <a:gd name="connsiteX157" fmla="*/ 4358640 w 4409440"/>
                  <a:gd name="connsiteY157" fmla="*/ 3850640 h 3850640"/>
                  <a:gd name="connsiteX158" fmla="*/ 4389120 w 4409440"/>
                  <a:gd name="connsiteY158" fmla="*/ 3845560 h 3850640"/>
                  <a:gd name="connsiteX159" fmla="*/ 4394200 w 4409440"/>
                  <a:gd name="connsiteY159" fmla="*/ 3825240 h 3850640"/>
                  <a:gd name="connsiteX160" fmla="*/ 4409440 w 4409440"/>
                  <a:gd name="connsiteY16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355600 w 4409440"/>
                  <a:gd name="connsiteY8" fmla="*/ 30480 h 3850640"/>
                  <a:gd name="connsiteX9" fmla="*/ 435776 w 4409440"/>
                  <a:gd name="connsiteY9" fmla="*/ 17449 h 3850640"/>
                  <a:gd name="connsiteX10" fmla="*/ 786618 w 4409440"/>
                  <a:gd name="connsiteY10" fmla="*/ 26963 h 3850640"/>
                  <a:gd name="connsiteX11" fmla="*/ 1137920 w 4409440"/>
                  <a:gd name="connsiteY11" fmla="*/ 101600 h 3850640"/>
                  <a:gd name="connsiteX12" fmla="*/ 1188720 w 4409440"/>
                  <a:gd name="connsiteY12" fmla="*/ 132080 h 3850640"/>
                  <a:gd name="connsiteX13" fmla="*/ 1209040 w 4409440"/>
                  <a:gd name="connsiteY13" fmla="*/ 137160 h 3850640"/>
                  <a:gd name="connsiteX14" fmla="*/ 1264920 w 4409440"/>
                  <a:gd name="connsiteY14" fmla="*/ 162560 h 3850640"/>
                  <a:gd name="connsiteX15" fmla="*/ 1351280 w 4409440"/>
                  <a:gd name="connsiteY15" fmla="*/ 198120 h 3850640"/>
                  <a:gd name="connsiteX16" fmla="*/ 1412240 w 4409440"/>
                  <a:gd name="connsiteY16" fmla="*/ 218440 h 3850640"/>
                  <a:gd name="connsiteX17" fmla="*/ 1442720 w 4409440"/>
                  <a:gd name="connsiteY17" fmla="*/ 233680 h 3850640"/>
                  <a:gd name="connsiteX18" fmla="*/ 1478280 w 4409440"/>
                  <a:gd name="connsiteY18" fmla="*/ 248920 h 3850640"/>
                  <a:gd name="connsiteX19" fmla="*/ 1518920 w 4409440"/>
                  <a:gd name="connsiteY19" fmla="*/ 264160 h 3850640"/>
                  <a:gd name="connsiteX20" fmla="*/ 1559560 w 4409440"/>
                  <a:gd name="connsiteY20" fmla="*/ 294640 h 3850640"/>
                  <a:gd name="connsiteX21" fmla="*/ 1584960 w 4409440"/>
                  <a:gd name="connsiteY21" fmla="*/ 309880 h 3850640"/>
                  <a:gd name="connsiteX22" fmla="*/ 1600200 w 4409440"/>
                  <a:gd name="connsiteY22" fmla="*/ 320040 h 3850640"/>
                  <a:gd name="connsiteX23" fmla="*/ 1620520 w 4409440"/>
                  <a:gd name="connsiteY23" fmla="*/ 330200 h 3850640"/>
                  <a:gd name="connsiteX24" fmla="*/ 1686560 w 4409440"/>
                  <a:gd name="connsiteY24" fmla="*/ 370840 h 3850640"/>
                  <a:gd name="connsiteX25" fmla="*/ 1706880 w 4409440"/>
                  <a:gd name="connsiteY25" fmla="*/ 381000 h 3850640"/>
                  <a:gd name="connsiteX26" fmla="*/ 1732280 w 4409440"/>
                  <a:gd name="connsiteY26" fmla="*/ 396240 h 3850640"/>
                  <a:gd name="connsiteX27" fmla="*/ 1813560 w 4409440"/>
                  <a:gd name="connsiteY27" fmla="*/ 421640 h 3850640"/>
                  <a:gd name="connsiteX28" fmla="*/ 1844040 w 4409440"/>
                  <a:gd name="connsiteY28" fmla="*/ 441960 h 3850640"/>
                  <a:gd name="connsiteX29" fmla="*/ 1874520 w 4409440"/>
                  <a:gd name="connsiteY29" fmla="*/ 452120 h 3850640"/>
                  <a:gd name="connsiteX30" fmla="*/ 1905000 w 4409440"/>
                  <a:gd name="connsiteY30" fmla="*/ 472440 h 3850640"/>
                  <a:gd name="connsiteX31" fmla="*/ 1925320 w 4409440"/>
                  <a:gd name="connsiteY31" fmla="*/ 487680 h 3850640"/>
                  <a:gd name="connsiteX32" fmla="*/ 1955800 w 4409440"/>
                  <a:gd name="connsiteY32" fmla="*/ 508000 h 3850640"/>
                  <a:gd name="connsiteX33" fmla="*/ 2021840 w 4409440"/>
                  <a:gd name="connsiteY33" fmla="*/ 533400 h 3850640"/>
                  <a:gd name="connsiteX34" fmla="*/ 2047240 w 4409440"/>
                  <a:gd name="connsiteY34" fmla="*/ 538480 h 3850640"/>
                  <a:gd name="connsiteX35" fmla="*/ 2067560 w 4409440"/>
                  <a:gd name="connsiteY35" fmla="*/ 553720 h 3850640"/>
                  <a:gd name="connsiteX36" fmla="*/ 2082800 w 4409440"/>
                  <a:gd name="connsiteY36" fmla="*/ 558800 h 3850640"/>
                  <a:gd name="connsiteX37" fmla="*/ 2128520 w 4409440"/>
                  <a:gd name="connsiteY37" fmla="*/ 604520 h 3850640"/>
                  <a:gd name="connsiteX38" fmla="*/ 2179320 w 4409440"/>
                  <a:gd name="connsiteY38" fmla="*/ 629920 h 3850640"/>
                  <a:gd name="connsiteX39" fmla="*/ 2265680 w 4409440"/>
                  <a:gd name="connsiteY39" fmla="*/ 680720 h 3850640"/>
                  <a:gd name="connsiteX40" fmla="*/ 2286000 w 4409440"/>
                  <a:gd name="connsiteY40" fmla="*/ 695960 h 3850640"/>
                  <a:gd name="connsiteX41" fmla="*/ 2336800 w 4409440"/>
                  <a:gd name="connsiteY41" fmla="*/ 721360 h 3850640"/>
                  <a:gd name="connsiteX42" fmla="*/ 2352040 w 4409440"/>
                  <a:gd name="connsiteY42" fmla="*/ 736600 h 3850640"/>
                  <a:gd name="connsiteX43" fmla="*/ 2438400 w 4409440"/>
                  <a:gd name="connsiteY43" fmla="*/ 777240 h 3850640"/>
                  <a:gd name="connsiteX44" fmla="*/ 2458720 w 4409440"/>
                  <a:gd name="connsiteY44" fmla="*/ 792480 h 3850640"/>
                  <a:gd name="connsiteX45" fmla="*/ 2479040 w 4409440"/>
                  <a:gd name="connsiteY45" fmla="*/ 802640 h 3850640"/>
                  <a:gd name="connsiteX46" fmla="*/ 2504440 w 4409440"/>
                  <a:gd name="connsiteY46" fmla="*/ 817880 h 3850640"/>
                  <a:gd name="connsiteX47" fmla="*/ 2529840 w 4409440"/>
                  <a:gd name="connsiteY47" fmla="*/ 848360 h 3850640"/>
                  <a:gd name="connsiteX48" fmla="*/ 2545080 w 4409440"/>
                  <a:gd name="connsiteY48" fmla="*/ 873760 h 3850640"/>
                  <a:gd name="connsiteX49" fmla="*/ 2570480 w 4409440"/>
                  <a:gd name="connsiteY49" fmla="*/ 894080 h 3850640"/>
                  <a:gd name="connsiteX50" fmla="*/ 2590800 w 4409440"/>
                  <a:gd name="connsiteY50" fmla="*/ 914400 h 3850640"/>
                  <a:gd name="connsiteX51" fmla="*/ 2636520 w 4409440"/>
                  <a:gd name="connsiteY51" fmla="*/ 939800 h 3850640"/>
                  <a:gd name="connsiteX52" fmla="*/ 2687320 w 4409440"/>
                  <a:gd name="connsiteY52" fmla="*/ 980440 h 3850640"/>
                  <a:gd name="connsiteX53" fmla="*/ 2707640 w 4409440"/>
                  <a:gd name="connsiteY53" fmla="*/ 990600 h 3850640"/>
                  <a:gd name="connsiteX54" fmla="*/ 2758440 w 4409440"/>
                  <a:gd name="connsiteY54" fmla="*/ 1046480 h 3850640"/>
                  <a:gd name="connsiteX55" fmla="*/ 2763520 w 4409440"/>
                  <a:gd name="connsiteY55" fmla="*/ 1061720 h 3850640"/>
                  <a:gd name="connsiteX56" fmla="*/ 2768600 w 4409440"/>
                  <a:gd name="connsiteY56" fmla="*/ 1087120 h 3850640"/>
                  <a:gd name="connsiteX57" fmla="*/ 2788920 w 4409440"/>
                  <a:gd name="connsiteY57" fmla="*/ 1117600 h 3850640"/>
                  <a:gd name="connsiteX58" fmla="*/ 2799080 w 4409440"/>
                  <a:gd name="connsiteY58" fmla="*/ 1132840 h 3850640"/>
                  <a:gd name="connsiteX59" fmla="*/ 2809240 w 4409440"/>
                  <a:gd name="connsiteY59" fmla="*/ 1168400 h 3850640"/>
                  <a:gd name="connsiteX60" fmla="*/ 2814320 w 4409440"/>
                  <a:gd name="connsiteY60" fmla="*/ 1183640 h 3850640"/>
                  <a:gd name="connsiteX61" fmla="*/ 2824480 w 4409440"/>
                  <a:gd name="connsiteY61" fmla="*/ 1198880 h 3850640"/>
                  <a:gd name="connsiteX62" fmla="*/ 2819400 w 4409440"/>
                  <a:gd name="connsiteY62" fmla="*/ 1270000 h 3850640"/>
                  <a:gd name="connsiteX63" fmla="*/ 2804160 w 4409440"/>
                  <a:gd name="connsiteY63" fmla="*/ 1285240 h 3850640"/>
                  <a:gd name="connsiteX64" fmla="*/ 2794000 w 4409440"/>
                  <a:gd name="connsiteY64" fmla="*/ 1305560 h 3850640"/>
                  <a:gd name="connsiteX65" fmla="*/ 2773680 w 4409440"/>
                  <a:gd name="connsiteY65" fmla="*/ 1336040 h 3850640"/>
                  <a:gd name="connsiteX66" fmla="*/ 2758440 w 4409440"/>
                  <a:gd name="connsiteY66" fmla="*/ 1366520 h 3850640"/>
                  <a:gd name="connsiteX67" fmla="*/ 2753360 w 4409440"/>
                  <a:gd name="connsiteY67" fmla="*/ 1386840 h 3850640"/>
                  <a:gd name="connsiteX68" fmla="*/ 2748280 w 4409440"/>
                  <a:gd name="connsiteY68" fmla="*/ 1402080 h 3850640"/>
                  <a:gd name="connsiteX69" fmla="*/ 2738120 w 4409440"/>
                  <a:gd name="connsiteY69" fmla="*/ 1442720 h 3850640"/>
                  <a:gd name="connsiteX70" fmla="*/ 2733040 w 4409440"/>
                  <a:gd name="connsiteY70" fmla="*/ 1457960 h 3850640"/>
                  <a:gd name="connsiteX71" fmla="*/ 2727960 w 4409440"/>
                  <a:gd name="connsiteY71" fmla="*/ 1488440 h 3850640"/>
                  <a:gd name="connsiteX72" fmla="*/ 2717800 w 4409440"/>
                  <a:gd name="connsiteY72" fmla="*/ 1508760 h 3850640"/>
                  <a:gd name="connsiteX73" fmla="*/ 2707640 w 4409440"/>
                  <a:gd name="connsiteY73" fmla="*/ 1534160 h 3850640"/>
                  <a:gd name="connsiteX74" fmla="*/ 2697480 w 4409440"/>
                  <a:gd name="connsiteY74" fmla="*/ 1549400 h 3850640"/>
                  <a:gd name="connsiteX75" fmla="*/ 2687320 w 4409440"/>
                  <a:gd name="connsiteY75" fmla="*/ 1579880 h 3850640"/>
                  <a:gd name="connsiteX76" fmla="*/ 2682240 w 4409440"/>
                  <a:gd name="connsiteY76" fmla="*/ 1595120 h 3850640"/>
                  <a:gd name="connsiteX77" fmla="*/ 2672080 w 4409440"/>
                  <a:gd name="connsiteY77" fmla="*/ 1625600 h 3850640"/>
                  <a:gd name="connsiteX78" fmla="*/ 2677160 w 4409440"/>
                  <a:gd name="connsiteY78" fmla="*/ 1732280 h 3850640"/>
                  <a:gd name="connsiteX79" fmla="*/ 2697480 w 4409440"/>
                  <a:gd name="connsiteY79" fmla="*/ 1752600 h 3850640"/>
                  <a:gd name="connsiteX80" fmla="*/ 2707640 w 4409440"/>
                  <a:gd name="connsiteY80" fmla="*/ 1772920 h 3850640"/>
                  <a:gd name="connsiteX81" fmla="*/ 2722880 w 4409440"/>
                  <a:gd name="connsiteY81" fmla="*/ 1788160 h 3850640"/>
                  <a:gd name="connsiteX82" fmla="*/ 2738120 w 4409440"/>
                  <a:gd name="connsiteY82" fmla="*/ 1808480 h 3850640"/>
                  <a:gd name="connsiteX83" fmla="*/ 2743200 w 4409440"/>
                  <a:gd name="connsiteY83" fmla="*/ 1828800 h 3850640"/>
                  <a:gd name="connsiteX84" fmla="*/ 2783840 w 4409440"/>
                  <a:gd name="connsiteY84" fmla="*/ 1869440 h 3850640"/>
                  <a:gd name="connsiteX85" fmla="*/ 2794000 w 4409440"/>
                  <a:gd name="connsiteY85" fmla="*/ 1889760 h 3850640"/>
                  <a:gd name="connsiteX86" fmla="*/ 2804160 w 4409440"/>
                  <a:gd name="connsiteY86" fmla="*/ 1905000 h 3850640"/>
                  <a:gd name="connsiteX87" fmla="*/ 2809240 w 4409440"/>
                  <a:gd name="connsiteY87" fmla="*/ 1920240 h 3850640"/>
                  <a:gd name="connsiteX88" fmla="*/ 2824480 w 4409440"/>
                  <a:gd name="connsiteY88" fmla="*/ 1940560 h 3850640"/>
                  <a:gd name="connsiteX89" fmla="*/ 2834640 w 4409440"/>
                  <a:gd name="connsiteY89" fmla="*/ 1955800 h 3850640"/>
                  <a:gd name="connsiteX90" fmla="*/ 2849880 w 4409440"/>
                  <a:gd name="connsiteY90" fmla="*/ 1965960 h 3850640"/>
                  <a:gd name="connsiteX91" fmla="*/ 2860040 w 4409440"/>
                  <a:gd name="connsiteY91" fmla="*/ 1981200 h 3850640"/>
                  <a:gd name="connsiteX92" fmla="*/ 2870200 w 4409440"/>
                  <a:gd name="connsiteY92" fmla="*/ 2001520 h 3850640"/>
                  <a:gd name="connsiteX93" fmla="*/ 2885440 w 4409440"/>
                  <a:gd name="connsiteY93" fmla="*/ 2016760 h 3850640"/>
                  <a:gd name="connsiteX94" fmla="*/ 2890520 w 4409440"/>
                  <a:gd name="connsiteY94" fmla="*/ 2032000 h 3850640"/>
                  <a:gd name="connsiteX95" fmla="*/ 2926080 w 4409440"/>
                  <a:gd name="connsiteY95" fmla="*/ 2072640 h 3850640"/>
                  <a:gd name="connsiteX96" fmla="*/ 2956560 w 4409440"/>
                  <a:gd name="connsiteY96" fmla="*/ 2113280 h 3850640"/>
                  <a:gd name="connsiteX97" fmla="*/ 2966720 w 4409440"/>
                  <a:gd name="connsiteY97" fmla="*/ 2128520 h 3850640"/>
                  <a:gd name="connsiteX98" fmla="*/ 2981960 w 4409440"/>
                  <a:gd name="connsiteY98" fmla="*/ 2143760 h 3850640"/>
                  <a:gd name="connsiteX99" fmla="*/ 2992120 w 4409440"/>
                  <a:gd name="connsiteY99" fmla="*/ 2159000 h 3850640"/>
                  <a:gd name="connsiteX100" fmla="*/ 3007360 w 4409440"/>
                  <a:gd name="connsiteY100" fmla="*/ 2174240 h 3850640"/>
                  <a:gd name="connsiteX101" fmla="*/ 3053080 w 4409440"/>
                  <a:gd name="connsiteY101" fmla="*/ 2225040 h 3850640"/>
                  <a:gd name="connsiteX102" fmla="*/ 3088640 w 4409440"/>
                  <a:gd name="connsiteY102" fmla="*/ 2250440 h 3850640"/>
                  <a:gd name="connsiteX103" fmla="*/ 3124200 w 4409440"/>
                  <a:gd name="connsiteY103" fmla="*/ 2275840 h 3850640"/>
                  <a:gd name="connsiteX104" fmla="*/ 3154680 w 4409440"/>
                  <a:gd name="connsiteY104" fmla="*/ 2316480 h 3850640"/>
                  <a:gd name="connsiteX105" fmla="*/ 3185160 w 4409440"/>
                  <a:gd name="connsiteY105" fmla="*/ 2346960 h 3850640"/>
                  <a:gd name="connsiteX106" fmla="*/ 3195320 w 4409440"/>
                  <a:gd name="connsiteY106" fmla="*/ 2362200 h 3850640"/>
                  <a:gd name="connsiteX107" fmla="*/ 3225800 w 4409440"/>
                  <a:gd name="connsiteY107" fmla="*/ 2382520 h 3850640"/>
                  <a:gd name="connsiteX108" fmla="*/ 3241040 w 4409440"/>
                  <a:gd name="connsiteY108" fmla="*/ 2402840 h 3850640"/>
                  <a:gd name="connsiteX109" fmla="*/ 3271520 w 4409440"/>
                  <a:gd name="connsiteY109" fmla="*/ 2453640 h 3850640"/>
                  <a:gd name="connsiteX110" fmla="*/ 3276600 w 4409440"/>
                  <a:gd name="connsiteY110" fmla="*/ 2468880 h 3850640"/>
                  <a:gd name="connsiteX111" fmla="*/ 3322320 w 4409440"/>
                  <a:gd name="connsiteY111" fmla="*/ 2529840 h 3850640"/>
                  <a:gd name="connsiteX112" fmla="*/ 3342640 w 4409440"/>
                  <a:gd name="connsiteY112" fmla="*/ 2575560 h 3850640"/>
                  <a:gd name="connsiteX113" fmla="*/ 3378200 w 4409440"/>
                  <a:gd name="connsiteY113" fmla="*/ 2616200 h 3850640"/>
                  <a:gd name="connsiteX114" fmla="*/ 3398520 w 4409440"/>
                  <a:gd name="connsiteY114" fmla="*/ 2646680 h 3850640"/>
                  <a:gd name="connsiteX115" fmla="*/ 3403600 w 4409440"/>
                  <a:gd name="connsiteY115" fmla="*/ 2667000 h 3850640"/>
                  <a:gd name="connsiteX116" fmla="*/ 3439160 w 4409440"/>
                  <a:gd name="connsiteY116" fmla="*/ 2702560 h 3850640"/>
                  <a:gd name="connsiteX117" fmla="*/ 3454400 w 4409440"/>
                  <a:gd name="connsiteY117" fmla="*/ 2727960 h 3850640"/>
                  <a:gd name="connsiteX118" fmla="*/ 3489960 w 4409440"/>
                  <a:gd name="connsiteY118" fmla="*/ 2763520 h 3850640"/>
                  <a:gd name="connsiteX119" fmla="*/ 3535680 w 4409440"/>
                  <a:gd name="connsiteY119" fmla="*/ 2829560 h 3850640"/>
                  <a:gd name="connsiteX120" fmla="*/ 3550920 w 4409440"/>
                  <a:gd name="connsiteY120" fmla="*/ 2839720 h 3850640"/>
                  <a:gd name="connsiteX121" fmla="*/ 3576320 w 4409440"/>
                  <a:gd name="connsiteY121" fmla="*/ 2865120 h 3850640"/>
                  <a:gd name="connsiteX122" fmla="*/ 3591560 w 4409440"/>
                  <a:gd name="connsiteY122" fmla="*/ 2870200 h 3850640"/>
                  <a:gd name="connsiteX123" fmla="*/ 3606800 w 4409440"/>
                  <a:gd name="connsiteY123" fmla="*/ 2880360 h 3850640"/>
                  <a:gd name="connsiteX124" fmla="*/ 3652520 w 4409440"/>
                  <a:gd name="connsiteY124" fmla="*/ 2941320 h 3850640"/>
                  <a:gd name="connsiteX125" fmla="*/ 3672840 w 4409440"/>
                  <a:gd name="connsiteY125" fmla="*/ 2961640 h 3850640"/>
                  <a:gd name="connsiteX126" fmla="*/ 3693160 w 4409440"/>
                  <a:gd name="connsiteY126" fmla="*/ 3012440 h 3850640"/>
                  <a:gd name="connsiteX127" fmla="*/ 3708400 w 4409440"/>
                  <a:gd name="connsiteY127" fmla="*/ 3027680 h 3850640"/>
                  <a:gd name="connsiteX128" fmla="*/ 3713480 w 4409440"/>
                  <a:gd name="connsiteY128" fmla="*/ 3042920 h 3850640"/>
                  <a:gd name="connsiteX129" fmla="*/ 3749040 w 4409440"/>
                  <a:gd name="connsiteY129" fmla="*/ 3088640 h 3850640"/>
                  <a:gd name="connsiteX130" fmla="*/ 3754120 w 4409440"/>
                  <a:gd name="connsiteY130" fmla="*/ 3103880 h 3850640"/>
                  <a:gd name="connsiteX131" fmla="*/ 3784600 w 4409440"/>
                  <a:gd name="connsiteY131" fmla="*/ 3149600 h 3850640"/>
                  <a:gd name="connsiteX132" fmla="*/ 3799840 w 4409440"/>
                  <a:gd name="connsiteY132" fmla="*/ 3164840 h 3850640"/>
                  <a:gd name="connsiteX133" fmla="*/ 3845560 w 4409440"/>
                  <a:gd name="connsiteY133" fmla="*/ 3195320 h 3850640"/>
                  <a:gd name="connsiteX134" fmla="*/ 3891280 w 4409440"/>
                  <a:gd name="connsiteY134" fmla="*/ 3205480 h 3850640"/>
                  <a:gd name="connsiteX135" fmla="*/ 3911600 w 4409440"/>
                  <a:gd name="connsiteY135" fmla="*/ 3215640 h 3850640"/>
                  <a:gd name="connsiteX136" fmla="*/ 3952240 w 4409440"/>
                  <a:gd name="connsiteY136" fmla="*/ 3225800 h 3850640"/>
                  <a:gd name="connsiteX137" fmla="*/ 3962400 w 4409440"/>
                  <a:gd name="connsiteY137" fmla="*/ 3241040 h 3850640"/>
                  <a:gd name="connsiteX138" fmla="*/ 3992880 w 4409440"/>
                  <a:gd name="connsiteY138" fmla="*/ 3261360 h 3850640"/>
                  <a:gd name="connsiteX139" fmla="*/ 4023360 w 4409440"/>
                  <a:gd name="connsiteY139" fmla="*/ 3307080 h 3850640"/>
                  <a:gd name="connsiteX140" fmla="*/ 4043680 w 4409440"/>
                  <a:gd name="connsiteY140" fmla="*/ 3368040 h 3850640"/>
                  <a:gd name="connsiteX141" fmla="*/ 4053840 w 4409440"/>
                  <a:gd name="connsiteY141" fmla="*/ 3423920 h 3850640"/>
                  <a:gd name="connsiteX142" fmla="*/ 4058920 w 4409440"/>
                  <a:gd name="connsiteY142" fmla="*/ 3439160 h 3850640"/>
                  <a:gd name="connsiteX143" fmla="*/ 4064000 w 4409440"/>
                  <a:gd name="connsiteY143" fmla="*/ 3469640 h 3850640"/>
                  <a:gd name="connsiteX144" fmla="*/ 4084320 w 4409440"/>
                  <a:gd name="connsiteY144" fmla="*/ 3525520 h 3850640"/>
                  <a:gd name="connsiteX145" fmla="*/ 4089400 w 4409440"/>
                  <a:gd name="connsiteY145" fmla="*/ 3550920 h 3850640"/>
                  <a:gd name="connsiteX146" fmla="*/ 4130040 w 4409440"/>
                  <a:gd name="connsiteY146" fmla="*/ 3611880 h 3850640"/>
                  <a:gd name="connsiteX147" fmla="*/ 4140200 w 4409440"/>
                  <a:gd name="connsiteY147" fmla="*/ 3627120 h 3850640"/>
                  <a:gd name="connsiteX148" fmla="*/ 4155440 w 4409440"/>
                  <a:gd name="connsiteY148" fmla="*/ 3642360 h 3850640"/>
                  <a:gd name="connsiteX149" fmla="*/ 4170680 w 4409440"/>
                  <a:gd name="connsiteY149" fmla="*/ 3667760 h 3850640"/>
                  <a:gd name="connsiteX150" fmla="*/ 4196080 w 4409440"/>
                  <a:gd name="connsiteY150" fmla="*/ 3683000 h 3850640"/>
                  <a:gd name="connsiteX151" fmla="*/ 4206240 w 4409440"/>
                  <a:gd name="connsiteY151" fmla="*/ 3698240 h 3850640"/>
                  <a:gd name="connsiteX152" fmla="*/ 4241800 w 4409440"/>
                  <a:gd name="connsiteY152" fmla="*/ 3738880 h 3850640"/>
                  <a:gd name="connsiteX153" fmla="*/ 4251960 w 4409440"/>
                  <a:gd name="connsiteY153" fmla="*/ 3759200 h 3850640"/>
                  <a:gd name="connsiteX154" fmla="*/ 4267200 w 4409440"/>
                  <a:gd name="connsiteY154" fmla="*/ 3794760 h 3850640"/>
                  <a:gd name="connsiteX155" fmla="*/ 4302760 w 4409440"/>
                  <a:gd name="connsiteY155" fmla="*/ 3815080 h 3850640"/>
                  <a:gd name="connsiteX156" fmla="*/ 4328160 w 4409440"/>
                  <a:gd name="connsiteY156" fmla="*/ 3840480 h 3850640"/>
                  <a:gd name="connsiteX157" fmla="*/ 4358640 w 4409440"/>
                  <a:gd name="connsiteY157" fmla="*/ 3850640 h 3850640"/>
                  <a:gd name="connsiteX158" fmla="*/ 4389120 w 4409440"/>
                  <a:gd name="connsiteY158" fmla="*/ 3845560 h 3850640"/>
                  <a:gd name="connsiteX159" fmla="*/ 4394200 w 4409440"/>
                  <a:gd name="connsiteY159" fmla="*/ 3825240 h 3850640"/>
                  <a:gd name="connsiteX160" fmla="*/ 4409440 w 4409440"/>
                  <a:gd name="connsiteY16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335280 w 4409440"/>
                  <a:gd name="connsiteY7" fmla="*/ 25400 h 3850640"/>
                  <a:gd name="connsiteX8" fmla="*/ 435776 w 4409440"/>
                  <a:gd name="connsiteY8" fmla="*/ 17449 h 3850640"/>
                  <a:gd name="connsiteX9" fmla="*/ 786618 w 4409440"/>
                  <a:gd name="connsiteY9" fmla="*/ 26963 h 3850640"/>
                  <a:gd name="connsiteX10" fmla="*/ 1137920 w 4409440"/>
                  <a:gd name="connsiteY10" fmla="*/ 101600 h 3850640"/>
                  <a:gd name="connsiteX11" fmla="*/ 1188720 w 4409440"/>
                  <a:gd name="connsiteY11" fmla="*/ 132080 h 3850640"/>
                  <a:gd name="connsiteX12" fmla="*/ 1209040 w 4409440"/>
                  <a:gd name="connsiteY12" fmla="*/ 137160 h 3850640"/>
                  <a:gd name="connsiteX13" fmla="*/ 1264920 w 4409440"/>
                  <a:gd name="connsiteY13" fmla="*/ 162560 h 3850640"/>
                  <a:gd name="connsiteX14" fmla="*/ 1351280 w 4409440"/>
                  <a:gd name="connsiteY14" fmla="*/ 198120 h 3850640"/>
                  <a:gd name="connsiteX15" fmla="*/ 1412240 w 4409440"/>
                  <a:gd name="connsiteY15" fmla="*/ 218440 h 3850640"/>
                  <a:gd name="connsiteX16" fmla="*/ 1442720 w 4409440"/>
                  <a:gd name="connsiteY16" fmla="*/ 233680 h 3850640"/>
                  <a:gd name="connsiteX17" fmla="*/ 1478280 w 4409440"/>
                  <a:gd name="connsiteY17" fmla="*/ 248920 h 3850640"/>
                  <a:gd name="connsiteX18" fmla="*/ 1518920 w 4409440"/>
                  <a:gd name="connsiteY18" fmla="*/ 264160 h 3850640"/>
                  <a:gd name="connsiteX19" fmla="*/ 1559560 w 4409440"/>
                  <a:gd name="connsiteY19" fmla="*/ 294640 h 3850640"/>
                  <a:gd name="connsiteX20" fmla="*/ 1584960 w 4409440"/>
                  <a:gd name="connsiteY20" fmla="*/ 309880 h 3850640"/>
                  <a:gd name="connsiteX21" fmla="*/ 1600200 w 4409440"/>
                  <a:gd name="connsiteY21" fmla="*/ 320040 h 3850640"/>
                  <a:gd name="connsiteX22" fmla="*/ 1620520 w 4409440"/>
                  <a:gd name="connsiteY22" fmla="*/ 330200 h 3850640"/>
                  <a:gd name="connsiteX23" fmla="*/ 1686560 w 4409440"/>
                  <a:gd name="connsiteY23" fmla="*/ 370840 h 3850640"/>
                  <a:gd name="connsiteX24" fmla="*/ 1706880 w 4409440"/>
                  <a:gd name="connsiteY24" fmla="*/ 381000 h 3850640"/>
                  <a:gd name="connsiteX25" fmla="*/ 1732280 w 4409440"/>
                  <a:gd name="connsiteY25" fmla="*/ 396240 h 3850640"/>
                  <a:gd name="connsiteX26" fmla="*/ 1813560 w 4409440"/>
                  <a:gd name="connsiteY26" fmla="*/ 421640 h 3850640"/>
                  <a:gd name="connsiteX27" fmla="*/ 1844040 w 4409440"/>
                  <a:gd name="connsiteY27" fmla="*/ 441960 h 3850640"/>
                  <a:gd name="connsiteX28" fmla="*/ 1874520 w 4409440"/>
                  <a:gd name="connsiteY28" fmla="*/ 452120 h 3850640"/>
                  <a:gd name="connsiteX29" fmla="*/ 1905000 w 4409440"/>
                  <a:gd name="connsiteY29" fmla="*/ 472440 h 3850640"/>
                  <a:gd name="connsiteX30" fmla="*/ 1925320 w 4409440"/>
                  <a:gd name="connsiteY30" fmla="*/ 487680 h 3850640"/>
                  <a:gd name="connsiteX31" fmla="*/ 1955800 w 4409440"/>
                  <a:gd name="connsiteY31" fmla="*/ 508000 h 3850640"/>
                  <a:gd name="connsiteX32" fmla="*/ 2021840 w 4409440"/>
                  <a:gd name="connsiteY32" fmla="*/ 533400 h 3850640"/>
                  <a:gd name="connsiteX33" fmla="*/ 2047240 w 4409440"/>
                  <a:gd name="connsiteY33" fmla="*/ 538480 h 3850640"/>
                  <a:gd name="connsiteX34" fmla="*/ 2067560 w 4409440"/>
                  <a:gd name="connsiteY34" fmla="*/ 553720 h 3850640"/>
                  <a:gd name="connsiteX35" fmla="*/ 2082800 w 4409440"/>
                  <a:gd name="connsiteY35" fmla="*/ 558800 h 3850640"/>
                  <a:gd name="connsiteX36" fmla="*/ 2128520 w 4409440"/>
                  <a:gd name="connsiteY36" fmla="*/ 604520 h 3850640"/>
                  <a:gd name="connsiteX37" fmla="*/ 2179320 w 4409440"/>
                  <a:gd name="connsiteY37" fmla="*/ 629920 h 3850640"/>
                  <a:gd name="connsiteX38" fmla="*/ 2265680 w 4409440"/>
                  <a:gd name="connsiteY38" fmla="*/ 680720 h 3850640"/>
                  <a:gd name="connsiteX39" fmla="*/ 2286000 w 4409440"/>
                  <a:gd name="connsiteY39" fmla="*/ 695960 h 3850640"/>
                  <a:gd name="connsiteX40" fmla="*/ 2336800 w 4409440"/>
                  <a:gd name="connsiteY40" fmla="*/ 721360 h 3850640"/>
                  <a:gd name="connsiteX41" fmla="*/ 2352040 w 4409440"/>
                  <a:gd name="connsiteY41" fmla="*/ 736600 h 3850640"/>
                  <a:gd name="connsiteX42" fmla="*/ 2438400 w 4409440"/>
                  <a:gd name="connsiteY42" fmla="*/ 777240 h 3850640"/>
                  <a:gd name="connsiteX43" fmla="*/ 2458720 w 4409440"/>
                  <a:gd name="connsiteY43" fmla="*/ 792480 h 3850640"/>
                  <a:gd name="connsiteX44" fmla="*/ 2479040 w 4409440"/>
                  <a:gd name="connsiteY44" fmla="*/ 802640 h 3850640"/>
                  <a:gd name="connsiteX45" fmla="*/ 2504440 w 4409440"/>
                  <a:gd name="connsiteY45" fmla="*/ 817880 h 3850640"/>
                  <a:gd name="connsiteX46" fmla="*/ 2529840 w 4409440"/>
                  <a:gd name="connsiteY46" fmla="*/ 848360 h 3850640"/>
                  <a:gd name="connsiteX47" fmla="*/ 2545080 w 4409440"/>
                  <a:gd name="connsiteY47" fmla="*/ 873760 h 3850640"/>
                  <a:gd name="connsiteX48" fmla="*/ 2570480 w 4409440"/>
                  <a:gd name="connsiteY48" fmla="*/ 894080 h 3850640"/>
                  <a:gd name="connsiteX49" fmla="*/ 2590800 w 4409440"/>
                  <a:gd name="connsiteY49" fmla="*/ 914400 h 3850640"/>
                  <a:gd name="connsiteX50" fmla="*/ 2636520 w 4409440"/>
                  <a:gd name="connsiteY50" fmla="*/ 939800 h 3850640"/>
                  <a:gd name="connsiteX51" fmla="*/ 2687320 w 4409440"/>
                  <a:gd name="connsiteY51" fmla="*/ 980440 h 3850640"/>
                  <a:gd name="connsiteX52" fmla="*/ 2707640 w 4409440"/>
                  <a:gd name="connsiteY52" fmla="*/ 990600 h 3850640"/>
                  <a:gd name="connsiteX53" fmla="*/ 2758440 w 4409440"/>
                  <a:gd name="connsiteY53" fmla="*/ 1046480 h 3850640"/>
                  <a:gd name="connsiteX54" fmla="*/ 2763520 w 4409440"/>
                  <a:gd name="connsiteY54" fmla="*/ 1061720 h 3850640"/>
                  <a:gd name="connsiteX55" fmla="*/ 2768600 w 4409440"/>
                  <a:gd name="connsiteY55" fmla="*/ 1087120 h 3850640"/>
                  <a:gd name="connsiteX56" fmla="*/ 2788920 w 4409440"/>
                  <a:gd name="connsiteY56" fmla="*/ 1117600 h 3850640"/>
                  <a:gd name="connsiteX57" fmla="*/ 2799080 w 4409440"/>
                  <a:gd name="connsiteY57" fmla="*/ 1132840 h 3850640"/>
                  <a:gd name="connsiteX58" fmla="*/ 2809240 w 4409440"/>
                  <a:gd name="connsiteY58" fmla="*/ 1168400 h 3850640"/>
                  <a:gd name="connsiteX59" fmla="*/ 2814320 w 4409440"/>
                  <a:gd name="connsiteY59" fmla="*/ 1183640 h 3850640"/>
                  <a:gd name="connsiteX60" fmla="*/ 2824480 w 4409440"/>
                  <a:gd name="connsiteY60" fmla="*/ 1198880 h 3850640"/>
                  <a:gd name="connsiteX61" fmla="*/ 2819400 w 4409440"/>
                  <a:gd name="connsiteY61" fmla="*/ 1270000 h 3850640"/>
                  <a:gd name="connsiteX62" fmla="*/ 2804160 w 4409440"/>
                  <a:gd name="connsiteY62" fmla="*/ 1285240 h 3850640"/>
                  <a:gd name="connsiteX63" fmla="*/ 2794000 w 4409440"/>
                  <a:gd name="connsiteY63" fmla="*/ 1305560 h 3850640"/>
                  <a:gd name="connsiteX64" fmla="*/ 2773680 w 4409440"/>
                  <a:gd name="connsiteY64" fmla="*/ 1336040 h 3850640"/>
                  <a:gd name="connsiteX65" fmla="*/ 2758440 w 4409440"/>
                  <a:gd name="connsiteY65" fmla="*/ 1366520 h 3850640"/>
                  <a:gd name="connsiteX66" fmla="*/ 2753360 w 4409440"/>
                  <a:gd name="connsiteY66" fmla="*/ 1386840 h 3850640"/>
                  <a:gd name="connsiteX67" fmla="*/ 2748280 w 4409440"/>
                  <a:gd name="connsiteY67" fmla="*/ 1402080 h 3850640"/>
                  <a:gd name="connsiteX68" fmla="*/ 2738120 w 4409440"/>
                  <a:gd name="connsiteY68" fmla="*/ 1442720 h 3850640"/>
                  <a:gd name="connsiteX69" fmla="*/ 2733040 w 4409440"/>
                  <a:gd name="connsiteY69" fmla="*/ 1457960 h 3850640"/>
                  <a:gd name="connsiteX70" fmla="*/ 2727960 w 4409440"/>
                  <a:gd name="connsiteY70" fmla="*/ 1488440 h 3850640"/>
                  <a:gd name="connsiteX71" fmla="*/ 2717800 w 4409440"/>
                  <a:gd name="connsiteY71" fmla="*/ 1508760 h 3850640"/>
                  <a:gd name="connsiteX72" fmla="*/ 2707640 w 4409440"/>
                  <a:gd name="connsiteY72" fmla="*/ 1534160 h 3850640"/>
                  <a:gd name="connsiteX73" fmla="*/ 2697480 w 4409440"/>
                  <a:gd name="connsiteY73" fmla="*/ 1549400 h 3850640"/>
                  <a:gd name="connsiteX74" fmla="*/ 2687320 w 4409440"/>
                  <a:gd name="connsiteY74" fmla="*/ 1579880 h 3850640"/>
                  <a:gd name="connsiteX75" fmla="*/ 2682240 w 4409440"/>
                  <a:gd name="connsiteY75" fmla="*/ 1595120 h 3850640"/>
                  <a:gd name="connsiteX76" fmla="*/ 2672080 w 4409440"/>
                  <a:gd name="connsiteY76" fmla="*/ 1625600 h 3850640"/>
                  <a:gd name="connsiteX77" fmla="*/ 2677160 w 4409440"/>
                  <a:gd name="connsiteY77" fmla="*/ 1732280 h 3850640"/>
                  <a:gd name="connsiteX78" fmla="*/ 2697480 w 4409440"/>
                  <a:gd name="connsiteY78" fmla="*/ 1752600 h 3850640"/>
                  <a:gd name="connsiteX79" fmla="*/ 2707640 w 4409440"/>
                  <a:gd name="connsiteY79" fmla="*/ 1772920 h 3850640"/>
                  <a:gd name="connsiteX80" fmla="*/ 2722880 w 4409440"/>
                  <a:gd name="connsiteY80" fmla="*/ 1788160 h 3850640"/>
                  <a:gd name="connsiteX81" fmla="*/ 2738120 w 4409440"/>
                  <a:gd name="connsiteY81" fmla="*/ 1808480 h 3850640"/>
                  <a:gd name="connsiteX82" fmla="*/ 2743200 w 4409440"/>
                  <a:gd name="connsiteY82" fmla="*/ 1828800 h 3850640"/>
                  <a:gd name="connsiteX83" fmla="*/ 2783840 w 4409440"/>
                  <a:gd name="connsiteY83" fmla="*/ 1869440 h 3850640"/>
                  <a:gd name="connsiteX84" fmla="*/ 2794000 w 4409440"/>
                  <a:gd name="connsiteY84" fmla="*/ 1889760 h 3850640"/>
                  <a:gd name="connsiteX85" fmla="*/ 2804160 w 4409440"/>
                  <a:gd name="connsiteY85" fmla="*/ 1905000 h 3850640"/>
                  <a:gd name="connsiteX86" fmla="*/ 2809240 w 4409440"/>
                  <a:gd name="connsiteY86" fmla="*/ 1920240 h 3850640"/>
                  <a:gd name="connsiteX87" fmla="*/ 2824480 w 4409440"/>
                  <a:gd name="connsiteY87" fmla="*/ 1940560 h 3850640"/>
                  <a:gd name="connsiteX88" fmla="*/ 2834640 w 4409440"/>
                  <a:gd name="connsiteY88" fmla="*/ 1955800 h 3850640"/>
                  <a:gd name="connsiteX89" fmla="*/ 2849880 w 4409440"/>
                  <a:gd name="connsiteY89" fmla="*/ 1965960 h 3850640"/>
                  <a:gd name="connsiteX90" fmla="*/ 2860040 w 4409440"/>
                  <a:gd name="connsiteY90" fmla="*/ 1981200 h 3850640"/>
                  <a:gd name="connsiteX91" fmla="*/ 2870200 w 4409440"/>
                  <a:gd name="connsiteY91" fmla="*/ 2001520 h 3850640"/>
                  <a:gd name="connsiteX92" fmla="*/ 2885440 w 4409440"/>
                  <a:gd name="connsiteY92" fmla="*/ 2016760 h 3850640"/>
                  <a:gd name="connsiteX93" fmla="*/ 2890520 w 4409440"/>
                  <a:gd name="connsiteY93" fmla="*/ 2032000 h 3850640"/>
                  <a:gd name="connsiteX94" fmla="*/ 2926080 w 4409440"/>
                  <a:gd name="connsiteY94" fmla="*/ 2072640 h 3850640"/>
                  <a:gd name="connsiteX95" fmla="*/ 2956560 w 4409440"/>
                  <a:gd name="connsiteY95" fmla="*/ 2113280 h 3850640"/>
                  <a:gd name="connsiteX96" fmla="*/ 2966720 w 4409440"/>
                  <a:gd name="connsiteY96" fmla="*/ 2128520 h 3850640"/>
                  <a:gd name="connsiteX97" fmla="*/ 2981960 w 4409440"/>
                  <a:gd name="connsiteY97" fmla="*/ 2143760 h 3850640"/>
                  <a:gd name="connsiteX98" fmla="*/ 2992120 w 4409440"/>
                  <a:gd name="connsiteY98" fmla="*/ 2159000 h 3850640"/>
                  <a:gd name="connsiteX99" fmla="*/ 3007360 w 4409440"/>
                  <a:gd name="connsiteY99" fmla="*/ 2174240 h 3850640"/>
                  <a:gd name="connsiteX100" fmla="*/ 3053080 w 4409440"/>
                  <a:gd name="connsiteY100" fmla="*/ 2225040 h 3850640"/>
                  <a:gd name="connsiteX101" fmla="*/ 3088640 w 4409440"/>
                  <a:gd name="connsiteY101" fmla="*/ 2250440 h 3850640"/>
                  <a:gd name="connsiteX102" fmla="*/ 3124200 w 4409440"/>
                  <a:gd name="connsiteY102" fmla="*/ 2275840 h 3850640"/>
                  <a:gd name="connsiteX103" fmla="*/ 3154680 w 4409440"/>
                  <a:gd name="connsiteY103" fmla="*/ 2316480 h 3850640"/>
                  <a:gd name="connsiteX104" fmla="*/ 3185160 w 4409440"/>
                  <a:gd name="connsiteY104" fmla="*/ 2346960 h 3850640"/>
                  <a:gd name="connsiteX105" fmla="*/ 3195320 w 4409440"/>
                  <a:gd name="connsiteY105" fmla="*/ 2362200 h 3850640"/>
                  <a:gd name="connsiteX106" fmla="*/ 3225800 w 4409440"/>
                  <a:gd name="connsiteY106" fmla="*/ 2382520 h 3850640"/>
                  <a:gd name="connsiteX107" fmla="*/ 3241040 w 4409440"/>
                  <a:gd name="connsiteY107" fmla="*/ 2402840 h 3850640"/>
                  <a:gd name="connsiteX108" fmla="*/ 3271520 w 4409440"/>
                  <a:gd name="connsiteY108" fmla="*/ 2453640 h 3850640"/>
                  <a:gd name="connsiteX109" fmla="*/ 3276600 w 4409440"/>
                  <a:gd name="connsiteY109" fmla="*/ 2468880 h 3850640"/>
                  <a:gd name="connsiteX110" fmla="*/ 3322320 w 4409440"/>
                  <a:gd name="connsiteY110" fmla="*/ 2529840 h 3850640"/>
                  <a:gd name="connsiteX111" fmla="*/ 3342640 w 4409440"/>
                  <a:gd name="connsiteY111" fmla="*/ 2575560 h 3850640"/>
                  <a:gd name="connsiteX112" fmla="*/ 3378200 w 4409440"/>
                  <a:gd name="connsiteY112" fmla="*/ 2616200 h 3850640"/>
                  <a:gd name="connsiteX113" fmla="*/ 3398520 w 4409440"/>
                  <a:gd name="connsiteY113" fmla="*/ 2646680 h 3850640"/>
                  <a:gd name="connsiteX114" fmla="*/ 3403600 w 4409440"/>
                  <a:gd name="connsiteY114" fmla="*/ 2667000 h 3850640"/>
                  <a:gd name="connsiteX115" fmla="*/ 3439160 w 4409440"/>
                  <a:gd name="connsiteY115" fmla="*/ 2702560 h 3850640"/>
                  <a:gd name="connsiteX116" fmla="*/ 3454400 w 4409440"/>
                  <a:gd name="connsiteY116" fmla="*/ 2727960 h 3850640"/>
                  <a:gd name="connsiteX117" fmla="*/ 3489960 w 4409440"/>
                  <a:gd name="connsiteY117" fmla="*/ 2763520 h 3850640"/>
                  <a:gd name="connsiteX118" fmla="*/ 3535680 w 4409440"/>
                  <a:gd name="connsiteY118" fmla="*/ 2829560 h 3850640"/>
                  <a:gd name="connsiteX119" fmla="*/ 3550920 w 4409440"/>
                  <a:gd name="connsiteY119" fmla="*/ 2839720 h 3850640"/>
                  <a:gd name="connsiteX120" fmla="*/ 3576320 w 4409440"/>
                  <a:gd name="connsiteY120" fmla="*/ 2865120 h 3850640"/>
                  <a:gd name="connsiteX121" fmla="*/ 3591560 w 4409440"/>
                  <a:gd name="connsiteY121" fmla="*/ 2870200 h 3850640"/>
                  <a:gd name="connsiteX122" fmla="*/ 3606800 w 4409440"/>
                  <a:gd name="connsiteY122" fmla="*/ 2880360 h 3850640"/>
                  <a:gd name="connsiteX123" fmla="*/ 3652520 w 4409440"/>
                  <a:gd name="connsiteY123" fmla="*/ 2941320 h 3850640"/>
                  <a:gd name="connsiteX124" fmla="*/ 3672840 w 4409440"/>
                  <a:gd name="connsiteY124" fmla="*/ 2961640 h 3850640"/>
                  <a:gd name="connsiteX125" fmla="*/ 3693160 w 4409440"/>
                  <a:gd name="connsiteY125" fmla="*/ 3012440 h 3850640"/>
                  <a:gd name="connsiteX126" fmla="*/ 3708400 w 4409440"/>
                  <a:gd name="connsiteY126" fmla="*/ 3027680 h 3850640"/>
                  <a:gd name="connsiteX127" fmla="*/ 3713480 w 4409440"/>
                  <a:gd name="connsiteY127" fmla="*/ 3042920 h 3850640"/>
                  <a:gd name="connsiteX128" fmla="*/ 3749040 w 4409440"/>
                  <a:gd name="connsiteY128" fmla="*/ 3088640 h 3850640"/>
                  <a:gd name="connsiteX129" fmla="*/ 3754120 w 4409440"/>
                  <a:gd name="connsiteY129" fmla="*/ 3103880 h 3850640"/>
                  <a:gd name="connsiteX130" fmla="*/ 3784600 w 4409440"/>
                  <a:gd name="connsiteY130" fmla="*/ 3149600 h 3850640"/>
                  <a:gd name="connsiteX131" fmla="*/ 3799840 w 4409440"/>
                  <a:gd name="connsiteY131" fmla="*/ 3164840 h 3850640"/>
                  <a:gd name="connsiteX132" fmla="*/ 3845560 w 4409440"/>
                  <a:gd name="connsiteY132" fmla="*/ 3195320 h 3850640"/>
                  <a:gd name="connsiteX133" fmla="*/ 3891280 w 4409440"/>
                  <a:gd name="connsiteY133" fmla="*/ 3205480 h 3850640"/>
                  <a:gd name="connsiteX134" fmla="*/ 3911600 w 4409440"/>
                  <a:gd name="connsiteY134" fmla="*/ 3215640 h 3850640"/>
                  <a:gd name="connsiteX135" fmla="*/ 3952240 w 4409440"/>
                  <a:gd name="connsiteY135" fmla="*/ 3225800 h 3850640"/>
                  <a:gd name="connsiteX136" fmla="*/ 3962400 w 4409440"/>
                  <a:gd name="connsiteY136" fmla="*/ 3241040 h 3850640"/>
                  <a:gd name="connsiteX137" fmla="*/ 3992880 w 4409440"/>
                  <a:gd name="connsiteY137" fmla="*/ 3261360 h 3850640"/>
                  <a:gd name="connsiteX138" fmla="*/ 4023360 w 4409440"/>
                  <a:gd name="connsiteY138" fmla="*/ 3307080 h 3850640"/>
                  <a:gd name="connsiteX139" fmla="*/ 4043680 w 4409440"/>
                  <a:gd name="connsiteY139" fmla="*/ 3368040 h 3850640"/>
                  <a:gd name="connsiteX140" fmla="*/ 4053840 w 4409440"/>
                  <a:gd name="connsiteY140" fmla="*/ 3423920 h 3850640"/>
                  <a:gd name="connsiteX141" fmla="*/ 4058920 w 4409440"/>
                  <a:gd name="connsiteY141" fmla="*/ 3439160 h 3850640"/>
                  <a:gd name="connsiteX142" fmla="*/ 4064000 w 4409440"/>
                  <a:gd name="connsiteY142" fmla="*/ 3469640 h 3850640"/>
                  <a:gd name="connsiteX143" fmla="*/ 4084320 w 4409440"/>
                  <a:gd name="connsiteY143" fmla="*/ 3525520 h 3850640"/>
                  <a:gd name="connsiteX144" fmla="*/ 4089400 w 4409440"/>
                  <a:gd name="connsiteY144" fmla="*/ 3550920 h 3850640"/>
                  <a:gd name="connsiteX145" fmla="*/ 4130040 w 4409440"/>
                  <a:gd name="connsiteY145" fmla="*/ 3611880 h 3850640"/>
                  <a:gd name="connsiteX146" fmla="*/ 4140200 w 4409440"/>
                  <a:gd name="connsiteY146" fmla="*/ 3627120 h 3850640"/>
                  <a:gd name="connsiteX147" fmla="*/ 4155440 w 4409440"/>
                  <a:gd name="connsiteY147" fmla="*/ 3642360 h 3850640"/>
                  <a:gd name="connsiteX148" fmla="*/ 4170680 w 4409440"/>
                  <a:gd name="connsiteY148" fmla="*/ 3667760 h 3850640"/>
                  <a:gd name="connsiteX149" fmla="*/ 4196080 w 4409440"/>
                  <a:gd name="connsiteY149" fmla="*/ 3683000 h 3850640"/>
                  <a:gd name="connsiteX150" fmla="*/ 4206240 w 4409440"/>
                  <a:gd name="connsiteY150" fmla="*/ 3698240 h 3850640"/>
                  <a:gd name="connsiteX151" fmla="*/ 4241800 w 4409440"/>
                  <a:gd name="connsiteY151" fmla="*/ 3738880 h 3850640"/>
                  <a:gd name="connsiteX152" fmla="*/ 4251960 w 4409440"/>
                  <a:gd name="connsiteY152" fmla="*/ 3759200 h 3850640"/>
                  <a:gd name="connsiteX153" fmla="*/ 4267200 w 4409440"/>
                  <a:gd name="connsiteY153" fmla="*/ 3794760 h 3850640"/>
                  <a:gd name="connsiteX154" fmla="*/ 4302760 w 4409440"/>
                  <a:gd name="connsiteY154" fmla="*/ 3815080 h 3850640"/>
                  <a:gd name="connsiteX155" fmla="*/ 4328160 w 4409440"/>
                  <a:gd name="connsiteY155" fmla="*/ 3840480 h 3850640"/>
                  <a:gd name="connsiteX156" fmla="*/ 4358640 w 4409440"/>
                  <a:gd name="connsiteY156" fmla="*/ 3850640 h 3850640"/>
                  <a:gd name="connsiteX157" fmla="*/ 4389120 w 4409440"/>
                  <a:gd name="connsiteY157" fmla="*/ 3845560 h 3850640"/>
                  <a:gd name="connsiteX158" fmla="*/ 4394200 w 4409440"/>
                  <a:gd name="connsiteY158" fmla="*/ 3825240 h 3850640"/>
                  <a:gd name="connsiteX159" fmla="*/ 4409440 w 4409440"/>
                  <a:gd name="connsiteY15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320040 w 4409440"/>
                  <a:gd name="connsiteY6" fmla="*/ 20320 h 3850640"/>
                  <a:gd name="connsiteX7" fmla="*/ 435776 w 4409440"/>
                  <a:gd name="connsiteY7" fmla="*/ 17449 h 3850640"/>
                  <a:gd name="connsiteX8" fmla="*/ 786618 w 4409440"/>
                  <a:gd name="connsiteY8" fmla="*/ 26963 h 3850640"/>
                  <a:gd name="connsiteX9" fmla="*/ 1137920 w 4409440"/>
                  <a:gd name="connsiteY9" fmla="*/ 101600 h 3850640"/>
                  <a:gd name="connsiteX10" fmla="*/ 1188720 w 4409440"/>
                  <a:gd name="connsiteY10" fmla="*/ 132080 h 3850640"/>
                  <a:gd name="connsiteX11" fmla="*/ 1209040 w 4409440"/>
                  <a:gd name="connsiteY11" fmla="*/ 137160 h 3850640"/>
                  <a:gd name="connsiteX12" fmla="*/ 1264920 w 4409440"/>
                  <a:gd name="connsiteY12" fmla="*/ 162560 h 3850640"/>
                  <a:gd name="connsiteX13" fmla="*/ 1351280 w 4409440"/>
                  <a:gd name="connsiteY13" fmla="*/ 198120 h 3850640"/>
                  <a:gd name="connsiteX14" fmla="*/ 1412240 w 4409440"/>
                  <a:gd name="connsiteY14" fmla="*/ 218440 h 3850640"/>
                  <a:gd name="connsiteX15" fmla="*/ 1442720 w 4409440"/>
                  <a:gd name="connsiteY15" fmla="*/ 233680 h 3850640"/>
                  <a:gd name="connsiteX16" fmla="*/ 1478280 w 4409440"/>
                  <a:gd name="connsiteY16" fmla="*/ 248920 h 3850640"/>
                  <a:gd name="connsiteX17" fmla="*/ 1518920 w 4409440"/>
                  <a:gd name="connsiteY17" fmla="*/ 264160 h 3850640"/>
                  <a:gd name="connsiteX18" fmla="*/ 1559560 w 4409440"/>
                  <a:gd name="connsiteY18" fmla="*/ 294640 h 3850640"/>
                  <a:gd name="connsiteX19" fmla="*/ 1584960 w 4409440"/>
                  <a:gd name="connsiteY19" fmla="*/ 309880 h 3850640"/>
                  <a:gd name="connsiteX20" fmla="*/ 1600200 w 4409440"/>
                  <a:gd name="connsiteY20" fmla="*/ 320040 h 3850640"/>
                  <a:gd name="connsiteX21" fmla="*/ 1620520 w 4409440"/>
                  <a:gd name="connsiteY21" fmla="*/ 330200 h 3850640"/>
                  <a:gd name="connsiteX22" fmla="*/ 1686560 w 4409440"/>
                  <a:gd name="connsiteY22" fmla="*/ 370840 h 3850640"/>
                  <a:gd name="connsiteX23" fmla="*/ 1706880 w 4409440"/>
                  <a:gd name="connsiteY23" fmla="*/ 381000 h 3850640"/>
                  <a:gd name="connsiteX24" fmla="*/ 1732280 w 4409440"/>
                  <a:gd name="connsiteY24" fmla="*/ 396240 h 3850640"/>
                  <a:gd name="connsiteX25" fmla="*/ 1813560 w 4409440"/>
                  <a:gd name="connsiteY25" fmla="*/ 421640 h 3850640"/>
                  <a:gd name="connsiteX26" fmla="*/ 1844040 w 4409440"/>
                  <a:gd name="connsiteY26" fmla="*/ 441960 h 3850640"/>
                  <a:gd name="connsiteX27" fmla="*/ 1874520 w 4409440"/>
                  <a:gd name="connsiteY27" fmla="*/ 452120 h 3850640"/>
                  <a:gd name="connsiteX28" fmla="*/ 1905000 w 4409440"/>
                  <a:gd name="connsiteY28" fmla="*/ 472440 h 3850640"/>
                  <a:gd name="connsiteX29" fmla="*/ 1925320 w 4409440"/>
                  <a:gd name="connsiteY29" fmla="*/ 487680 h 3850640"/>
                  <a:gd name="connsiteX30" fmla="*/ 1955800 w 4409440"/>
                  <a:gd name="connsiteY30" fmla="*/ 508000 h 3850640"/>
                  <a:gd name="connsiteX31" fmla="*/ 2021840 w 4409440"/>
                  <a:gd name="connsiteY31" fmla="*/ 533400 h 3850640"/>
                  <a:gd name="connsiteX32" fmla="*/ 2047240 w 4409440"/>
                  <a:gd name="connsiteY32" fmla="*/ 538480 h 3850640"/>
                  <a:gd name="connsiteX33" fmla="*/ 2067560 w 4409440"/>
                  <a:gd name="connsiteY33" fmla="*/ 553720 h 3850640"/>
                  <a:gd name="connsiteX34" fmla="*/ 2082800 w 4409440"/>
                  <a:gd name="connsiteY34" fmla="*/ 558800 h 3850640"/>
                  <a:gd name="connsiteX35" fmla="*/ 2128520 w 4409440"/>
                  <a:gd name="connsiteY35" fmla="*/ 604520 h 3850640"/>
                  <a:gd name="connsiteX36" fmla="*/ 2179320 w 4409440"/>
                  <a:gd name="connsiteY36" fmla="*/ 629920 h 3850640"/>
                  <a:gd name="connsiteX37" fmla="*/ 2265680 w 4409440"/>
                  <a:gd name="connsiteY37" fmla="*/ 680720 h 3850640"/>
                  <a:gd name="connsiteX38" fmla="*/ 2286000 w 4409440"/>
                  <a:gd name="connsiteY38" fmla="*/ 695960 h 3850640"/>
                  <a:gd name="connsiteX39" fmla="*/ 2336800 w 4409440"/>
                  <a:gd name="connsiteY39" fmla="*/ 721360 h 3850640"/>
                  <a:gd name="connsiteX40" fmla="*/ 2352040 w 4409440"/>
                  <a:gd name="connsiteY40" fmla="*/ 736600 h 3850640"/>
                  <a:gd name="connsiteX41" fmla="*/ 2438400 w 4409440"/>
                  <a:gd name="connsiteY41" fmla="*/ 777240 h 3850640"/>
                  <a:gd name="connsiteX42" fmla="*/ 2458720 w 4409440"/>
                  <a:gd name="connsiteY42" fmla="*/ 792480 h 3850640"/>
                  <a:gd name="connsiteX43" fmla="*/ 2479040 w 4409440"/>
                  <a:gd name="connsiteY43" fmla="*/ 802640 h 3850640"/>
                  <a:gd name="connsiteX44" fmla="*/ 2504440 w 4409440"/>
                  <a:gd name="connsiteY44" fmla="*/ 817880 h 3850640"/>
                  <a:gd name="connsiteX45" fmla="*/ 2529840 w 4409440"/>
                  <a:gd name="connsiteY45" fmla="*/ 848360 h 3850640"/>
                  <a:gd name="connsiteX46" fmla="*/ 2545080 w 4409440"/>
                  <a:gd name="connsiteY46" fmla="*/ 873760 h 3850640"/>
                  <a:gd name="connsiteX47" fmla="*/ 2570480 w 4409440"/>
                  <a:gd name="connsiteY47" fmla="*/ 894080 h 3850640"/>
                  <a:gd name="connsiteX48" fmla="*/ 2590800 w 4409440"/>
                  <a:gd name="connsiteY48" fmla="*/ 914400 h 3850640"/>
                  <a:gd name="connsiteX49" fmla="*/ 2636520 w 4409440"/>
                  <a:gd name="connsiteY49" fmla="*/ 939800 h 3850640"/>
                  <a:gd name="connsiteX50" fmla="*/ 2687320 w 4409440"/>
                  <a:gd name="connsiteY50" fmla="*/ 980440 h 3850640"/>
                  <a:gd name="connsiteX51" fmla="*/ 2707640 w 4409440"/>
                  <a:gd name="connsiteY51" fmla="*/ 990600 h 3850640"/>
                  <a:gd name="connsiteX52" fmla="*/ 2758440 w 4409440"/>
                  <a:gd name="connsiteY52" fmla="*/ 1046480 h 3850640"/>
                  <a:gd name="connsiteX53" fmla="*/ 2763520 w 4409440"/>
                  <a:gd name="connsiteY53" fmla="*/ 1061720 h 3850640"/>
                  <a:gd name="connsiteX54" fmla="*/ 2768600 w 4409440"/>
                  <a:gd name="connsiteY54" fmla="*/ 1087120 h 3850640"/>
                  <a:gd name="connsiteX55" fmla="*/ 2788920 w 4409440"/>
                  <a:gd name="connsiteY55" fmla="*/ 1117600 h 3850640"/>
                  <a:gd name="connsiteX56" fmla="*/ 2799080 w 4409440"/>
                  <a:gd name="connsiteY56" fmla="*/ 1132840 h 3850640"/>
                  <a:gd name="connsiteX57" fmla="*/ 2809240 w 4409440"/>
                  <a:gd name="connsiteY57" fmla="*/ 1168400 h 3850640"/>
                  <a:gd name="connsiteX58" fmla="*/ 2814320 w 4409440"/>
                  <a:gd name="connsiteY58" fmla="*/ 1183640 h 3850640"/>
                  <a:gd name="connsiteX59" fmla="*/ 2824480 w 4409440"/>
                  <a:gd name="connsiteY59" fmla="*/ 1198880 h 3850640"/>
                  <a:gd name="connsiteX60" fmla="*/ 2819400 w 4409440"/>
                  <a:gd name="connsiteY60" fmla="*/ 1270000 h 3850640"/>
                  <a:gd name="connsiteX61" fmla="*/ 2804160 w 4409440"/>
                  <a:gd name="connsiteY61" fmla="*/ 1285240 h 3850640"/>
                  <a:gd name="connsiteX62" fmla="*/ 2794000 w 4409440"/>
                  <a:gd name="connsiteY62" fmla="*/ 1305560 h 3850640"/>
                  <a:gd name="connsiteX63" fmla="*/ 2773680 w 4409440"/>
                  <a:gd name="connsiteY63" fmla="*/ 1336040 h 3850640"/>
                  <a:gd name="connsiteX64" fmla="*/ 2758440 w 4409440"/>
                  <a:gd name="connsiteY64" fmla="*/ 1366520 h 3850640"/>
                  <a:gd name="connsiteX65" fmla="*/ 2753360 w 4409440"/>
                  <a:gd name="connsiteY65" fmla="*/ 1386840 h 3850640"/>
                  <a:gd name="connsiteX66" fmla="*/ 2748280 w 4409440"/>
                  <a:gd name="connsiteY66" fmla="*/ 1402080 h 3850640"/>
                  <a:gd name="connsiteX67" fmla="*/ 2738120 w 4409440"/>
                  <a:gd name="connsiteY67" fmla="*/ 1442720 h 3850640"/>
                  <a:gd name="connsiteX68" fmla="*/ 2733040 w 4409440"/>
                  <a:gd name="connsiteY68" fmla="*/ 1457960 h 3850640"/>
                  <a:gd name="connsiteX69" fmla="*/ 2727960 w 4409440"/>
                  <a:gd name="connsiteY69" fmla="*/ 1488440 h 3850640"/>
                  <a:gd name="connsiteX70" fmla="*/ 2717800 w 4409440"/>
                  <a:gd name="connsiteY70" fmla="*/ 1508760 h 3850640"/>
                  <a:gd name="connsiteX71" fmla="*/ 2707640 w 4409440"/>
                  <a:gd name="connsiteY71" fmla="*/ 1534160 h 3850640"/>
                  <a:gd name="connsiteX72" fmla="*/ 2697480 w 4409440"/>
                  <a:gd name="connsiteY72" fmla="*/ 1549400 h 3850640"/>
                  <a:gd name="connsiteX73" fmla="*/ 2687320 w 4409440"/>
                  <a:gd name="connsiteY73" fmla="*/ 1579880 h 3850640"/>
                  <a:gd name="connsiteX74" fmla="*/ 2682240 w 4409440"/>
                  <a:gd name="connsiteY74" fmla="*/ 1595120 h 3850640"/>
                  <a:gd name="connsiteX75" fmla="*/ 2672080 w 4409440"/>
                  <a:gd name="connsiteY75" fmla="*/ 1625600 h 3850640"/>
                  <a:gd name="connsiteX76" fmla="*/ 2677160 w 4409440"/>
                  <a:gd name="connsiteY76" fmla="*/ 1732280 h 3850640"/>
                  <a:gd name="connsiteX77" fmla="*/ 2697480 w 4409440"/>
                  <a:gd name="connsiteY77" fmla="*/ 1752600 h 3850640"/>
                  <a:gd name="connsiteX78" fmla="*/ 2707640 w 4409440"/>
                  <a:gd name="connsiteY78" fmla="*/ 1772920 h 3850640"/>
                  <a:gd name="connsiteX79" fmla="*/ 2722880 w 4409440"/>
                  <a:gd name="connsiteY79" fmla="*/ 1788160 h 3850640"/>
                  <a:gd name="connsiteX80" fmla="*/ 2738120 w 4409440"/>
                  <a:gd name="connsiteY80" fmla="*/ 1808480 h 3850640"/>
                  <a:gd name="connsiteX81" fmla="*/ 2743200 w 4409440"/>
                  <a:gd name="connsiteY81" fmla="*/ 1828800 h 3850640"/>
                  <a:gd name="connsiteX82" fmla="*/ 2783840 w 4409440"/>
                  <a:gd name="connsiteY82" fmla="*/ 1869440 h 3850640"/>
                  <a:gd name="connsiteX83" fmla="*/ 2794000 w 4409440"/>
                  <a:gd name="connsiteY83" fmla="*/ 1889760 h 3850640"/>
                  <a:gd name="connsiteX84" fmla="*/ 2804160 w 4409440"/>
                  <a:gd name="connsiteY84" fmla="*/ 1905000 h 3850640"/>
                  <a:gd name="connsiteX85" fmla="*/ 2809240 w 4409440"/>
                  <a:gd name="connsiteY85" fmla="*/ 1920240 h 3850640"/>
                  <a:gd name="connsiteX86" fmla="*/ 2824480 w 4409440"/>
                  <a:gd name="connsiteY86" fmla="*/ 1940560 h 3850640"/>
                  <a:gd name="connsiteX87" fmla="*/ 2834640 w 4409440"/>
                  <a:gd name="connsiteY87" fmla="*/ 1955800 h 3850640"/>
                  <a:gd name="connsiteX88" fmla="*/ 2849880 w 4409440"/>
                  <a:gd name="connsiteY88" fmla="*/ 1965960 h 3850640"/>
                  <a:gd name="connsiteX89" fmla="*/ 2860040 w 4409440"/>
                  <a:gd name="connsiteY89" fmla="*/ 1981200 h 3850640"/>
                  <a:gd name="connsiteX90" fmla="*/ 2870200 w 4409440"/>
                  <a:gd name="connsiteY90" fmla="*/ 2001520 h 3850640"/>
                  <a:gd name="connsiteX91" fmla="*/ 2885440 w 4409440"/>
                  <a:gd name="connsiteY91" fmla="*/ 2016760 h 3850640"/>
                  <a:gd name="connsiteX92" fmla="*/ 2890520 w 4409440"/>
                  <a:gd name="connsiteY92" fmla="*/ 2032000 h 3850640"/>
                  <a:gd name="connsiteX93" fmla="*/ 2926080 w 4409440"/>
                  <a:gd name="connsiteY93" fmla="*/ 2072640 h 3850640"/>
                  <a:gd name="connsiteX94" fmla="*/ 2956560 w 4409440"/>
                  <a:gd name="connsiteY94" fmla="*/ 2113280 h 3850640"/>
                  <a:gd name="connsiteX95" fmla="*/ 2966720 w 4409440"/>
                  <a:gd name="connsiteY95" fmla="*/ 2128520 h 3850640"/>
                  <a:gd name="connsiteX96" fmla="*/ 2981960 w 4409440"/>
                  <a:gd name="connsiteY96" fmla="*/ 2143760 h 3850640"/>
                  <a:gd name="connsiteX97" fmla="*/ 2992120 w 4409440"/>
                  <a:gd name="connsiteY97" fmla="*/ 2159000 h 3850640"/>
                  <a:gd name="connsiteX98" fmla="*/ 3007360 w 4409440"/>
                  <a:gd name="connsiteY98" fmla="*/ 2174240 h 3850640"/>
                  <a:gd name="connsiteX99" fmla="*/ 3053080 w 4409440"/>
                  <a:gd name="connsiteY99" fmla="*/ 2225040 h 3850640"/>
                  <a:gd name="connsiteX100" fmla="*/ 3088640 w 4409440"/>
                  <a:gd name="connsiteY100" fmla="*/ 2250440 h 3850640"/>
                  <a:gd name="connsiteX101" fmla="*/ 3124200 w 4409440"/>
                  <a:gd name="connsiteY101" fmla="*/ 2275840 h 3850640"/>
                  <a:gd name="connsiteX102" fmla="*/ 3154680 w 4409440"/>
                  <a:gd name="connsiteY102" fmla="*/ 2316480 h 3850640"/>
                  <a:gd name="connsiteX103" fmla="*/ 3185160 w 4409440"/>
                  <a:gd name="connsiteY103" fmla="*/ 2346960 h 3850640"/>
                  <a:gd name="connsiteX104" fmla="*/ 3195320 w 4409440"/>
                  <a:gd name="connsiteY104" fmla="*/ 2362200 h 3850640"/>
                  <a:gd name="connsiteX105" fmla="*/ 3225800 w 4409440"/>
                  <a:gd name="connsiteY105" fmla="*/ 2382520 h 3850640"/>
                  <a:gd name="connsiteX106" fmla="*/ 3241040 w 4409440"/>
                  <a:gd name="connsiteY106" fmla="*/ 2402840 h 3850640"/>
                  <a:gd name="connsiteX107" fmla="*/ 3271520 w 4409440"/>
                  <a:gd name="connsiteY107" fmla="*/ 2453640 h 3850640"/>
                  <a:gd name="connsiteX108" fmla="*/ 3276600 w 4409440"/>
                  <a:gd name="connsiteY108" fmla="*/ 2468880 h 3850640"/>
                  <a:gd name="connsiteX109" fmla="*/ 3322320 w 4409440"/>
                  <a:gd name="connsiteY109" fmla="*/ 2529840 h 3850640"/>
                  <a:gd name="connsiteX110" fmla="*/ 3342640 w 4409440"/>
                  <a:gd name="connsiteY110" fmla="*/ 2575560 h 3850640"/>
                  <a:gd name="connsiteX111" fmla="*/ 3378200 w 4409440"/>
                  <a:gd name="connsiteY111" fmla="*/ 2616200 h 3850640"/>
                  <a:gd name="connsiteX112" fmla="*/ 3398520 w 4409440"/>
                  <a:gd name="connsiteY112" fmla="*/ 2646680 h 3850640"/>
                  <a:gd name="connsiteX113" fmla="*/ 3403600 w 4409440"/>
                  <a:gd name="connsiteY113" fmla="*/ 2667000 h 3850640"/>
                  <a:gd name="connsiteX114" fmla="*/ 3439160 w 4409440"/>
                  <a:gd name="connsiteY114" fmla="*/ 2702560 h 3850640"/>
                  <a:gd name="connsiteX115" fmla="*/ 3454400 w 4409440"/>
                  <a:gd name="connsiteY115" fmla="*/ 2727960 h 3850640"/>
                  <a:gd name="connsiteX116" fmla="*/ 3489960 w 4409440"/>
                  <a:gd name="connsiteY116" fmla="*/ 2763520 h 3850640"/>
                  <a:gd name="connsiteX117" fmla="*/ 3535680 w 4409440"/>
                  <a:gd name="connsiteY117" fmla="*/ 2829560 h 3850640"/>
                  <a:gd name="connsiteX118" fmla="*/ 3550920 w 4409440"/>
                  <a:gd name="connsiteY118" fmla="*/ 2839720 h 3850640"/>
                  <a:gd name="connsiteX119" fmla="*/ 3576320 w 4409440"/>
                  <a:gd name="connsiteY119" fmla="*/ 2865120 h 3850640"/>
                  <a:gd name="connsiteX120" fmla="*/ 3591560 w 4409440"/>
                  <a:gd name="connsiteY120" fmla="*/ 2870200 h 3850640"/>
                  <a:gd name="connsiteX121" fmla="*/ 3606800 w 4409440"/>
                  <a:gd name="connsiteY121" fmla="*/ 2880360 h 3850640"/>
                  <a:gd name="connsiteX122" fmla="*/ 3652520 w 4409440"/>
                  <a:gd name="connsiteY122" fmla="*/ 2941320 h 3850640"/>
                  <a:gd name="connsiteX123" fmla="*/ 3672840 w 4409440"/>
                  <a:gd name="connsiteY123" fmla="*/ 2961640 h 3850640"/>
                  <a:gd name="connsiteX124" fmla="*/ 3693160 w 4409440"/>
                  <a:gd name="connsiteY124" fmla="*/ 3012440 h 3850640"/>
                  <a:gd name="connsiteX125" fmla="*/ 3708400 w 4409440"/>
                  <a:gd name="connsiteY125" fmla="*/ 3027680 h 3850640"/>
                  <a:gd name="connsiteX126" fmla="*/ 3713480 w 4409440"/>
                  <a:gd name="connsiteY126" fmla="*/ 3042920 h 3850640"/>
                  <a:gd name="connsiteX127" fmla="*/ 3749040 w 4409440"/>
                  <a:gd name="connsiteY127" fmla="*/ 3088640 h 3850640"/>
                  <a:gd name="connsiteX128" fmla="*/ 3754120 w 4409440"/>
                  <a:gd name="connsiteY128" fmla="*/ 3103880 h 3850640"/>
                  <a:gd name="connsiteX129" fmla="*/ 3784600 w 4409440"/>
                  <a:gd name="connsiteY129" fmla="*/ 3149600 h 3850640"/>
                  <a:gd name="connsiteX130" fmla="*/ 3799840 w 4409440"/>
                  <a:gd name="connsiteY130" fmla="*/ 3164840 h 3850640"/>
                  <a:gd name="connsiteX131" fmla="*/ 3845560 w 4409440"/>
                  <a:gd name="connsiteY131" fmla="*/ 3195320 h 3850640"/>
                  <a:gd name="connsiteX132" fmla="*/ 3891280 w 4409440"/>
                  <a:gd name="connsiteY132" fmla="*/ 3205480 h 3850640"/>
                  <a:gd name="connsiteX133" fmla="*/ 3911600 w 4409440"/>
                  <a:gd name="connsiteY133" fmla="*/ 3215640 h 3850640"/>
                  <a:gd name="connsiteX134" fmla="*/ 3952240 w 4409440"/>
                  <a:gd name="connsiteY134" fmla="*/ 3225800 h 3850640"/>
                  <a:gd name="connsiteX135" fmla="*/ 3962400 w 4409440"/>
                  <a:gd name="connsiteY135" fmla="*/ 3241040 h 3850640"/>
                  <a:gd name="connsiteX136" fmla="*/ 3992880 w 4409440"/>
                  <a:gd name="connsiteY136" fmla="*/ 3261360 h 3850640"/>
                  <a:gd name="connsiteX137" fmla="*/ 4023360 w 4409440"/>
                  <a:gd name="connsiteY137" fmla="*/ 3307080 h 3850640"/>
                  <a:gd name="connsiteX138" fmla="*/ 4043680 w 4409440"/>
                  <a:gd name="connsiteY138" fmla="*/ 3368040 h 3850640"/>
                  <a:gd name="connsiteX139" fmla="*/ 4053840 w 4409440"/>
                  <a:gd name="connsiteY139" fmla="*/ 3423920 h 3850640"/>
                  <a:gd name="connsiteX140" fmla="*/ 4058920 w 4409440"/>
                  <a:gd name="connsiteY140" fmla="*/ 3439160 h 3850640"/>
                  <a:gd name="connsiteX141" fmla="*/ 4064000 w 4409440"/>
                  <a:gd name="connsiteY141" fmla="*/ 3469640 h 3850640"/>
                  <a:gd name="connsiteX142" fmla="*/ 4084320 w 4409440"/>
                  <a:gd name="connsiteY142" fmla="*/ 3525520 h 3850640"/>
                  <a:gd name="connsiteX143" fmla="*/ 4089400 w 4409440"/>
                  <a:gd name="connsiteY143" fmla="*/ 3550920 h 3850640"/>
                  <a:gd name="connsiteX144" fmla="*/ 4130040 w 4409440"/>
                  <a:gd name="connsiteY144" fmla="*/ 3611880 h 3850640"/>
                  <a:gd name="connsiteX145" fmla="*/ 4140200 w 4409440"/>
                  <a:gd name="connsiteY145" fmla="*/ 3627120 h 3850640"/>
                  <a:gd name="connsiteX146" fmla="*/ 4155440 w 4409440"/>
                  <a:gd name="connsiteY146" fmla="*/ 3642360 h 3850640"/>
                  <a:gd name="connsiteX147" fmla="*/ 4170680 w 4409440"/>
                  <a:gd name="connsiteY147" fmla="*/ 3667760 h 3850640"/>
                  <a:gd name="connsiteX148" fmla="*/ 4196080 w 4409440"/>
                  <a:gd name="connsiteY148" fmla="*/ 3683000 h 3850640"/>
                  <a:gd name="connsiteX149" fmla="*/ 4206240 w 4409440"/>
                  <a:gd name="connsiteY149" fmla="*/ 3698240 h 3850640"/>
                  <a:gd name="connsiteX150" fmla="*/ 4241800 w 4409440"/>
                  <a:gd name="connsiteY150" fmla="*/ 3738880 h 3850640"/>
                  <a:gd name="connsiteX151" fmla="*/ 4251960 w 4409440"/>
                  <a:gd name="connsiteY151" fmla="*/ 3759200 h 3850640"/>
                  <a:gd name="connsiteX152" fmla="*/ 4267200 w 4409440"/>
                  <a:gd name="connsiteY152" fmla="*/ 3794760 h 3850640"/>
                  <a:gd name="connsiteX153" fmla="*/ 4302760 w 4409440"/>
                  <a:gd name="connsiteY153" fmla="*/ 3815080 h 3850640"/>
                  <a:gd name="connsiteX154" fmla="*/ 4328160 w 4409440"/>
                  <a:gd name="connsiteY154" fmla="*/ 3840480 h 3850640"/>
                  <a:gd name="connsiteX155" fmla="*/ 4358640 w 4409440"/>
                  <a:gd name="connsiteY155" fmla="*/ 3850640 h 3850640"/>
                  <a:gd name="connsiteX156" fmla="*/ 4389120 w 4409440"/>
                  <a:gd name="connsiteY156" fmla="*/ 3845560 h 3850640"/>
                  <a:gd name="connsiteX157" fmla="*/ 4394200 w 4409440"/>
                  <a:gd name="connsiteY157" fmla="*/ 3825240 h 3850640"/>
                  <a:gd name="connsiteX158" fmla="*/ 4409440 w 4409440"/>
                  <a:gd name="connsiteY15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289560 w 4409440"/>
                  <a:gd name="connsiteY5" fmla="*/ 15240 h 3850640"/>
                  <a:gd name="connsiteX6" fmla="*/ 435776 w 4409440"/>
                  <a:gd name="connsiteY6" fmla="*/ 17449 h 3850640"/>
                  <a:gd name="connsiteX7" fmla="*/ 786618 w 4409440"/>
                  <a:gd name="connsiteY7" fmla="*/ 26963 h 3850640"/>
                  <a:gd name="connsiteX8" fmla="*/ 1137920 w 4409440"/>
                  <a:gd name="connsiteY8" fmla="*/ 101600 h 3850640"/>
                  <a:gd name="connsiteX9" fmla="*/ 1188720 w 4409440"/>
                  <a:gd name="connsiteY9" fmla="*/ 132080 h 3850640"/>
                  <a:gd name="connsiteX10" fmla="*/ 1209040 w 4409440"/>
                  <a:gd name="connsiteY10" fmla="*/ 137160 h 3850640"/>
                  <a:gd name="connsiteX11" fmla="*/ 1264920 w 4409440"/>
                  <a:gd name="connsiteY11" fmla="*/ 162560 h 3850640"/>
                  <a:gd name="connsiteX12" fmla="*/ 1351280 w 4409440"/>
                  <a:gd name="connsiteY12" fmla="*/ 198120 h 3850640"/>
                  <a:gd name="connsiteX13" fmla="*/ 1412240 w 4409440"/>
                  <a:gd name="connsiteY13" fmla="*/ 218440 h 3850640"/>
                  <a:gd name="connsiteX14" fmla="*/ 1442720 w 4409440"/>
                  <a:gd name="connsiteY14" fmla="*/ 233680 h 3850640"/>
                  <a:gd name="connsiteX15" fmla="*/ 1478280 w 4409440"/>
                  <a:gd name="connsiteY15" fmla="*/ 248920 h 3850640"/>
                  <a:gd name="connsiteX16" fmla="*/ 1518920 w 4409440"/>
                  <a:gd name="connsiteY16" fmla="*/ 264160 h 3850640"/>
                  <a:gd name="connsiteX17" fmla="*/ 1559560 w 4409440"/>
                  <a:gd name="connsiteY17" fmla="*/ 294640 h 3850640"/>
                  <a:gd name="connsiteX18" fmla="*/ 1584960 w 4409440"/>
                  <a:gd name="connsiteY18" fmla="*/ 309880 h 3850640"/>
                  <a:gd name="connsiteX19" fmla="*/ 1600200 w 4409440"/>
                  <a:gd name="connsiteY19" fmla="*/ 320040 h 3850640"/>
                  <a:gd name="connsiteX20" fmla="*/ 1620520 w 4409440"/>
                  <a:gd name="connsiteY20" fmla="*/ 330200 h 3850640"/>
                  <a:gd name="connsiteX21" fmla="*/ 1686560 w 4409440"/>
                  <a:gd name="connsiteY21" fmla="*/ 370840 h 3850640"/>
                  <a:gd name="connsiteX22" fmla="*/ 1706880 w 4409440"/>
                  <a:gd name="connsiteY22" fmla="*/ 381000 h 3850640"/>
                  <a:gd name="connsiteX23" fmla="*/ 1732280 w 4409440"/>
                  <a:gd name="connsiteY23" fmla="*/ 396240 h 3850640"/>
                  <a:gd name="connsiteX24" fmla="*/ 1813560 w 4409440"/>
                  <a:gd name="connsiteY24" fmla="*/ 421640 h 3850640"/>
                  <a:gd name="connsiteX25" fmla="*/ 1844040 w 4409440"/>
                  <a:gd name="connsiteY25" fmla="*/ 441960 h 3850640"/>
                  <a:gd name="connsiteX26" fmla="*/ 1874520 w 4409440"/>
                  <a:gd name="connsiteY26" fmla="*/ 452120 h 3850640"/>
                  <a:gd name="connsiteX27" fmla="*/ 1905000 w 4409440"/>
                  <a:gd name="connsiteY27" fmla="*/ 472440 h 3850640"/>
                  <a:gd name="connsiteX28" fmla="*/ 1925320 w 4409440"/>
                  <a:gd name="connsiteY28" fmla="*/ 487680 h 3850640"/>
                  <a:gd name="connsiteX29" fmla="*/ 1955800 w 4409440"/>
                  <a:gd name="connsiteY29" fmla="*/ 508000 h 3850640"/>
                  <a:gd name="connsiteX30" fmla="*/ 2021840 w 4409440"/>
                  <a:gd name="connsiteY30" fmla="*/ 533400 h 3850640"/>
                  <a:gd name="connsiteX31" fmla="*/ 2047240 w 4409440"/>
                  <a:gd name="connsiteY31" fmla="*/ 538480 h 3850640"/>
                  <a:gd name="connsiteX32" fmla="*/ 2067560 w 4409440"/>
                  <a:gd name="connsiteY32" fmla="*/ 553720 h 3850640"/>
                  <a:gd name="connsiteX33" fmla="*/ 2082800 w 4409440"/>
                  <a:gd name="connsiteY33" fmla="*/ 558800 h 3850640"/>
                  <a:gd name="connsiteX34" fmla="*/ 2128520 w 4409440"/>
                  <a:gd name="connsiteY34" fmla="*/ 604520 h 3850640"/>
                  <a:gd name="connsiteX35" fmla="*/ 2179320 w 4409440"/>
                  <a:gd name="connsiteY35" fmla="*/ 629920 h 3850640"/>
                  <a:gd name="connsiteX36" fmla="*/ 2265680 w 4409440"/>
                  <a:gd name="connsiteY36" fmla="*/ 680720 h 3850640"/>
                  <a:gd name="connsiteX37" fmla="*/ 2286000 w 4409440"/>
                  <a:gd name="connsiteY37" fmla="*/ 695960 h 3850640"/>
                  <a:gd name="connsiteX38" fmla="*/ 2336800 w 4409440"/>
                  <a:gd name="connsiteY38" fmla="*/ 721360 h 3850640"/>
                  <a:gd name="connsiteX39" fmla="*/ 2352040 w 4409440"/>
                  <a:gd name="connsiteY39" fmla="*/ 736600 h 3850640"/>
                  <a:gd name="connsiteX40" fmla="*/ 2438400 w 4409440"/>
                  <a:gd name="connsiteY40" fmla="*/ 777240 h 3850640"/>
                  <a:gd name="connsiteX41" fmla="*/ 2458720 w 4409440"/>
                  <a:gd name="connsiteY41" fmla="*/ 792480 h 3850640"/>
                  <a:gd name="connsiteX42" fmla="*/ 2479040 w 4409440"/>
                  <a:gd name="connsiteY42" fmla="*/ 802640 h 3850640"/>
                  <a:gd name="connsiteX43" fmla="*/ 2504440 w 4409440"/>
                  <a:gd name="connsiteY43" fmla="*/ 817880 h 3850640"/>
                  <a:gd name="connsiteX44" fmla="*/ 2529840 w 4409440"/>
                  <a:gd name="connsiteY44" fmla="*/ 848360 h 3850640"/>
                  <a:gd name="connsiteX45" fmla="*/ 2545080 w 4409440"/>
                  <a:gd name="connsiteY45" fmla="*/ 873760 h 3850640"/>
                  <a:gd name="connsiteX46" fmla="*/ 2570480 w 4409440"/>
                  <a:gd name="connsiteY46" fmla="*/ 894080 h 3850640"/>
                  <a:gd name="connsiteX47" fmla="*/ 2590800 w 4409440"/>
                  <a:gd name="connsiteY47" fmla="*/ 914400 h 3850640"/>
                  <a:gd name="connsiteX48" fmla="*/ 2636520 w 4409440"/>
                  <a:gd name="connsiteY48" fmla="*/ 939800 h 3850640"/>
                  <a:gd name="connsiteX49" fmla="*/ 2687320 w 4409440"/>
                  <a:gd name="connsiteY49" fmla="*/ 980440 h 3850640"/>
                  <a:gd name="connsiteX50" fmla="*/ 2707640 w 4409440"/>
                  <a:gd name="connsiteY50" fmla="*/ 990600 h 3850640"/>
                  <a:gd name="connsiteX51" fmla="*/ 2758440 w 4409440"/>
                  <a:gd name="connsiteY51" fmla="*/ 1046480 h 3850640"/>
                  <a:gd name="connsiteX52" fmla="*/ 2763520 w 4409440"/>
                  <a:gd name="connsiteY52" fmla="*/ 1061720 h 3850640"/>
                  <a:gd name="connsiteX53" fmla="*/ 2768600 w 4409440"/>
                  <a:gd name="connsiteY53" fmla="*/ 1087120 h 3850640"/>
                  <a:gd name="connsiteX54" fmla="*/ 2788920 w 4409440"/>
                  <a:gd name="connsiteY54" fmla="*/ 1117600 h 3850640"/>
                  <a:gd name="connsiteX55" fmla="*/ 2799080 w 4409440"/>
                  <a:gd name="connsiteY55" fmla="*/ 1132840 h 3850640"/>
                  <a:gd name="connsiteX56" fmla="*/ 2809240 w 4409440"/>
                  <a:gd name="connsiteY56" fmla="*/ 1168400 h 3850640"/>
                  <a:gd name="connsiteX57" fmla="*/ 2814320 w 4409440"/>
                  <a:gd name="connsiteY57" fmla="*/ 1183640 h 3850640"/>
                  <a:gd name="connsiteX58" fmla="*/ 2824480 w 4409440"/>
                  <a:gd name="connsiteY58" fmla="*/ 1198880 h 3850640"/>
                  <a:gd name="connsiteX59" fmla="*/ 2819400 w 4409440"/>
                  <a:gd name="connsiteY59" fmla="*/ 1270000 h 3850640"/>
                  <a:gd name="connsiteX60" fmla="*/ 2804160 w 4409440"/>
                  <a:gd name="connsiteY60" fmla="*/ 1285240 h 3850640"/>
                  <a:gd name="connsiteX61" fmla="*/ 2794000 w 4409440"/>
                  <a:gd name="connsiteY61" fmla="*/ 1305560 h 3850640"/>
                  <a:gd name="connsiteX62" fmla="*/ 2773680 w 4409440"/>
                  <a:gd name="connsiteY62" fmla="*/ 1336040 h 3850640"/>
                  <a:gd name="connsiteX63" fmla="*/ 2758440 w 4409440"/>
                  <a:gd name="connsiteY63" fmla="*/ 1366520 h 3850640"/>
                  <a:gd name="connsiteX64" fmla="*/ 2753360 w 4409440"/>
                  <a:gd name="connsiteY64" fmla="*/ 1386840 h 3850640"/>
                  <a:gd name="connsiteX65" fmla="*/ 2748280 w 4409440"/>
                  <a:gd name="connsiteY65" fmla="*/ 1402080 h 3850640"/>
                  <a:gd name="connsiteX66" fmla="*/ 2738120 w 4409440"/>
                  <a:gd name="connsiteY66" fmla="*/ 1442720 h 3850640"/>
                  <a:gd name="connsiteX67" fmla="*/ 2733040 w 4409440"/>
                  <a:gd name="connsiteY67" fmla="*/ 1457960 h 3850640"/>
                  <a:gd name="connsiteX68" fmla="*/ 2727960 w 4409440"/>
                  <a:gd name="connsiteY68" fmla="*/ 1488440 h 3850640"/>
                  <a:gd name="connsiteX69" fmla="*/ 2717800 w 4409440"/>
                  <a:gd name="connsiteY69" fmla="*/ 1508760 h 3850640"/>
                  <a:gd name="connsiteX70" fmla="*/ 2707640 w 4409440"/>
                  <a:gd name="connsiteY70" fmla="*/ 1534160 h 3850640"/>
                  <a:gd name="connsiteX71" fmla="*/ 2697480 w 4409440"/>
                  <a:gd name="connsiteY71" fmla="*/ 1549400 h 3850640"/>
                  <a:gd name="connsiteX72" fmla="*/ 2687320 w 4409440"/>
                  <a:gd name="connsiteY72" fmla="*/ 1579880 h 3850640"/>
                  <a:gd name="connsiteX73" fmla="*/ 2682240 w 4409440"/>
                  <a:gd name="connsiteY73" fmla="*/ 1595120 h 3850640"/>
                  <a:gd name="connsiteX74" fmla="*/ 2672080 w 4409440"/>
                  <a:gd name="connsiteY74" fmla="*/ 1625600 h 3850640"/>
                  <a:gd name="connsiteX75" fmla="*/ 2677160 w 4409440"/>
                  <a:gd name="connsiteY75" fmla="*/ 1732280 h 3850640"/>
                  <a:gd name="connsiteX76" fmla="*/ 2697480 w 4409440"/>
                  <a:gd name="connsiteY76" fmla="*/ 1752600 h 3850640"/>
                  <a:gd name="connsiteX77" fmla="*/ 2707640 w 4409440"/>
                  <a:gd name="connsiteY77" fmla="*/ 1772920 h 3850640"/>
                  <a:gd name="connsiteX78" fmla="*/ 2722880 w 4409440"/>
                  <a:gd name="connsiteY78" fmla="*/ 1788160 h 3850640"/>
                  <a:gd name="connsiteX79" fmla="*/ 2738120 w 4409440"/>
                  <a:gd name="connsiteY79" fmla="*/ 1808480 h 3850640"/>
                  <a:gd name="connsiteX80" fmla="*/ 2743200 w 4409440"/>
                  <a:gd name="connsiteY80" fmla="*/ 1828800 h 3850640"/>
                  <a:gd name="connsiteX81" fmla="*/ 2783840 w 4409440"/>
                  <a:gd name="connsiteY81" fmla="*/ 1869440 h 3850640"/>
                  <a:gd name="connsiteX82" fmla="*/ 2794000 w 4409440"/>
                  <a:gd name="connsiteY82" fmla="*/ 1889760 h 3850640"/>
                  <a:gd name="connsiteX83" fmla="*/ 2804160 w 4409440"/>
                  <a:gd name="connsiteY83" fmla="*/ 1905000 h 3850640"/>
                  <a:gd name="connsiteX84" fmla="*/ 2809240 w 4409440"/>
                  <a:gd name="connsiteY84" fmla="*/ 1920240 h 3850640"/>
                  <a:gd name="connsiteX85" fmla="*/ 2824480 w 4409440"/>
                  <a:gd name="connsiteY85" fmla="*/ 1940560 h 3850640"/>
                  <a:gd name="connsiteX86" fmla="*/ 2834640 w 4409440"/>
                  <a:gd name="connsiteY86" fmla="*/ 1955800 h 3850640"/>
                  <a:gd name="connsiteX87" fmla="*/ 2849880 w 4409440"/>
                  <a:gd name="connsiteY87" fmla="*/ 1965960 h 3850640"/>
                  <a:gd name="connsiteX88" fmla="*/ 2860040 w 4409440"/>
                  <a:gd name="connsiteY88" fmla="*/ 1981200 h 3850640"/>
                  <a:gd name="connsiteX89" fmla="*/ 2870200 w 4409440"/>
                  <a:gd name="connsiteY89" fmla="*/ 2001520 h 3850640"/>
                  <a:gd name="connsiteX90" fmla="*/ 2885440 w 4409440"/>
                  <a:gd name="connsiteY90" fmla="*/ 2016760 h 3850640"/>
                  <a:gd name="connsiteX91" fmla="*/ 2890520 w 4409440"/>
                  <a:gd name="connsiteY91" fmla="*/ 2032000 h 3850640"/>
                  <a:gd name="connsiteX92" fmla="*/ 2926080 w 4409440"/>
                  <a:gd name="connsiteY92" fmla="*/ 2072640 h 3850640"/>
                  <a:gd name="connsiteX93" fmla="*/ 2956560 w 4409440"/>
                  <a:gd name="connsiteY93" fmla="*/ 2113280 h 3850640"/>
                  <a:gd name="connsiteX94" fmla="*/ 2966720 w 4409440"/>
                  <a:gd name="connsiteY94" fmla="*/ 2128520 h 3850640"/>
                  <a:gd name="connsiteX95" fmla="*/ 2981960 w 4409440"/>
                  <a:gd name="connsiteY95" fmla="*/ 2143760 h 3850640"/>
                  <a:gd name="connsiteX96" fmla="*/ 2992120 w 4409440"/>
                  <a:gd name="connsiteY96" fmla="*/ 2159000 h 3850640"/>
                  <a:gd name="connsiteX97" fmla="*/ 3007360 w 4409440"/>
                  <a:gd name="connsiteY97" fmla="*/ 2174240 h 3850640"/>
                  <a:gd name="connsiteX98" fmla="*/ 3053080 w 4409440"/>
                  <a:gd name="connsiteY98" fmla="*/ 2225040 h 3850640"/>
                  <a:gd name="connsiteX99" fmla="*/ 3088640 w 4409440"/>
                  <a:gd name="connsiteY99" fmla="*/ 2250440 h 3850640"/>
                  <a:gd name="connsiteX100" fmla="*/ 3124200 w 4409440"/>
                  <a:gd name="connsiteY100" fmla="*/ 2275840 h 3850640"/>
                  <a:gd name="connsiteX101" fmla="*/ 3154680 w 4409440"/>
                  <a:gd name="connsiteY101" fmla="*/ 2316480 h 3850640"/>
                  <a:gd name="connsiteX102" fmla="*/ 3185160 w 4409440"/>
                  <a:gd name="connsiteY102" fmla="*/ 2346960 h 3850640"/>
                  <a:gd name="connsiteX103" fmla="*/ 3195320 w 4409440"/>
                  <a:gd name="connsiteY103" fmla="*/ 2362200 h 3850640"/>
                  <a:gd name="connsiteX104" fmla="*/ 3225800 w 4409440"/>
                  <a:gd name="connsiteY104" fmla="*/ 2382520 h 3850640"/>
                  <a:gd name="connsiteX105" fmla="*/ 3241040 w 4409440"/>
                  <a:gd name="connsiteY105" fmla="*/ 2402840 h 3850640"/>
                  <a:gd name="connsiteX106" fmla="*/ 3271520 w 4409440"/>
                  <a:gd name="connsiteY106" fmla="*/ 2453640 h 3850640"/>
                  <a:gd name="connsiteX107" fmla="*/ 3276600 w 4409440"/>
                  <a:gd name="connsiteY107" fmla="*/ 2468880 h 3850640"/>
                  <a:gd name="connsiteX108" fmla="*/ 3322320 w 4409440"/>
                  <a:gd name="connsiteY108" fmla="*/ 2529840 h 3850640"/>
                  <a:gd name="connsiteX109" fmla="*/ 3342640 w 4409440"/>
                  <a:gd name="connsiteY109" fmla="*/ 2575560 h 3850640"/>
                  <a:gd name="connsiteX110" fmla="*/ 3378200 w 4409440"/>
                  <a:gd name="connsiteY110" fmla="*/ 2616200 h 3850640"/>
                  <a:gd name="connsiteX111" fmla="*/ 3398520 w 4409440"/>
                  <a:gd name="connsiteY111" fmla="*/ 2646680 h 3850640"/>
                  <a:gd name="connsiteX112" fmla="*/ 3403600 w 4409440"/>
                  <a:gd name="connsiteY112" fmla="*/ 2667000 h 3850640"/>
                  <a:gd name="connsiteX113" fmla="*/ 3439160 w 4409440"/>
                  <a:gd name="connsiteY113" fmla="*/ 2702560 h 3850640"/>
                  <a:gd name="connsiteX114" fmla="*/ 3454400 w 4409440"/>
                  <a:gd name="connsiteY114" fmla="*/ 2727960 h 3850640"/>
                  <a:gd name="connsiteX115" fmla="*/ 3489960 w 4409440"/>
                  <a:gd name="connsiteY115" fmla="*/ 2763520 h 3850640"/>
                  <a:gd name="connsiteX116" fmla="*/ 3535680 w 4409440"/>
                  <a:gd name="connsiteY116" fmla="*/ 2829560 h 3850640"/>
                  <a:gd name="connsiteX117" fmla="*/ 3550920 w 4409440"/>
                  <a:gd name="connsiteY117" fmla="*/ 2839720 h 3850640"/>
                  <a:gd name="connsiteX118" fmla="*/ 3576320 w 4409440"/>
                  <a:gd name="connsiteY118" fmla="*/ 2865120 h 3850640"/>
                  <a:gd name="connsiteX119" fmla="*/ 3591560 w 4409440"/>
                  <a:gd name="connsiteY119" fmla="*/ 2870200 h 3850640"/>
                  <a:gd name="connsiteX120" fmla="*/ 3606800 w 4409440"/>
                  <a:gd name="connsiteY120" fmla="*/ 2880360 h 3850640"/>
                  <a:gd name="connsiteX121" fmla="*/ 3652520 w 4409440"/>
                  <a:gd name="connsiteY121" fmla="*/ 2941320 h 3850640"/>
                  <a:gd name="connsiteX122" fmla="*/ 3672840 w 4409440"/>
                  <a:gd name="connsiteY122" fmla="*/ 2961640 h 3850640"/>
                  <a:gd name="connsiteX123" fmla="*/ 3693160 w 4409440"/>
                  <a:gd name="connsiteY123" fmla="*/ 3012440 h 3850640"/>
                  <a:gd name="connsiteX124" fmla="*/ 3708400 w 4409440"/>
                  <a:gd name="connsiteY124" fmla="*/ 3027680 h 3850640"/>
                  <a:gd name="connsiteX125" fmla="*/ 3713480 w 4409440"/>
                  <a:gd name="connsiteY125" fmla="*/ 3042920 h 3850640"/>
                  <a:gd name="connsiteX126" fmla="*/ 3749040 w 4409440"/>
                  <a:gd name="connsiteY126" fmla="*/ 3088640 h 3850640"/>
                  <a:gd name="connsiteX127" fmla="*/ 3754120 w 4409440"/>
                  <a:gd name="connsiteY127" fmla="*/ 3103880 h 3850640"/>
                  <a:gd name="connsiteX128" fmla="*/ 3784600 w 4409440"/>
                  <a:gd name="connsiteY128" fmla="*/ 3149600 h 3850640"/>
                  <a:gd name="connsiteX129" fmla="*/ 3799840 w 4409440"/>
                  <a:gd name="connsiteY129" fmla="*/ 3164840 h 3850640"/>
                  <a:gd name="connsiteX130" fmla="*/ 3845560 w 4409440"/>
                  <a:gd name="connsiteY130" fmla="*/ 3195320 h 3850640"/>
                  <a:gd name="connsiteX131" fmla="*/ 3891280 w 4409440"/>
                  <a:gd name="connsiteY131" fmla="*/ 3205480 h 3850640"/>
                  <a:gd name="connsiteX132" fmla="*/ 3911600 w 4409440"/>
                  <a:gd name="connsiteY132" fmla="*/ 3215640 h 3850640"/>
                  <a:gd name="connsiteX133" fmla="*/ 3952240 w 4409440"/>
                  <a:gd name="connsiteY133" fmla="*/ 3225800 h 3850640"/>
                  <a:gd name="connsiteX134" fmla="*/ 3962400 w 4409440"/>
                  <a:gd name="connsiteY134" fmla="*/ 3241040 h 3850640"/>
                  <a:gd name="connsiteX135" fmla="*/ 3992880 w 4409440"/>
                  <a:gd name="connsiteY135" fmla="*/ 3261360 h 3850640"/>
                  <a:gd name="connsiteX136" fmla="*/ 4023360 w 4409440"/>
                  <a:gd name="connsiteY136" fmla="*/ 3307080 h 3850640"/>
                  <a:gd name="connsiteX137" fmla="*/ 4043680 w 4409440"/>
                  <a:gd name="connsiteY137" fmla="*/ 3368040 h 3850640"/>
                  <a:gd name="connsiteX138" fmla="*/ 4053840 w 4409440"/>
                  <a:gd name="connsiteY138" fmla="*/ 3423920 h 3850640"/>
                  <a:gd name="connsiteX139" fmla="*/ 4058920 w 4409440"/>
                  <a:gd name="connsiteY139" fmla="*/ 3439160 h 3850640"/>
                  <a:gd name="connsiteX140" fmla="*/ 4064000 w 4409440"/>
                  <a:gd name="connsiteY140" fmla="*/ 3469640 h 3850640"/>
                  <a:gd name="connsiteX141" fmla="*/ 4084320 w 4409440"/>
                  <a:gd name="connsiteY141" fmla="*/ 3525520 h 3850640"/>
                  <a:gd name="connsiteX142" fmla="*/ 4089400 w 4409440"/>
                  <a:gd name="connsiteY142" fmla="*/ 3550920 h 3850640"/>
                  <a:gd name="connsiteX143" fmla="*/ 4130040 w 4409440"/>
                  <a:gd name="connsiteY143" fmla="*/ 3611880 h 3850640"/>
                  <a:gd name="connsiteX144" fmla="*/ 4140200 w 4409440"/>
                  <a:gd name="connsiteY144" fmla="*/ 3627120 h 3850640"/>
                  <a:gd name="connsiteX145" fmla="*/ 4155440 w 4409440"/>
                  <a:gd name="connsiteY145" fmla="*/ 3642360 h 3850640"/>
                  <a:gd name="connsiteX146" fmla="*/ 4170680 w 4409440"/>
                  <a:gd name="connsiteY146" fmla="*/ 3667760 h 3850640"/>
                  <a:gd name="connsiteX147" fmla="*/ 4196080 w 4409440"/>
                  <a:gd name="connsiteY147" fmla="*/ 3683000 h 3850640"/>
                  <a:gd name="connsiteX148" fmla="*/ 4206240 w 4409440"/>
                  <a:gd name="connsiteY148" fmla="*/ 3698240 h 3850640"/>
                  <a:gd name="connsiteX149" fmla="*/ 4241800 w 4409440"/>
                  <a:gd name="connsiteY149" fmla="*/ 3738880 h 3850640"/>
                  <a:gd name="connsiteX150" fmla="*/ 4251960 w 4409440"/>
                  <a:gd name="connsiteY150" fmla="*/ 3759200 h 3850640"/>
                  <a:gd name="connsiteX151" fmla="*/ 4267200 w 4409440"/>
                  <a:gd name="connsiteY151" fmla="*/ 3794760 h 3850640"/>
                  <a:gd name="connsiteX152" fmla="*/ 4302760 w 4409440"/>
                  <a:gd name="connsiteY152" fmla="*/ 3815080 h 3850640"/>
                  <a:gd name="connsiteX153" fmla="*/ 4328160 w 4409440"/>
                  <a:gd name="connsiteY153" fmla="*/ 3840480 h 3850640"/>
                  <a:gd name="connsiteX154" fmla="*/ 4358640 w 4409440"/>
                  <a:gd name="connsiteY154" fmla="*/ 3850640 h 3850640"/>
                  <a:gd name="connsiteX155" fmla="*/ 4389120 w 4409440"/>
                  <a:gd name="connsiteY155" fmla="*/ 3845560 h 3850640"/>
                  <a:gd name="connsiteX156" fmla="*/ 4394200 w 4409440"/>
                  <a:gd name="connsiteY156" fmla="*/ 3825240 h 3850640"/>
                  <a:gd name="connsiteX157" fmla="*/ 4409440 w 4409440"/>
                  <a:gd name="connsiteY15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74320 w 4409440"/>
                  <a:gd name="connsiteY4" fmla="*/ 5080 h 3850640"/>
                  <a:gd name="connsiteX5" fmla="*/ 435776 w 4409440"/>
                  <a:gd name="connsiteY5" fmla="*/ 17449 h 3850640"/>
                  <a:gd name="connsiteX6" fmla="*/ 786618 w 4409440"/>
                  <a:gd name="connsiteY6" fmla="*/ 26963 h 3850640"/>
                  <a:gd name="connsiteX7" fmla="*/ 1137920 w 4409440"/>
                  <a:gd name="connsiteY7" fmla="*/ 101600 h 3850640"/>
                  <a:gd name="connsiteX8" fmla="*/ 1188720 w 4409440"/>
                  <a:gd name="connsiteY8" fmla="*/ 132080 h 3850640"/>
                  <a:gd name="connsiteX9" fmla="*/ 1209040 w 4409440"/>
                  <a:gd name="connsiteY9" fmla="*/ 137160 h 3850640"/>
                  <a:gd name="connsiteX10" fmla="*/ 1264920 w 4409440"/>
                  <a:gd name="connsiteY10" fmla="*/ 162560 h 3850640"/>
                  <a:gd name="connsiteX11" fmla="*/ 1351280 w 4409440"/>
                  <a:gd name="connsiteY11" fmla="*/ 198120 h 3850640"/>
                  <a:gd name="connsiteX12" fmla="*/ 1412240 w 4409440"/>
                  <a:gd name="connsiteY12" fmla="*/ 218440 h 3850640"/>
                  <a:gd name="connsiteX13" fmla="*/ 1442720 w 4409440"/>
                  <a:gd name="connsiteY13" fmla="*/ 233680 h 3850640"/>
                  <a:gd name="connsiteX14" fmla="*/ 1478280 w 4409440"/>
                  <a:gd name="connsiteY14" fmla="*/ 248920 h 3850640"/>
                  <a:gd name="connsiteX15" fmla="*/ 1518920 w 4409440"/>
                  <a:gd name="connsiteY15" fmla="*/ 264160 h 3850640"/>
                  <a:gd name="connsiteX16" fmla="*/ 1559560 w 4409440"/>
                  <a:gd name="connsiteY16" fmla="*/ 294640 h 3850640"/>
                  <a:gd name="connsiteX17" fmla="*/ 1584960 w 4409440"/>
                  <a:gd name="connsiteY17" fmla="*/ 309880 h 3850640"/>
                  <a:gd name="connsiteX18" fmla="*/ 1600200 w 4409440"/>
                  <a:gd name="connsiteY18" fmla="*/ 320040 h 3850640"/>
                  <a:gd name="connsiteX19" fmla="*/ 1620520 w 4409440"/>
                  <a:gd name="connsiteY19" fmla="*/ 330200 h 3850640"/>
                  <a:gd name="connsiteX20" fmla="*/ 1686560 w 4409440"/>
                  <a:gd name="connsiteY20" fmla="*/ 370840 h 3850640"/>
                  <a:gd name="connsiteX21" fmla="*/ 1706880 w 4409440"/>
                  <a:gd name="connsiteY21" fmla="*/ 381000 h 3850640"/>
                  <a:gd name="connsiteX22" fmla="*/ 1732280 w 4409440"/>
                  <a:gd name="connsiteY22" fmla="*/ 396240 h 3850640"/>
                  <a:gd name="connsiteX23" fmla="*/ 1813560 w 4409440"/>
                  <a:gd name="connsiteY23" fmla="*/ 421640 h 3850640"/>
                  <a:gd name="connsiteX24" fmla="*/ 1844040 w 4409440"/>
                  <a:gd name="connsiteY24" fmla="*/ 441960 h 3850640"/>
                  <a:gd name="connsiteX25" fmla="*/ 1874520 w 4409440"/>
                  <a:gd name="connsiteY25" fmla="*/ 452120 h 3850640"/>
                  <a:gd name="connsiteX26" fmla="*/ 1905000 w 4409440"/>
                  <a:gd name="connsiteY26" fmla="*/ 472440 h 3850640"/>
                  <a:gd name="connsiteX27" fmla="*/ 1925320 w 4409440"/>
                  <a:gd name="connsiteY27" fmla="*/ 487680 h 3850640"/>
                  <a:gd name="connsiteX28" fmla="*/ 1955800 w 4409440"/>
                  <a:gd name="connsiteY28" fmla="*/ 508000 h 3850640"/>
                  <a:gd name="connsiteX29" fmla="*/ 2021840 w 4409440"/>
                  <a:gd name="connsiteY29" fmla="*/ 533400 h 3850640"/>
                  <a:gd name="connsiteX30" fmla="*/ 2047240 w 4409440"/>
                  <a:gd name="connsiteY30" fmla="*/ 538480 h 3850640"/>
                  <a:gd name="connsiteX31" fmla="*/ 2067560 w 4409440"/>
                  <a:gd name="connsiteY31" fmla="*/ 553720 h 3850640"/>
                  <a:gd name="connsiteX32" fmla="*/ 2082800 w 4409440"/>
                  <a:gd name="connsiteY32" fmla="*/ 558800 h 3850640"/>
                  <a:gd name="connsiteX33" fmla="*/ 2128520 w 4409440"/>
                  <a:gd name="connsiteY33" fmla="*/ 604520 h 3850640"/>
                  <a:gd name="connsiteX34" fmla="*/ 2179320 w 4409440"/>
                  <a:gd name="connsiteY34" fmla="*/ 629920 h 3850640"/>
                  <a:gd name="connsiteX35" fmla="*/ 2265680 w 4409440"/>
                  <a:gd name="connsiteY35" fmla="*/ 680720 h 3850640"/>
                  <a:gd name="connsiteX36" fmla="*/ 2286000 w 4409440"/>
                  <a:gd name="connsiteY36" fmla="*/ 695960 h 3850640"/>
                  <a:gd name="connsiteX37" fmla="*/ 2336800 w 4409440"/>
                  <a:gd name="connsiteY37" fmla="*/ 721360 h 3850640"/>
                  <a:gd name="connsiteX38" fmla="*/ 2352040 w 4409440"/>
                  <a:gd name="connsiteY38" fmla="*/ 736600 h 3850640"/>
                  <a:gd name="connsiteX39" fmla="*/ 2438400 w 4409440"/>
                  <a:gd name="connsiteY39" fmla="*/ 777240 h 3850640"/>
                  <a:gd name="connsiteX40" fmla="*/ 2458720 w 4409440"/>
                  <a:gd name="connsiteY40" fmla="*/ 792480 h 3850640"/>
                  <a:gd name="connsiteX41" fmla="*/ 2479040 w 4409440"/>
                  <a:gd name="connsiteY41" fmla="*/ 802640 h 3850640"/>
                  <a:gd name="connsiteX42" fmla="*/ 2504440 w 4409440"/>
                  <a:gd name="connsiteY42" fmla="*/ 817880 h 3850640"/>
                  <a:gd name="connsiteX43" fmla="*/ 2529840 w 4409440"/>
                  <a:gd name="connsiteY43" fmla="*/ 848360 h 3850640"/>
                  <a:gd name="connsiteX44" fmla="*/ 2545080 w 4409440"/>
                  <a:gd name="connsiteY44" fmla="*/ 873760 h 3850640"/>
                  <a:gd name="connsiteX45" fmla="*/ 2570480 w 4409440"/>
                  <a:gd name="connsiteY45" fmla="*/ 894080 h 3850640"/>
                  <a:gd name="connsiteX46" fmla="*/ 2590800 w 4409440"/>
                  <a:gd name="connsiteY46" fmla="*/ 914400 h 3850640"/>
                  <a:gd name="connsiteX47" fmla="*/ 2636520 w 4409440"/>
                  <a:gd name="connsiteY47" fmla="*/ 939800 h 3850640"/>
                  <a:gd name="connsiteX48" fmla="*/ 2687320 w 4409440"/>
                  <a:gd name="connsiteY48" fmla="*/ 980440 h 3850640"/>
                  <a:gd name="connsiteX49" fmla="*/ 2707640 w 4409440"/>
                  <a:gd name="connsiteY49" fmla="*/ 990600 h 3850640"/>
                  <a:gd name="connsiteX50" fmla="*/ 2758440 w 4409440"/>
                  <a:gd name="connsiteY50" fmla="*/ 1046480 h 3850640"/>
                  <a:gd name="connsiteX51" fmla="*/ 2763520 w 4409440"/>
                  <a:gd name="connsiteY51" fmla="*/ 1061720 h 3850640"/>
                  <a:gd name="connsiteX52" fmla="*/ 2768600 w 4409440"/>
                  <a:gd name="connsiteY52" fmla="*/ 1087120 h 3850640"/>
                  <a:gd name="connsiteX53" fmla="*/ 2788920 w 4409440"/>
                  <a:gd name="connsiteY53" fmla="*/ 1117600 h 3850640"/>
                  <a:gd name="connsiteX54" fmla="*/ 2799080 w 4409440"/>
                  <a:gd name="connsiteY54" fmla="*/ 1132840 h 3850640"/>
                  <a:gd name="connsiteX55" fmla="*/ 2809240 w 4409440"/>
                  <a:gd name="connsiteY55" fmla="*/ 1168400 h 3850640"/>
                  <a:gd name="connsiteX56" fmla="*/ 2814320 w 4409440"/>
                  <a:gd name="connsiteY56" fmla="*/ 1183640 h 3850640"/>
                  <a:gd name="connsiteX57" fmla="*/ 2824480 w 4409440"/>
                  <a:gd name="connsiteY57" fmla="*/ 1198880 h 3850640"/>
                  <a:gd name="connsiteX58" fmla="*/ 2819400 w 4409440"/>
                  <a:gd name="connsiteY58" fmla="*/ 1270000 h 3850640"/>
                  <a:gd name="connsiteX59" fmla="*/ 2804160 w 4409440"/>
                  <a:gd name="connsiteY59" fmla="*/ 1285240 h 3850640"/>
                  <a:gd name="connsiteX60" fmla="*/ 2794000 w 4409440"/>
                  <a:gd name="connsiteY60" fmla="*/ 1305560 h 3850640"/>
                  <a:gd name="connsiteX61" fmla="*/ 2773680 w 4409440"/>
                  <a:gd name="connsiteY61" fmla="*/ 1336040 h 3850640"/>
                  <a:gd name="connsiteX62" fmla="*/ 2758440 w 4409440"/>
                  <a:gd name="connsiteY62" fmla="*/ 1366520 h 3850640"/>
                  <a:gd name="connsiteX63" fmla="*/ 2753360 w 4409440"/>
                  <a:gd name="connsiteY63" fmla="*/ 1386840 h 3850640"/>
                  <a:gd name="connsiteX64" fmla="*/ 2748280 w 4409440"/>
                  <a:gd name="connsiteY64" fmla="*/ 1402080 h 3850640"/>
                  <a:gd name="connsiteX65" fmla="*/ 2738120 w 4409440"/>
                  <a:gd name="connsiteY65" fmla="*/ 1442720 h 3850640"/>
                  <a:gd name="connsiteX66" fmla="*/ 2733040 w 4409440"/>
                  <a:gd name="connsiteY66" fmla="*/ 1457960 h 3850640"/>
                  <a:gd name="connsiteX67" fmla="*/ 2727960 w 4409440"/>
                  <a:gd name="connsiteY67" fmla="*/ 1488440 h 3850640"/>
                  <a:gd name="connsiteX68" fmla="*/ 2717800 w 4409440"/>
                  <a:gd name="connsiteY68" fmla="*/ 1508760 h 3850640"/>
                  <a:gd name="connsiteX69" fmla="*/ 2707640 w 4409440"/>
                  <a:gd name="connsiteY69" fmla="*/ 1534160 h 3850640"/>
                  <a:gd name="connsiteX70" fmla="*/ 2697480 w 4409440"/>
                  <a:gd name="connsiteY70" fmla="*/ 1549400 h 3850640"/>
                  <a:gd name="connsiteX71" fmla="*/ 2687320 w 4409440"/>
                  <a:gd name="connsiteY71" fmla="*/ 1579880 h 3850640"/>
                  <a:gd name="connsiteX72" fmla="*/ 2682240 w 4409440"/>
                  <a:gd name="connsiteY72" fmla="*/ 1595120 h 3850640"/>
                  <a:gd name="connsiteX73" fmla="*/ 2672080 w 4409440"/>
                  <a:gd name="connsiteY73" fmla="*/ 1625600 h 3850640"/>
                  <a:gd name="connsiteX74" fmla="*/ 2677160 w 4409440"/>
                  <a:gd name="connsiteY74" fmla="*/ 1732280 h 3850640"/>
                  <a:gd name="connsiteX75" fmla="*/ 2697480 w 4409440"/>
                  <a:gd name="connsiteY75" fmla="*/ 1752600 h 3850640"/>
                  <a:gd name="connsiteX76" fmla="*/ 2707640 w 4409440"/>
                  <a:gd name="connsiteY76" fmla="*/ 1772920 h 3850640"/>
                  <a:gd name="connsiteX77" fmla="*/ 2722880 w 4409440"/>
                  <a:gd name="connsiteY77" fmla="*/ 1788160 h 3850640"/>
                  <a:gd name="connsiteX78" fmla="*/ 2738120 w 4409440"/>
                  <a:gd name="connsiteY78" fmla="*/ 1808480 h 3850640"/>
                  <a:gd name="connsiteX79" fmla="*/ 2743200 w 4409440"/>
                  <a:gd name="connsiteY79" fmla="*/ 1828800 h 3850640"/>
                  <a:gd name="connsiteX80" fmla="*/ 2783840 w 4409440"/>
                  <a:gd name="connsiteY80" fmla="*/ 1869440 h 3850640"/>
                  <a:gd name="connsiteX81" fmla="*/ 2794000 w 4409440"/>
                  <a:gd name="connsiteY81" fmla="*/ 1889760 h 3850640"/>
                  <a:gd name="connsiteX82" fmla="*/ 2804160 w 4409440"/>
                  <a:gd name="connsiteY82" fmla="*/ 1905000 h 3850640"/>
                  <a:gd name="connsiteX83" fmla="*/ 2809240 w 4409440"/>
                  <a:gd name="connsiteY83" fmla="*/ 1920240 h 3850640"/>
                  <a:gd name="connsiteX84" fmla="*/ 2824480 w 4409440"/>
                  <a:gd name="connsiteY84" fmla="*/ 1940560 h 3850640"/>
                  <a:gd name="connsiteX85" fmla="*/ 2834640 w 4409440"/>
                  <a:gd name="connsiteY85" fmla="*/ 1955800 h 3850640"/>
                  <a:gd name="connsiteX86" fmla="*/ 2849880 w 4409440"/>
                  <a:gd name="connsiteY86" fmla="*/ 1965960 h 3850640"/>
                  <a:gd name="connsiteX87" fmla="*/ 2860040 w 4409440"/>
                  <a:gd name="connsiteY87" fmla="*/ 1981200 h 3850640"/>
                  <a:gd name="connsiteX88" fmla="*/ 2870200 w 4409440"/>
                  <a:gd name="connsiteY88" fmla="*/ 2001520 h 3850640"/>
                  <a:gd name="connsiteX89" fmla="*/ 2885440 w 4409440"/>
                  <a:gd name="connsiteY89" fmla="*/ 2016760 h 3850640"/>
                  <a:gd name="connsiteX90" fmla="*/ 2890520 w 4409440"/>
                  <a:gd name="connsiteY90" fmla="*/ 2032000 h 3850640"/>
                  <a:gd name="connsiteX91" fmla="*/ 2926080 w 4409440"/>
                  <a:gd name="connsiteY91" fmla="*/ 2072640 h 3850640"/>
                  <a:gd name="connsiteX92" fmla="*/ 2956560 w 4409440"/>
                  <a:gd name="connsiteY92" fmla="*/ 2113280 h 3850640"/>
                  <a:gd name="connsiteX93" fmla="*/ 2966720 w 4409440"/>
                  <a:gd name="connsiteY93" fmla="*/ 2128520 h 3850640"/>
                  <a:gd name="connsiteX94" fmla="*/ 2981960 w 4409440"/>
                  <a:gd name="connsiteY94" fmla="*/ 2143760 h 3850640"/>
                  <a:gd name="connsiteX95" fmla="*/ 2992120 w 4409440"/>
                  <a:gd name="connsiteY95" fmla="*/ 2159000 h 3850640"/>
                  <a:gd name="connsiteX96" fmla="*/ 3007360 w 4409440"/>
                  <a:gd name="connsiteY96" fmla="*/ 2174240 h 3850640"/>
                  <a:gd name="connsiteX97" fmla="*/ 3053080 w 4409440"/>
                  <a:gd name="connsiteY97" fmla="*/ 2225040 h 3850640"/>
                  <a:gd name="connsiteX98" fmla="*/ 3088640 w 4409440"/>
                  <a:gd name="connsiteY98" fmla="*/ 2250440 h 3850640"/>
                  <a:gd name="connsiteX99" fmla="*/ 3124200 w 4409440"/>
                  <a:gd name="connsiteY99" fmla="*/ 2275840 h 3850640"/>
                  <a:gd name="connsiteX100" fmla="*/ 3154680 w 4409440"/>
                  <a:gd name="connsiteY100" fmla="*/ 2316480 h 3850640"/>
                  <a:gd name="connsiteX101" fmla="*/ 3185160 w 4409440"/>
                  <a:gd name="connsiteY101" fmla="*/ 2346960 h 3850640"/>
                  <a:gd name="connsiteX102" fmla="*/ 3195320 w 4409440"/>
                  <a:gd name="connsiteY102" fmla="*/ 2362200 h 3850640"/>
                  <a:gd name="connsiteX103" fmla="*/ 3225800 w 4409440"/>
                  <a:gd name="connsiteY103" fmla="*/ 2382520 h 3850640"/>
                  <a:gd name="connsiteX104" fmla="*/ 3241040 w 4409440"/>
                  <a:gd name="connsiteY104" fmla="*/ 2402840 h 3850640"/>
                  <a:gd name="connsiteX105" fmla="*/ 3271520 w 4409440"/>
                  <a:gd name="connsiteY105" fmla="*/ 2453640 h 3850640"/>
                  <a:gd name="connsiteX106" fmla="*/ 3276600 w 4409440"/>
                  <a:gd name="connsiteY106" fmla="*/ 2468880 h 3850640"/>
                  <a:gd name="connsiteX107" fmla="*/ 3322320 w 4409440"/>
                  <a:gd name="connsiteY107" fmla="*/ 2529840 h 3850640"/>
                  <a:gd name="connsiteX108" fmla="*/ 3342640 w 4409440"/>
                  <a:gd name="connsiteY108" fmla="*/ 2575560 h 3850640"/>
                  <a:gd name="connsiteX109" fmla="*/ 3378200 w 4409440"/>
                  <a:gd name="connsiteY109" fmla="*/ 2616200 h 3850640"/>
                  <a:gd name="connsiteX110" fmla="*/ 3398520 w 4409440"/>
                  <a:gd name="connsiteY110" fmla="*/ 2646680 h 3850640"/>
                  <a:gd name="connsiteX111" fmla="*/ 3403600 w 4409440"/>
                  <a:gd name="connsiteY111" fmla="*/ 2667000 h 3850640"/>
                  <a:gd name="connsiteX112" fmla="*/ 3439160 w 4409440"/>
                  <a:gd name="connsiteY112" fmla="*/ 2702560 h 3850640"/>
                  <a:gd name="connsiteX113" fmla="*/ 3454400 w 4409440"/>
                  <a:gd name="connsiteY113" fmla="*/ 2727960 h 3850640"/>
                  <a:gd name="connsiteX114" fmla="*/ 3489960 w 4409440"/>
                  <a:gd name="connsiteY114" fmla="*/ 2763520 h 3850640"/>
                  <a:gd name="connsiteX115" fmla="*/ 3535680 w 4409440"/>
                  <a:gd name="connsiteY115" fmla="*/ 2829560 h 3850640"/>
                  <a:gd name="connsiteX116" fmla="*/ 3550920 w 4409440"/>
                  <a:gd name="connsiteY116" fmla="*/ 2839720 h 3850640"/>
                  <a:gd name="connsiteX117" fmla="*/ 3576320 w 4409440"/>
                  <a:gd name="connsiteY117" fmla="*/ 2865120 h 3850640"/>
                  <a:gd name="connsiteX118" fmla="*/ 3591560 w 4409440"/>
                  <a:gd name="connsiteY118" fmla="*/ 2870200 h 3850640"/>
                  <a:gd name="connsiteX119" fmla="*/ 3606800 w 4409440"/>
                  <a:gd name="connsiteY119" fmla="*/ 2880360 h 3850640"/>
                  <a:gd name="connsiteX120" fmla="*/ 3652520 w 4409440"/>
                  <a:gd name="connsiteY120" fmla="*/ 2941320 h 3850640"/>
                  <a:gd name="connsiteX121" fmla="*/ 3672840 w 4409440"/>
                  <a:gd name="connsiteY121" fmla="*/ 2961640 h 3850640"/>
                  <a:gd name="connsiteX122" fmla="*/ 3693160 w 4409440"/>
                  <a:gd name="connsiteY122" fmla="*/ 3012440 h 3850640"/>
                  <a:gd name="connsiteX123" fmla="*/ 3708400 w 4409440"/>
                  <a:gd name="connsiteY123" fmla="*/ 3027680 h 3850640"/>
                  <a:gd name="connsiteX124" fmla="*/ 3713480 w 4409440"/>
                  <a:gd name="connsiteY124" fmla="*/ 3042920 h 3850640"/>
                  <a:gd name="connsiteX125" fmla="*/ 3749040 w 4409440"/>
                  <a:gd name="connsiteY125" fmla="*/ 3088640 h 3850640"/>
                  <a:gd name="connsiteX126" fmla="*/ 3754120 w 4409440"/>
                  <a:gd name="connsiteY126" fmla="*/ 3103880 h 3850640"/>
                  <a:gd name="connsiteX127" fmla="*/ 3784600 w 4409440"/>
                  <a:gd name="connsiteY127" fmla="*/ 3149600 h 3850640"/>
                  <a:gd name="connsiteX128" fmla="*/ 3799840 w 4409440"/>
                  <a:gd name="connsiteY128" fmla="*/ 3164840 h 3850640"/>
                  <a:gd name="connsiteX129" fmla="*/ 3845560 w 4409440"/>
                  <a:gd name="connsiteY129" fmla="*/ 3195320 h 3850640"/>
                  <a:gd name="connsiteX130" fmla="*/ 3891280 w 4409440"/>
                  <a:gd name="connsiteY130" fmla="*/ 3205480 h 3850640"/>
                  <a:gd name="connsiteX131" fmla="*/ 3911600 w 4409440"/>
                  <a:gd name="connsiteY131" fmla="*/ 3215640 h 3850640"/>
                  <a:gd name="connsiteX132" fmla="*/ 3952240 w 4409440"/>
                  <a:gd name="connsiteY132" fmla="*/ 3225800 h 3850640"/>
                  <a:gd name="connsiteX133" fmla="*/ 3962400 w 4409440"/>
                  <a:gd name="connsiteY133" fmla="*/ 3241040 h 3850640"/>
                  <a:gd name="connsiteX134" fmla="*/ 3992880 w 4409440"/>
                  <a:gd name="connsiteY134" fmla="*/ 3261360 h 3850640"/>
                  <a:gd name="connsiteX135" fmla="*/ 4023360 w 4409440"/>
                  <a:gd name="connsiteY135" fmla="*/ 3307080 h 3850640"/>
                  <a:gd name="connsiteX136" fmla="*/ 4043680 w 4409440"/>
                  <a:gd name="connsiteY136" fmla="*/ 3368040 h 3850640"/>
                  <a:gd name="connsiteX137" fmla="*/ 4053840 w 4409440"/>
                  <a:gd name="connsiteY137" fmla="*/ 3423920 h 3850640"/>
                  <a:gd name="connsiteX138" fmla="*/ 4058920 w 4409440"/>
                  <a:gd name="connsiteY138" fmla="*/ 3439160 h 3850640"/>
                  <a:gd name="connsiteX139" fmla="*/ 4064000 w 4409440"/>
                  <a:gd name="connsiteY139" fmla="*/ 3469640 h 3850640"/>
                  <a:gd name="connsiteX140" fmla="*/ 4084320 w 4409440"/>
                  <a:gd name="connsiteY140" fmla="*/ 3525520 h 3850640"/>
                  <a:gd name="connsiteX141" fmla="*/ 4089400 w 4409440"/>
                  <a:gd name="connsiteY141" fmla="*/ 3550920 h 3850640"/>
                  <a:gd name="connsiteX142" fmla="*/ 4130040 w 4409440"/>
                  <a:gd name="connsiteY142" fmla="*/ 3611880 h 3850640"/>
                  <a:gd name="connsiteX143" fmla="*/ 4140200 w 4409440"/>
                  <a:gd name="connsiteY143" fmla="*/ 3627120 h 3850640"/>
                  <a:gd name="connsiteX144" fmla="*/ 4155440 w 4409440"/>
                  <a:gd name="connsiteY144" fmla="*/ 3642360 h 3850640"/>
                  <a:gd name="connsiteX145" fmla="*/ 4170680 w 4409440"/>
                  <a:gd name="connsiteY145" fmla="*/ 3667760 h 3850640"/>
                  <a:gd name="connsiteX146" fmla="*/ 4196080 w 4409440"/>
                  <a:gd name="connsiteY146" fmla="*/ 3683000 h 3850640"/>
                  <a:gd name="connsiteX147" fmla="*/ 4206240 w 4409440"/>
                  <a:gd name="connsiteY147" fmla="*/ 3698240 h 3850640"/>
                  <a:gd name="connsiteX148" fmla="*/ 4241800 w 4409440"/>
                  <a:gd name="connsiteY148" fmla="*/ 3738880 h 3850640"/>
                  <a:gd name="connsiteX149" fmla="*/ 4251960 w 4409440"/>
                  <a:gd name="connsiteY149" fmla="*/ 3759200 h 3850640"/>
                  <a:gd name="connsiteX150" fmla="*/ 4267200 w 4409440"/>
                  <a:gd name="connsiteY150" fmla="*/ 3794760 h 3850640"/>
                  <a:gd name="connsiteX151" fmla="*/ 4302760 w 4409440"/>
                  <a:gd name="connsiteY151" fmla="*/ 3815080 h 3850640"/>
                  <a:gd name="connsiteX152" fmla="*/ 4328160 w 4409440"/>
                  <a:gd name="connsiteY152" fmla="*/ 3840480 h 3850640"/>
                  <a:gd name="connsiteX153" fmla="*/ 4358640 w 4409440"/>
                  <a:gd name="connsiteY153" fmla="*/ 3850640 h 3850640"/>
                  <a:gd name="connsiteX154" fmla="*/ 4389120 w 4409440"/>
                  <a:gd name="connsiteY154" fmla="*/ 3845560 h 3850640"/>
                  <a:gd name="connsiteX155" fmla="*/ 4394200 w 4409440"/>
                  <a:gd name="connsiteY155" fmla="*/ 3825240 h 3850640"/>
                  <a:gd name="connsiteX156" fmla="*/ 4409440 w 4409440"/>
                  <a:gd name="connsiteY15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37877 w 4409440"/>
                  <a:gd name="connsiteY4" fmla="*/ 15019 h 3850640"/>
                  <a:gd name="connsiteX5" fmla="*/ 435776 w 4409440"/>
                  <a:gd name="connsiteY5" fmla="*/ 17449 h 3850640"/>
                  <a:gd name="connsiteX6" fmla="*/ 786618 w 4409440"/>
                  <a:gd name="connsiteY6" fmla="*/ 26963 h 3850640"/>
                  <a:gd name="connsiteX7" fmla="*/ 1137920 w 4409440"/>
                  <a:gd name="connsiteY7" fmla="*/ 101600 h 3850640"/>
                  <a:gd name="connsiteX8" fmla="*/ 1188720 w 4409440"/>
                  <a:gd name="connsiteY8" fmla="*/ 132080 h 3850640"/>
                  <a:gd name="connsiteX9" fmla="*/ 1209040 w 4409440"/>
                  <a:gd name="connsiteY9" fmla="*/ 137160 h 3850640"/>
                  <a:gd name="connsiteX10" fmla="*/ 1264920 w 4409440"/>
                  <a:gd name="connsiteY10" fmla="*/ 162560 h 3850640"/>
                  <a:gd name="connsiteX11" fmla="*/ 1351280 w 4409440"/>
                  <a:gd name="connsiteY11" fmla="*/ 198120 h 3850640"/>
                  <a:gd name="connsiteX12" fmla="*/ 1412240 w 4409440"/>
                  <a:gd name="connsiteY12" fmla="*/ 218440 h 3850640"/>
                  <a:gd name="connsiteX13" fmla="*/ 1442720 w 4409440"/>
                  <a:gd name="connsiteY13" fmla="*/ 233680 h 3850640"/>
                  <a:gd name="connsiteX14" fmla="*/ 1478280 w 4409440"/>
                  <a:gd name="connsiteY14" fmla="*/ 248920 h 3850640"/>
                  <a:gd name="connsiteX15" fmla="*/ 1518920 w 4409440"/>
                  <a:gd name="connsiteY15" fmla="*/ 264160 h 3850640"/>
                  <a:gd name="connsiteX16" fmla="*/ 1559560 w 4409440"/>
                  <a:gd name="connsiteY16" fmla="*/ 294640 h 3850640"/>
                  <a:gd name="connsiteX17" fmla="*/ 1584960 w 4409440"/>
                  <a:gd name="connsiteY17" fmla="*/ 309880 h 3850640"/>
                  <a:gd name="connsiteX18" fmla="*/ 1600200 w 4409440"/>
                  <a:gd name="connsiteY18" fmla="*/ 320040 h 3850640"/>
                  <a:gd name="connsiteX19" fmla="*/ 1620520 w 4409440"/>
                  <a:gd name="connsiteY19" fmla="*/ 330200 h 3850640"/>
                  <a:gd name="connsiteX20" fmla="*/ 1686560 w 4409440"/>
                  <a:gd name="connsiteY20" fmla="*/ 370840 h 3850640"/>
                  <a:gd name="connsiteX21" fmla="*/ 1706880 w 4409440"/>
                  <a:gd name="connsiteY21" fmla="*/ 381000 h 3850640"/>
                  <a:gd name="connsiteX22" fmla="*/ 1732280 w 4409440"/>
                  <a:gd name="connsiteY22" fmla="*/ 396240 h 3850640"/>
                  <a:gd name="connsiteX23" fmla="*/ 1813560 w 4409440"/>
                  <a:gd name="connsiteY23" fmla="*/ 421640 h 3850640"/>
                  <a:gd name="connsiteX24" fmla="*/ 1844040 w 4409440"/>
                  <a:gd name="connsiteY24" fmla="*/ 441960 h 3850640"/>
                  <a:gd name="connsiteX25" fmla="*/ 1874520 w 4409440"/>
                  <a:gd name="connsiteY25" fmla="*/ 452120 h 3850640"/>
                  <a:gd name="connsiteX26" fmla="*/ 1905000 w 4409440"/>
                  <a:gd name="connsiteY26" fmla="*/ 472440 h 3850640"/>
                  <a:gd name="connsiteX27" fmla="*/ 1925320 w 4409440"/>
                  <a:gd name="connsiteY27" fmla="*/ 487680 h 3850640"/>
                  <a:gd name="connsiteX28" fmla="*/ 1955800 w 4409440"/>
                  <a:gd name="connsiteY28" fmla="*/ 508000 h 3850640"/>
                  <a:gd name="connsiteX29" fmla="*/ 2021840 w 4409440"/>
                  <a:gd name="connsiteY29" fmla="*/ 533400 h 3850640"/>
                  <a:gd name="connsiteX30" fmla="*/ 2047240 w 4409440"/>
                  <a:gd name="connsiteY30" fmla="*/ 538480 h 3850640"/>
                  <a:gd name="connsiteX31" fmla="*/ 2067560 w 4409440"/>
                  <a:gd name="connsiteY31" fmla="*/ 553720 h 3850640"/>
                  <a:gd name="connsiteX32" fmla="*/ 2082800 w 4409440"/>
                  <a:gd name="connsiteY32" fmla="*/ 558800 h 3850640"/>
                  <a:gd name="connsiteX33" fmla="*/ 2128520 w 4409440"/>
                  <a:gd name="connsiteY33" fmla="*/ 604520 h 3850640"/>
                  <a:gd name="connsiteX34" fmla="*/ 2179320 w 4409440"/>
                  <a:gd name="connsiteY34" fmla="*/ 629920 h 3850640"/>
                  <a:gd name="connsiteX35" fmla="*/ 2265680 w 4409440"/>
                  <a:gd name="connsiteY35" fmla="*/ 680720 h 3850640"/>
                  <a:gd name="connsiteX36" fmla="*/ 2286000 w 4409440"/>
                  <a:gd name="connsiteY36" fmla="*/ 695960 h 3850640"/>
                  <a:gd name="connsiteX37" fmla="*/ 2336800 w 4409440"/>
                  <a:gd name="connsiteY37" fmla="*/ 721360 h 3850640"/>
                  <a:gd name="connsiteX38" fmla="*/ 2352040 w 4409440"/>
                  <a:gd name="connsiteY38" fmla="*/ 736600 h 3850640"/>
                  <a:gd name="connsiteX39" fmla="*/ 2438400 w 4409440"/>
                  <a:gd name="connsiteY39" fmla="*/ 777240 h 3850640"/>
                  <a:gd name="connsiteX40" fmla="*/ 2458720 w 4409440"/>
                  <a:gd name="connsiteY40" fmla="*/ 792480 h 3850640"/>
                  <a:gd name="connsiteX41" fmla="*/ 2479040 w 4409440"/>
                  <a:gd name="connsiteY41" fmla="*/ 802640 h 3850640"/>
                  <a:gd name="connsiteX42" fmla="*/ 2504440 w 4409440"/>
                  <a:gd name="connsiteY42" fmla="*/ 817880 h 3850640"/>
                  <a:gd name="connsiteX43" fmla="*/ 2529840 w 4409440"/>
                  <a:gd name="connsiteY43" fmla="*/ 848360 h 3850640"/>
                  <a:gd name="connsiteX44" fmla="*/ 2545080 w 4409440"/>
                  <a:gd name="connsiteY44" fmla="*/ 873760 h 3850640"/>
                  <a:gd name="connsiteX45" fmla="*/ 2570480 w 4409440"/>
                  <a:gd name="connsiteY45" fmla="*/ 894080 h 3850640"/>
                  <a:gd name="connsiteX46" fmla="*/ 2590800 w 4409440"/>
                  <a:gd name="connsiteY46" fmla="*/ 914400 h 3850640"/>
                  <a:gd name="connsiteX47" fmla="*/ 2636520 w 4409440"/>
                  <a:gd name="connsiteY47" fmla="*/ 939800 h 3850640"/>
                  <a:gd name="connsiteX48" fmla="*/ 2687320 w 4409440"/>
                  <a:gd name="connsiteY48" fmla="*/ 980440 h 3850640"/>
                  <a:gd name="connsiteX49" fmla="*/ 2707640 w 4409440"/>
                  <a:gd name="connsiteY49" fmla="*/ 990600 h 3850640"/>
                  <a:gd name="connsiteX50" fmla="*/ 2758440 w 4409440"/>
                  <a:gd name="connsiteY50" fmla="*/ 1046480 h 3850640"/>
                  <a:gd name="connsiteX51" fmla="*/ 2763520 w 4409440"/>
                  <a:gd name="connsiteY51" fmla="*/ 1061720 h 3850640"/>
                  <a:gd name="connsiteX52" fmla="*/ 2768600 w 4409440"/>
                  <a:gd name="connsiteY52" fmla="*/ 1087120 h 3850640"/>
                  <a:gd name="connsiteX53" fmla="*/ 2788920 w 4409440"/>
                  <a:gd name="connsiteY53" fmla="*/ 1117600 h 3850640"/>
                  <a:gd name="connsiteX54" fmla="*/ 2799080 w 4409440"/>
                  <a:gd name="connsiteY54" fmla="*/ 1132840 h 3850640"/>
                  <a:gd name="connsiteX55" fmla="*/ 2809240 w 4409440"/>
                  <a:gd name="connsiteY55" fmla="*/ 1168400 h 3850640"/>
                  <a:gd name="connsiteX56" fmla="*/ 2814320 w 4409440"/>
                  <a:gd name="connsiteY56" fmla="*/ 1183640 h 3850640"/>
                  <a:gd name="connsiteX57" fmla="*/ 2824480 w 4409440"/>
                  <a:gd name="connsiteY57" fmla="*/ 1198880 h 3850640"/>
                  <a:gd name="connsiteX58" fmla="*/ 2819400 w 4409440"/>
                  <a:gd name="connsiteY58" fmla="*/ 1270000 h 3850640"/>
                  <a:gd name="connsiteX59" fmla="*/ 2804160 w 4409440"/>
                  <a:gd name="connsiteY59" fmla="*/ 1285240 h 3850640"/>
                  <a:gd name="connsiteX60" fmla="*/ 2794000 w 4409440"/>
                  <a:gd name="connsiteY60" fmla="*/ 1305560 h 3850640"/>
                  <a:gd name="connsiteX61" fmla="*/ 2773680 w 4409440"/>
                  <a:gd name="connsiteY61" fmla="*/ 1336040 h 3850640"/>
                  <a:gd name="connsiteX62" fmla="*/ 2758440 w 4409440"/>
                  <a:gd name="connsiteY62" fmla="*/ 1366520 h 3850640"/>
                  <a:gd name="connsiteX63" fmla="*/ 2753360 w 4409440"/>
                  <a:gd name="connsiteY63" fmla="*/ 1386840 h 3850640"/>
                  <a:gd name="connsiteX64" fmla="*/ 2748280 w 4409440"/>
                  <a:gd name="connsiteY64" fmla="*/ 1402080 h 3850640"/>
                  <a:gd name="connsiteX65" fmla="*/ 2738120 w 4409440"/>
                  <a:gd name="connsiteY65" fmla="*/ 1442720 h 3850640"/>
                  <a:gd name="connsiteX66" fmla="*/ 2733040 w 4409440"/>
                  <a:gd name="connsiteY66" fmla="*/ 1457960 h 3850640"/>
                  <a:gd name="connsiteX67" fmla="*/ 2727960 w 4409440"/>
                  <a:gd name="connsiteY67" fmla="*/ 1488440 h 3850640"/>
                  <a:gd name="connsiteX68" fmla="*/ 2717800 w 4409440"/>
                  <a:gd name="connsiteY68" fmla="*/ 1508760 h 3850640"/>
                  <a:gd name="connsiteX69" fmla="*/ 2707640 w 4409440"/>
                  <a:gd name="connsiteY69" fmla="*/ 1534160 h 3850640"/>
                  <a:gd name="connsiteX70" fmla="*/ 2697480 w 4409440"/>
                  <a:gd name="connsiteY70" fmla="*/ 1549400 h 3850640"/>
                  <a:gd name="connsiteX71" fmla="*/ 2687320 w 4409440"/>
                  <a:gd name="connsiteY71" fmla="*/ 1579880 h 3850640"/>
                  <a:gd name="connsiteX72" fmla="*/ 2682240 w 4409440"/>
                  <a:gd name="connsiteY72" fmla="*/ 1595120 h 3850640"/>
                  <a:gd name="connsiteX73" fmla="*/ 2672080 w 4409440"/>
                  <a:gd name="connsiteY73" fmla="*/ 1625600 h 3850640"/>
                  <a:gd name="connsiteX74" fmla="*/ 2677160 w 4409440"/>
                  <a:gd name="connsiteY74" fmla="*/ 1732280 h 3850640"/>
                  <a:gd name="connsiteX75" fmla="*/ 2697480 w 4409440"/>
                  <a:gd name="connsiteY75" fmla="*/ 1752600 h 3850640"/>
                  <a:gd name="connsiteX76" fmla="*/ 2707640 w 4409440"/>
                  <a:gd name="connsiteY76" fmla="*/ 1772920 h 3850640"/>
                  <a:gd name="connsiteX77" fmla="*/ 2722880 w 4409440"/>
                  <a:gd name="connsiteY77" fmla="*/ 1788160 h 3850640"/>
                  <a:gd name="connsiteX78" fmla="*/ 2738120 w 4409440"/>
                  <a:gd name="connsiteY78" fmla="*/ 1808480 h 3850640"/>
                  <a:gd name="connsiteX79" fmla="*/ 2743200 w 4409440"/>
                  <a:gd name="connsiteY79" fmla="*/ 1828800 h 3850640"/>
                  <a:gd name="connsiteX80" fmla="*/ 2783840 w 4409440"/>
                  <a:gd name="connsiteY80" fmla="*/ 1869440 h 3850640"/>
                  <a:gd name="connsiteX81" fmla="*/ 2794000 w 4409440"/>
                  <a:gd name="connsiteY81" fmla="*/ 1889760 h 3850640"/>
                  <a:gd name="connsiteX82" fmla="*/ 2804160 w 4409440"/>
                  <a:gd name="connsiteY82" fmla="*/ 1905000 h 3850640"/>
                  <a:gd name="connsiteX83" fmla="*/ 2809240 w 4409440"/>
                  <a:gd name="connsiteY83" fmla="*/ 1920240 h 3850640"/>
                  <a:gd name="connsiteX84" fmla="*/ 2824480 w 4409440"/>
                  <a:gd name="connsiteY84" fmla="*/ 1940560 h 3850640"/>
                  <a:gd name="connsiteX85" fmla="*/ 2834640 w 4409440"/>
                  <a:gd name="connsiteY85" fmla="*/ 1955800 h 3850640"/>
                  <a:gd name="connsiteX86" fmla="*/ 2849880 w 4409440"/>
                  <a:gd name="connsiteY86" fmla="*/ 1965960 h 3850640"/>
                  <a:gd name="connsiteX87" fmla="*/ 2860040 w 4409440"/>
                  <a:gd name="connsiteY87" fmla="*/ 1981200 h 3850640"/>
                  <a:gd name="connsiteX88" fmla="*/ 2870200 w 4409440"/>
                  <a:gd name="connsiteY88" fmla="*/ 2001520 h 3850640"/>
                  <a:gd name="connsiteX89" fmla="*/ 2885440 w 4409440"/>
                  <a:gd name="connsiteY89" fmla="*/ 2016760 h 3850640"/>
                  <a:gd name="connsiteX90" fmla="*/ 2890520 w 4409440"/>
                  <a:gd name="connsiteY90" fmla="*/ 2032000 h 3850640"/>
                  <a:gd name="connsiteX91" fmla="*/ 2926080 w 4409440"/>
                  <a:gd name="connsiteY91" fmla="*/ 2072640 h 3850640"/>
                  <a:gd name="connsiteX92" fmla="*/ 2956560 w 4409440"/>
                  <a:gd name="connsiteY92" fmla="*/ 2113280 h 3850640"/>
                  <a:gd name="connsiteX93" fmla="*/ 2966720 w 4409440"/>
                  <a:gd name="connsiteY93" fmla="*/ 2128520 h 3850640"/>
                  <a:gd name="connsiteX94" fmla="*/ 2981960 w 4409440"/>
                  <a:gd name="connsiteY94" fmla="*/ 2143760 h 3850640"/>
                  <a:gd name="connsiteX95" fmla="*/ 2992120 w 4409440"/>
                  <a:gd name="connsiteY95" fmla="*/ 2159000 h 3850640"/>
                  <a:gd name="connsiteX96" fmla="*/ 3007360 w 4409440"/>
                  <a:gd name="connsiteY96" fmla="*/ 2174240 h 3850640"/>
                  <a:gd name="connsiteX97" fmla="*/ 3053080 w 4409440"/>
                  <a:gd name="connsiteY97" fmla="*/ 2225040 h 3850640"/>
                  <a:gd name="connsiteX98" fmla="*/ 3088640 w 4409440"/>
                  <a:gd name="connsiteY98" fmla="*/ 2250440 h 3850640"/>
                  <a:gd name="connsiteX99" fmla="*/ 3124200 w 4409440"/>
                  <a:gd name="connsiteY99" fmla="*/ 2275840 h 3850640"/>
                  <a:gd name="connsiteX100" fmla="*/ 3154680 w 4409440"/>
                  <a:gd name="connsiteY100" fmla="*/ 2316480 h 3850640"/>
                  <a:gd name="connsiteX101" fmla="*/ 3185160 w 4409440"/>
                  <a:gd name="connsiteY101" fmla="*/ 2346960 h 3850640"/>
                  <a:gd name="connsiteX102" fmla="*/ 3195320 w 4409440"/>
                  <a:gd name="connsiteY102" fmla="*/ 2362200 h 3850640"/>
                  <a:gd name="connsiteX103" fmla="*/ 3225800 w 4409440"/>
                  <a:gd name="connsiteY103" fmla="*/ 2382520 h 3850640"/>
                  <a:gd name="connsiteX104" fmla="*/ 3241040 w 4409440"/>
                  <a:gd name="connsiteY104" fmla="*/ 2402840 h 3850640"/>
                  <a:gd name="connsiteX105" fmla="*/ 3271520 w 4409440"/>
                  <a:gd name="connsiteY105" fmla="*/ 2453640 h 3850640"/>
                  <a:gd name="connsiteX106" fmla="*/ 3276600 w 4409440"/>
                  <a:gd name="connsiteY106" fmla="*/ 2468880 h 3850640"/>
                  <a:gd name="connsiteX107" fmla="*/ 3322320 w 4409440"/>
                  <a:gd name="connsiteY107" fmla="*/ 2529840 h 3850640"/>
                  <a:gd name="connsiteX108" fmla="*/ 3342640 w 4409440"/>
                  <a:gd name="connsiteY108" fmla="*/ 2575560 h 3850640"/>
                  <a:gd name="connsiteX109" fmla="*/ 3378200 w 4409440"/>
                  <a:gd name="connsiteY109" fmla="*/ 2616200 h 3850640"/>
                  <a:gd name="connsiteX110" fmla="*/ 3398520 w 4409440"/>
                  <a:gd name="connsiteY110" fmla="*/ 2646680 h 3850640"/>
                  <a:gd name="connsiteX111" fmla="*/ 3403600 w 4409440"/>
                  <a:gd name="connsiteY111" fmla="*/ 2667000 h 3850640"/>
                  <a:gd name="connsiteX112" fmla="*/ 3439160 w 4409440"/>
                  <a:gd name="connsiteY112" fmla="*/ 2702560 h 3850640"/>
                  <a:gd name="connsiteX113" fmla="*/ 3454400 w 4409440"/>
                  <a:gd name="connsiteY113" fmla="*/ 2727960 h 3850640"/>
                  <a:gd name="connsiteX114" fmla="*/ 3489960 w 4409440"/>
                  <a:gd name="connsiteY114" fmla="*/ 2763520 h 3850640"/>
                  <a:gd name="connsiteX115" fmla="*/ 3535680 w 4409440"/>
                  <a:gd name="connsiteY115" fmla="*/ 2829560 h 3850640"/>
                  <a:gd name="connsiteX116" fmla="*/ 3550920 w 4409440"/>
                  <a:gd name="connsiteY116" fmla="*/ 2839720 h 3850640"/>
                  <a:gd name="connsiteX117" fmla="*/ 3576320 w 4409440"/>
                  <a:gd name="connsiteY117" fmla="*/ 2865120 h 3850640"/>
                  <a:gd name="connsiteX118" fmla="*/ 3591560 w 4409440"/>
                  <a:gd name="connsiteY118" fmla="*/ 2870200 h 3850640"/>
                  <a:gd name="connsiteX119" fmla="*/ 3606800 w 4409440"/>
                  <a:gd name="connsiteY119" fmla="*/ 2880360 h 3850640"/>
                  <a:gd name="connsiteX120" fmla="*/ 3652520 w 4409440"/>
                  <a:gd name="connsiteY120" fmla="*/ 2941320 h 3850640"/>
                  <a:gd name="connsiteX121" fmla="*/ 3672840 w 4409440"/>
                  <a:gd name="connsiteY121" fmla="*/ 2961640 h 3850640"/>
                  <a:gd name="connsiteX122" fmla="*/ 3693160 w 4409440"/>
                  <a:gd name="connsiteY122" fmla="*/ 3012440 h 3850640"/>
                  <a:gd name="connsiteX123" fmla="*/ 3708400 w 4409440"/>
                  <a:gd name="connsiteY123" fmla="*/ 3027680 h 3850640"/>
                  <a:gd name="connsiteX124" fmla="*/ 3713480 w 4409440"/>
                  <a:gd name="connsiteY124" fmla="*/ 3042920 h 3850640"/>
                  <a:gd name="connsiteX125" fmla="*/ 3749040 w 4409440"/>
                  <a:gd name="connsiteY125" fmla="*/ 3088640 h 3850640"/>
                  <a:gd name="connsiteX126" fmla="*/ 3754120 w 4409440"/>
                  <a:gd name="connsiteY126" fmla="*/ 3103880 h 3850640"/>
                  <a:gd name="connsiteX127" fmla="*/ 3784600 w 4409440"/>
                  <a:gd name="connsiteY127" fmla="*/ 3149600 h 3850640"/>
                  <a:gd name="connsiteX128" fmla="*/ 3799840 w 4409440"/>
                  <a:gd name="connsiteY128" fmla="*/ 3164840 h 3850640"/>
                  <a:gd name="connsiteX129" fmla="*/ 3845560 w 4409440"/>
                  <a:gd name="connsiteY129" fmla="*/ 3195320 h 3850640"/>
                  <a:gd name="connsiteX130" fmla="*/ 3891280 w 4409440"/>
                  <a:gd name="connsiteY130" fmla="*/ 3205480 h 3850640"/>
                  <a:gd name="connsiteX131" fmla="*/ 3911600 w 4409440"/>
                  <a:gd name="connsiteY131" fmla="*/ 3215640 h 3850640"/>
                  <a:gd name="connsiteX132" fmla="*/ 3952240 w 4409440"/>
                  <a:gd name="connsiteY132" fmla="*/ 3225800 h 3850640"/>
                  <a:gd name="connsiteX133" fmla="*/ 3962400 w 4409440"/>
                  <a:gd name="connsiteY133" fmla="*/ 3241040 h 3850640"/>
                  <a:gd name="connsiteX134" fmla="*/ 3992880 w 4409440"/>
                  <a:gd name="connsiteY134" fmla="*/ 3261360 h 3850640"/>
                  <a:gd name="connsiteX135" fmla="*/ 4023360 w 4409440"/>
                  <a:gd name="connsiteY135" fmla="*/ 3307080 h 3850640"/>
                  <a:gd name="connsiteX136" fmla="*/ 4043680 w 4409440"/>
                  <a:gd name="connsiteY136" fmla="*/ 3368040 h 3850640"/>
                  <a:gd name="connsiteX137" fmla="*/ 4053840 w 4409440"/>
                  <a:gd name="connsiteY137" fmla="*/ 3423920 h 3850640"/>
                  <a:gd name="connsiteX138" fmla="*/ 4058920 w 4409440"/>
                  <a:gd name="connsiteY138" fmla="*/ 3439160 h 3850640"/>
                  <a:gd name="connsiteX139" fmla="*/ 4064000 w 4409440"/>
                  <a:gd name="connsiteY139" fmla="*/ 3469640 h 3850640"/>
                  <a:gd name="connsiteX140" fmla="*/ 4084320 w 4409440"/>
                  <a:gd name="connsiteY140" fmla="*/ 3525520 h 3850640"/>
                  <a:gd name="connsiteX141" fmla="*/ 4089400 w 4409440"/>
                  <a:gd name="connsiteY141" fmla="*/ 3550920 h 3850640"/>
                  <a:gd name="connsiteX142" fmla="*/ 4130040 w 4409440"/>
                  <a:gd name="connsiteY142" fmla="*/ 3611880 h 3850640"/>
                  <a:gd name="connsiteX143" fmla="*/ 4140200 w 4409440"/>
                  <a:gd name="connsiteY143" fmla="*/ 3627120 h 3850640"/>
                  <a:gd name="connsiteX144" fmla="*/ 4155440 w 4409440"/>
                  <a:gd name="connsiteY144" fmla="*/ 3642360 h 3850640"/>
                  <a:gd name="connsiteX145" fmla="*/ 4170680 w 4409440"/>
                  <a:gd name="connsiteY145" fmla="*/ 3667760 h 3850640"/>
                  <a:gd name="connsiteX146" fmla="*/ 4196080 w 4409440"/>
                  <a:gd name="connsiteY146" fmla="*/ 3683000 h 3850640"/>
                  <a:gd name="connsiteX147" fmla="*/ 4206240 w 4409440"/>
                  <a:gd name="connsiteY147" fmla="*/ 3698240 h 3850640"/>
                  <a:gd name="connsiteX148" fmla="*/ 4241800 w 4409440"/>
                  <a:gd name="connsiteY148" fmla="*/ 3738880 h 3850640"/>
                  <a:gd name="connsiteX149" fmla="*/ 4251960 w 4409440"/>
                  <a:gd name="connsiteY149" fmla="*/ 3759200 h 3850640"/>
                  <a:gd name="connsiteX150" fmla="*/ 4267200 w 4409440"/>
                  <a:gd name="connsiteY150" fmla="*/ 3794760 h 3850640"/>
                  <a:gd name="connsiteX151" fmla="*/ 4302760 w 4409440"/>
                  <a:gd name="connsiteY151" fmla="*/ 3815080 h 3850640"/>
                  <a:gd name="connsiteX152" fmla="*/ 4328160 w 4409440"/>
                  <a:gd name="connsiteY152" fmla="*/ 3840480 h 3850640"/>
                  <a:gd name="connsiteX153" fmla="*/ 4358640 w 4409440"/>
                  <a:gd name="connsiteY153" fmla="*/ 3850640 h 3850640"/>
                  <a:gd name="connsiteX154" fmla="*/ 4389120 w 4409440"/>
                  <a:gd name="connsiteY154" fmla="*/ 3845560 h 3850640"/>
                  <a:gd name="connsiteX155" fmla="*/ 4394200 w 4409440"/>
                  <a:gd name="connsiteY155" fmla="*/ 3825240 h 3850640"/>
                  <a:gd name="connsiteX156" fmla="*/ 4409440 w 4409440"/>
                  <a:gd name="connsiteY15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237877 w 4409440"/>
                  <a:gd name="connsiteY4" fmla="*/ 15019 h 3850640"/>
                  <a:gd name="connsiteX5" fmla="*/ 435776 w 4409440"/>
                  <a:gd name="connsiteY5" fmla="*/ 17449 h 3850640"/>
                  <a:gd name="connsiteX6" fmla="*/ 786618 w 4409440"/>
                  <a:gd name="connsiteY6" fmla="*/ 26963 h 3850640"/>
                  <a:gd name="connsiteX7" fmla="*/ 1137920 w 4409440"/>
                  <a:gd name="connsiteY7" fmla="*/ 101600 h 3850640"/>
                  <a:gd name="connsiteX8" fmla="*/ 1188720 w 4409440"/>
                  <a:gd name="connsiteY8" fmla="*/ 132080 h 3850640"/>
                  <a:gd name="connsiteX9" fmla="*/ 1209040 w 4409440"/>
                  <a:gd name="connsiteY9" fmla="*/ 137160 h 3850640"/>
                  <a:gd name="connsiteX10" fmla="*/ 1264920 w 4409440"/>
                  <a:gd name="connsiteY10" fmla="*/ 162560 h 3850640"/>
                  <a:gd name="connsiteX11" fmla="*/ 1351280 w 4409440"/>
                  <a:gd name="connsiteY11" fmla="*/ 198120 h 3850640"/>
                  <a:gd name="connsiteX12" fmla="*/ 1412240 w 4409440"/>
                  <a:gd name="connsiteY12" fmla="*/ 218440 h 3850640"/>
                  <a:gd name="connsiteX13" fmla="*/ 1442720 w 4409440"/>
                  <a:gd name="connsiteY13" fmla="*/ 233680 h 3850640"/>
                  <a:gd name="connsiteX14" fmla="*/ 1478280 w 4409440"/>
                  <a:gd name="connsiteY14" fmla="*/ 248920 h 3850640"/>
                  <a:gd name="connsiteX15" fmla="*/ 1518920 w 4409440"/>
                  <a:gd name="connsiteY15" fmla="*/ 264160 h 3850640"/>
                  <a:gd name="connsiteX16" fmla="*/ 1559560 w 4409440"/>
                  <a:gd name="connsiteY16" fmla="*/ 294640 h 3850640"/>
                  <a:gd name="connsiteX17" fmla="*/ 1584960 w 4409440"/>
                  <a:gd name="connsiteY17" fmla="*/ 309880 h 3850640"/>
                  <a:gd name="connsiteX18" fmla="*/ 1600200 w 4409440"/>
                  <a:gd name="connsiteY18" fmla="*/ 320040 h 3850640"/>
                  <a:gd name="connsiteX19" fmla="*/ 1620520 w 4409440"/>
                  <a:gd name="connsiteY19" fmla="*/ 330200 h 3850640"/>
                  <a:gd name="connsiteX20" fmla="*/ 1686560 w 4409440"/>
                  <a:gd name="connsiteY20" fmla="*/ 370840 h 3850640"/>
                  <a:gd name="connsiteX21" fmla="*/ 1706880 w 4409440"/>
                  <a:gd name="connsiteY21" fmla="*/ 381000 h 3850640"/>
                  <a:gd name="connsiteX22" fmla="*/ 1732280 w 4409440"/>
                  <a:gd name="connsiteY22" fmla="*/ 396240 h 3850640"/>
                  <a:gd name="connsiteX23" fmla="*/ 1813560 w 4409440"/>
                  <a:gd name="connsiteY23" fmla="*/ 421640 h 3850640"/>
                  <a:gd name="connsiteX24" fmla="*/ 1844040 w 4409440"/>
                  <a:gd name="connsiteY24" fmla="*/ 441960 h 3850640"/>
                  <a:gd name="connsiteX25" fmla="*/ 1874520 w 4409440"/>
                  <a:gd name="connsiteY25" fmla="*/ 452120 h 3850640"/>
                  <a:gd name="connsiteX26" fmla="*/ 1905000 w 4409440"/>
                  <a:gd name="connsiteY26" fmla="*/ 472440 h 3850640"/>
                  <a:gd name="connsiteX27" fmla="*/ 1925320 w 4409440"/>
                  <a:gd name="connsiteY27" fmla="*/ 487680 h 3850640"/>
                  <a:gd name="connsiteX28" fmla="*/ 1955800 w 4409440"/>
                  <a:gd name="connsiteY28" fmla="*/ 508000 h 3850640"/>
                  <a:gd name="connsiteX29" fmla="*/ 2021840 w 4409440"/>
                  <a:gd name="connsiteY29" fmla="*/ 533400 h 3850640"/>
                  <a:gd name="connsiteX30" fmla="*/ 2047240 w 4409440"/>
                  <a:gd name="connsiteY30" fmla="*/ 538480 h 3850640"/>
                  <a:gd name="connsiteX31" fmla="*/ 2067560 w 4409440"/>
                  <a:gd name="connsiteY31" fmla="*/ 553720 h 3850640"/>
                  <a:gd name="connsiteX32" fmla="*/ 2082800 w 4409440"/>
                  <a:gd name="connsiteY32" fmla="*/ 558800 h 3850640"/>
                  <a:gd name="connsiteX33" fmla="*/ 2128520 w 4409440"/>
                  <a:gd name="connsiteY33" fmla="*/ 604520 h 3850640"/>
                  <a:gd name="connsiteX34" fmla="*/ 2179320 w 4409440"/>
                  <a:gd name="connsiteY34" fmla="*/ 629920 h 3850640"/>
                  <a:gd name="connsiteX35" fmla="*/ 2265680 w 4409440"/>
                  <a:gd name="connsiteY35" fmla="*/ 680720 h 3850640"/>
                  <a:gd name="connsiteX36" fmla="*/ 2286000 w 4409440"/>
                  <a:gd name="connsiteY36" fmla="*/ 695960 h 3850640"/>
                  <a:gd name="connsiteX37" fmla="*/ 2336800 w 4409440"/>
                  <a:gd name="connsiteY37" fmla="*/ 721360 h 3850640"/>
                  <a:gd name="connsiteX38" fmla="*/ 2352040 w 4409440"/>
                  <a:gd name="connsiteY38" fmla="*/ 736600 h 3850640"/>
                  <a:gd name="connsiteX39" fmla="*/ 2438400 w 4409440"/>
                  <a:gd name="connsiteY39" fmla="*/ 777240 h 3850640"/>
                  <a:gd name="connsiteX40" fmla="*/ 2458720 w 4409440"/>
                  <a:gd name="connsiteY40" fmla="*/ 792480 h 3850640"/>
                  <a:gd name="connsiteX41" fmla="*/ 2479040 w 4409440"/>
                  <a:gd name="connsiteY41" fmla="*/ 802640 h 3850640"/>
                  <a:gd name="connsiteX42" fmla="*/ 2504440 w 4409440"/>
                  <a:gd name="connsiteY42" fmla="*/ 817880 h 3850640"/>
                  <a:gd name="connsiteX43" fmla="*/ 2529840 w 4409440"/>
                  <a:gd name="connsiteY43" fmla="*/ 848360 h 3850640"/>
                  <a:gd name="connsiteX44" fmla="*/ 2545080 w 4409440"/>
                  <a:gd name="connsiteY44" fmla="*/ 873760 h 3850640"/>
                  <a:gd name="connsiteX45" fmla="*/ 2570480 w 4409440"/>
                  <a:gd name="connsiteY45" fmla="*/ 894080 h 3850640"/>
                  <a:gd name="connsiteX46" fmla="*/ 2590800 w 4409440"/>
                  <a:gd name="connsiteY46" fmla="*/ 914400 h 3850640"/>
                  <a:gd name="connsiteX47" fmla="*/ 2636520 w 4409440"/>
                  <a:gd name="connsiteY47" fmla="*/ 939800 h 3850640"/>
                  <a:gd name="connsiteX48" fmla="*/ 2687320 w 4409440"/>
                  <a:gd name="connsiteY48" fmla="*/ 980440 h 3850640"/>
                  <a:gd name="connsiteX49" fmla="*/ 2707640 w 4409440"/>
                  <a:gd name="connsiteY49" fmla="*/ 990600 h 3850640"/>
                  <a:gd name="connsiteX50" fmla="*/ 2758440 w 4409440"/>
                  <a:gd name="connsiteY50" fmla="*/ 1046480 h 3850640"/>
                  <a:gd name="connsiteX51" fmla="*/ 2763520 w 4409440"/>
                  <a:gd name="connsiteY51" fmla="*/ 1061720 h 3850640"/>
                  <a:gd name="connsiteX52" fmla="*/ 2768600 w 4409440"/>
                  <a:gd name="connsiteY52" fmla="*/ 1087120 h 3850640"/>
                  <a:gd name="connsiteX53" fmla="*/ 2788920 w 4409440"/>
                  <a:gd name="connsiteY53" fmla="*/ 1117600 h 3850640"/>
                  <a:gd name="connsiteX54" fmla="*/ 2799080 w 4409440"/>
                  <a:gd name="connsiteY54" fmla="*/ 1132840 h 3850640"/>
                  <a:gd name="connsiteX55" fmla="*/ 2809240 w 4409440"/>
                  <a:gd name="connsiteY55" fmla="*/ 1168400 h 3850640"/>
                  <a:gd name="connsiteX56" fmla="*/ 2814320 w 4409440"/>
                  <a:gd name="connsiteY56" fmla="*/ 1183640 h 3850640"/>
                  <a:gd name="connsiteX57" fmla="*/ 2824480 w 4409440"/>
                  <a:gd name="connsiteY57" fmla="*/ 1198880 h 3850640"/>
                  <a:gd name="connsiteX58" fmla="*/ 2819400 w 4409440"/>
                  <a:gd name="connsiteY58" fmla="*/ 1270000 h 3850640"/>
                  <a:gd name="connsiteX59" fmla="*/ 2804160 w 4409440"/>
                  <a:gd name="connsiteY59" fmla="*/ 1285240 h 3850640"/>
                  <a:gd name="connsiteX60" fmla="*/ 2794000 w 4409440"/>
                  <a:gd name="connsiteY60" fmla="*/ 1305560 h 3850640"/>
                  <a:gd name="connsiteX61" fmla="*/ 2773680 w 4409440"/>
                  <a:gd name="connsiteY61" fmla="*/ 1336040 h 3850640"/>
                  <a:gd name="connsiteX62" fmla="*/ 2758440 w 4409440"/>
                  <a:gd name="connsiteY62" fmla="*/ 1366520 h 3850640"/>
                  <a:gd name="connsiteX63" fmla="*/ 2753360 w 4409440"/>
                  <a:gd name="connsiteY63" fmla="*/ 1386840 h 3850640"/>
                  <a:gd name="connsiteX64" fmla="*/ 2748280 w 4409440"/>
                  <a:gd name="connsiteY64" fmla="*/ 1402080 h 3850640"/>
                  <a:gd name="connsiteX65" fmla="*/ 2738120 w 4409440"/>
                  <a:gd name="connsiteY65" fmla="*/ 1442720 h 3850640"/>
                  <a:gd name="connsiteX66" fmla="*/ 2733040 w 4409440"/>
                  <a:gd name="connsiteY66" fmla="*/ 1457960 h 3850640"/>
                  <a:gd name="connsiteX67" fmla="*/ 2727960 w 4409440"/>
                  <a:gd name="connsiteY67" fmla="*/ 1488440 h 3850640"/>
                  <a:gd name="connsiteX68" fmla="*/ 2717800 w 4409440"/>
                  <a:gd name="connsiteY68" fmla="*/ 1508760 h 3850640"/>
                  <a:gd name="connsiteX69" fmla="*/ 2707640 w 4409440"/>
                  <a:gd name="connsiteY69" fmla="*/ 1534160 h 3850640"/>
                  <a:gd name="connsiteX70" fmla="*/ 2697480 w 4409440"/>
                  <a:gd name="connsiteY70" fmla="*/ 1549400 h 3850640"/>
                  <a:gd name="connsiteX71" fmla="*/ 2687320 w 4409440"/>
                  <a:gd name="connsiteY71" fmla="*/ 1579880 h 3850640"/>
                  <a:gd name="connsiteX72" fmla="*/ 2682240 w 4409440"/>
                  <a:gd name="connsiteY72" fmla="*/ 1595120 h 3850640"/>
                  <a:gd name="connsiteX73" fmla="*/ 2672080 w 4409440"/>
                  <a:gd name="connsiteY73" fmla="*/ 1625600 h 3850640"/>
                  <a:gd name="connsiteX74" fmla="*/ 2677160 w 4409440"/>
                  <a:gd name="connsiteY74" fmla="*/ 1732280 h 3850640"/>
                  <a:gd name="connsiteX75" fmla="*/ 2697480 w 4409440"/>
                  <a:gd name="connsiteY75" fmla="*/ 1752600 h 3850640"/>
                  <a:gd name="connsiteX76" fmla="*/ 2707640 w 4409440"/>
                  <a:gd name="connsiteY76" fmla="*/ 1772920 h 3850640"/>
                  <a:gd name="connsiteX77" fmla="*/ 2722880 w 4409440"/>
                  <a:gd name="connsiteY77" fmla="*/ 1788160 h 3850640"/>
                  <a:gd name="connsiteX78" fmla="*/ 2738120 w 4409440"/>
                  <a:gd name="connsiteY78" fmla="*/ 1808480 h 3850640"/>
                  <a:gd name="connsiteX79" fmla="*/ 2743200 w 4409440"/>
                  <a:gd name="connsiteY79" fmla="*/ 1828800 h 3850640"/>
                  <a:gd name="connsiteX80" fmla="*/ 2783840 w 4409440"/>
                  <a:gd name="connsiteY80" fmla="*/ 1869440 h 3850640"/>
                  <a:gd name="connsiteX81" fmla="*/ 2794000 w 4409440"/>
                  <a:gd name="connsiteY81" fmla="*/ 1889760 h 3850640"/>
                  <a:gd name="connsiteX82" fmla="*/ 2804160 w 4409440"/>
                  <a:gd name="connsiteY82" fmla="*/ 1905000 h 3850640"/>
                  <a:gd name="connsiteX83" fmla="*/ 2809240 w 4409440"/>
                  <a:gd name="connsiteY83" fmla="*/ 1920240 h 3850640"/>
                  <a:gd name="connsiteX84" fmla="*/ 2824480 w 4409440"/>
                  <a:gd name="connsiteY84" fmla="*/ 1940560 h 3850640"/>
                  <a:gd name="connsiteX85" fmla="*/ 2834640 w 4409440"/>
                  <a:gd name="connsiteY85" fmla="*/ 1955800 h 3850640"/>
                  <a:gd name="connsiteX86" fmla="*/ 2849880 w 4409440"/>
                  <a:gd name="connsiteY86" fmla="*/ 1965960 h 3850640"/>
                  <a:gd name="connsiteX87" fmla="*/ 2860040 w 4409440"/>
                  <a:gd name="connsiteY87" fmla="*/ 1981200 h 3850640"/>
                  <a:gd name="connsiteX88" fmla="*/ 2870200 w 4409440"/>
                  <a:gd name="connsiteY88" fmla="*/ 2001520 h 3850640"/>
                  <a:gd name="connsiteX89" fmla="*/ 2885440 w 4409440"/>
                  <a:gd name="connsiteY89" fmla="*/ 2016760 h 3850640"/>
                  <a:gd name="connsiteX90" fmla="*/ 2890520 w 4409440"/>
                  <a:gd name="connsiteY90" fmla="*/ 2032000 h 3850640"/>
                  <a:gd name="connsiteX91" fmla="*/ 2926080 w 4409440"/>
                  <a:gd name="connsiteY91" fmla="*/ 2072640 h 3850640"/>
                  <a:gd name="connsiteX92" fmla="*/ 2956560 w 4409440"/>
                  <a:gd name="connsiteY92" fmla="*/ 2113280 h 3850640"/>
                  <a:gd name="connsiteX93" fmla="*/ 2966720 w 4409440"/>
                  <a:gd name="connsiteY93" fmla="*/ 2128520 h 3850640"/>
                  <a:gd name="connsiteX94" fmla="*/ 2981960 w 4409440"/>
                  <a:gd name="connsiteY94" fmla="*/ 2143760 h 3850640"/>
                  <a:gd name="connsiteX95" fmla="*/ 2992120 w 4409440"/>
                  <a:gd name="connsiteY95" fmla="*/ 2159000 h 3850640"/>
                  <a:gd name="connsiteX96" fmla="*/ 3007360 w 4409440"/>
                  <a:gd name="connsiteY96" fmla="*/ 2174240 h 3850640"/>
                  <a:gd name="connsiteX97" fmla="*/ 3053080 w 4409440"/>
                  <a:gd name="connsiteY97" fmla="*/ 2225040 h 3850640"/>
                  <a:gd name="connsiteX98" fmla="*/ 3088640 w 4409440"/>
                  <a:gd name="connsiteY98" fmla="*/ 2250440 h 3850640"/>
                  <a:gd name="connsiteX99" fmla="*/ 3124200 w 4409440"/>
                  <a:gd name="connsiteY99" fmla="*/ 2275840 h 3850640"/>
                  <a:gd name="connsiteX100" fmla="*/ 3154680 w 4409440"/>
                  <a:gd name="connsiteY100" fmla="*/ 2316480 h 3850640"/>
                  <a:gd name="connsiteX101" fmla="*/ 3185160 w 4409440"/>
                  <a:gd name="connsiteY101" fmla="*/ 2346960 h 3850640"/>
                  <a:gd name="connsiteX102" fmla="*/ 3195320 w 4409440"/>
                  <a:gd name="connsiteY102" fmla="*/ 2362200 h 3850640"/>
                  <a:gd name="connsiteX103" fmla="*/ 3225800 w 4409440"/>
                  <a:gd name="connsiteY103" fmla="*/ 2382520 h 3850640"/>
                  <a:gd name="connsiteX104" fmla="*/ 3241040 w 4409440"/>
                  <a:gd name="connsiteY104" fmla="*/ 2402840 h 3850640"/>
                  <a:gd name="connsiteX105" fmla="*/ 3271520 w 4409440"/>
                  <a:gd name="connsiteY105" fmla="*/ 2453640 h 3850640"/>
                  <a:gd name="connsiteX106" fmla="*/ 3276600 w 4409440"/>
                  <a:gd name="connsiteY106" fmla="*/ 2468880 h 3850640"/>
                  <a:gd name="connsiteX107" fmla="*/ 3322320 w 4409440"/>
                  <a:gd name="connsiteY107" fmla="*/ 2529840 h 3850640"/>
                  <a:gd name="connsiteX108" fmla="*/ 3342640 w 4409440"/>
                  <a:gd name="connsiteY108" fmla="*/ 2575560 h 3850640"/>
                  <a:gd name="connsiteX109" fmla="*/ 3378200 w 4409440"/>
                  <a:gd name="connsiteY109" fmla="*/ 2616200 h 3850640"/>
                  <a:gd name="connsiteX110" fmla="*/ 3398520 w 4409440"/>
                  <a:gd name="connsiteY110" fmla="*/ 2646680 h 3850640"/>
                  <a:gd name="connsiteX111" fmla="*/ 3403600 w 4409440"/>
                  <a:gd name="connsiteY111" fmla="*/ 2667000 h 3850640"/>
                  <a:gd name="connsiteX112" fmla="*/ 3439160 w 4409440"/>
                  <a:gd name="connsiteY112" fmla="*/ 2702560 h 3850640"/>
                  <a:gd name="connsiteX113" fmla="*/ 3454400 w 4409440"/>
                  <a:gd name="connsiteY113" fmla="*/ 2727960 h 3850640"/>
                  <a:gd name="connsiteX114" fmla="*/ 3489960 w 4409440"/>
                  <a:gd name="connsiteY114" fmla="*/ 2763520 h 3850640"/>
                  <a:gd name="connsiteX115" fmla="*/ 3535680 w 4409440"/>
                  <a:gd name="connsiteY115" fmla="*/ 2829560 h 3850640"/>
                  <a:gd name="connsiteX116" fmla="*/ 3550920 w 4409440"/>
                  <a:gd name="connsiteY116" fmla="*/ 2839720 h 3850640"/>
                  <a:gd name="connsiteX117" fmla="*/ 3576320 w 4409440"/>
                  <a:gd name="connsiteY117" fmla="*/ 2865120 h 3850640"/>
                  <a:gd name="connsiteX118" fmla="*/ 3591560 w 4409440"/>
                  <a:gd name="connsiteY118" fmla="*/ 2870200 h 3850640"/>
                  <a:gd name="connsiteX119" fmla="*/ 3606800 w 4409440"/>
                  <a:gd name="connsiteY119" fmla="*/ 2880360 h 3850640"/>
                  <a:gd name="connsiteX120" fmla="*/ 3652520 w 4409440"/>
                  <a:gd name="connsiteY120" fmla="*/ 2941320 h 3850640"/>
                  <a:gd name="connsiteX121" fmla="*/ 3672840 w 4409440"/>
                  <a:gd name="connsiteY121" fmla="*/ 2961640 h 3850640"/>
                  <a:gd name="connsiteX122" fmla="*/ 3693160 w 4409440"/>
                  <a:gd name="connsiteY122" fmla="*/ 3012440 h 3850640"/>
                  <a:gd name="connsiteX123" fmla="*/ 3708400 w 4409440"/>
                  <a:gd name="connsiteY123" fmla="*/ 3027680 h 3850640"/>
                  <a:gd name="connsiteX124" fmla="*/ 3713480 w 4409440"/>
                  <a:gd name="connsiteY124" fmla="*/ 3042920 h 3850640"/>
                  <a:gd name="connsiteX125" fmla="*/ 3749040 w 4409440"/>
                  <a:gd name="connsiteY125" fmla="*/ 3088640 h 3850640"/>
                  <a:gd name="connsiteX126" fmla="*/ 3754120 w 4409440"/>
                  <a:gd name="connsiteY126" fmla="*/ 3103880 h 3850640"/>
                  <a:gd name="connsiteX127" fmla="*/ 3784600 w 4409440"/>
                  <a:gd name="connsiteY127" fmla="*/ 3149600 h 3850640"/>
                  <a:gd name="connsiteX128" fmla="*/ 3799840 w 4409440"/>
                  <a:gd name="connsiteY128" fmla="*/ 3164840 h 3850640"/>
                  <a:gd name="connsiteX129" fmla="*/ 3845560 w 4409440"/>
                  <a:gd name="connsiteY129" fmla="*/ 3195320 h 3850640"/>
                  <a:gd name="connsiteX130" fmla="*/ 3891280 w 4409440"/>
                  <a:gd name="connsiteY130" fmla="*/ 3205480 h 3850640"/>
                  <a:gd name="connsiteX131" fmla="*/ 3911600 w 4409440"/>
                  <a:gd name="connsiteY131" fmla="*/ 3215640 h 3850640"/>
                  <a:gd name="connsiteX132" fmla="*/ 3952240 w 4409440"/>
                  <a:gd name="connsiteY132" fmla="*/ 3225800 h 3850640"/>
                  <a:gd name="connsiteX133" fmla="*/ 3962400 w 4409440"/>
                  <a:gd name="connsiteY133" fmla="*/ 3241040 h 3850640"/>
                  <a:gd name="connsiteX134" fmla="*/ 3992880 w 4409440"/>
                  <a:gd name="connsiteY134" fmla="*/ 3261360 h 3850640"/>
                  <a:gd name="connsiteX135" fmla="*/ 4023360 w 4409440"/>
                  <a:gd name="connsiteY135" fmla="*/ 3307080 h 3850640"/>
                  <a:gd name="connsiteX136" fmla="*/ 4043680 w 4409440"/>
                  <a:gd name="connsiteY136" fmla="*/ 3368040 h 3850640"/>
                  <a:gd name="connsiteX137" fmla="*/ 4053840 w 4409440"/>
                  <a:gd name="connsiteY137" fmla="*/ 3423920 h 3850640"/>
                  <a:gd name="connsiteX138" fmla="*/ 4058920 w 4409440"/>
                  <a:gd name="connsiteY138" fmla="*/ 3439160 h 3850640"/>
                  <a:gd name="connsiteX139" fmla="*/ 4064000 w 4409440"/>
                  <a:gd name="connsiteY139" fmla="*/ 3469640 h 3850640"/>
                  <a:gd name="connsiteX140" fmla="*/ 4084320 w 4409440"/>
                  <a:gd name="connsiteY140" fmla="*/ 3525520 h 3850640"/>
                  <a:gd name="connsiteX141" fmla="*/ 4089400 w 4409440"/>
                  <a:gd name="connsiteY141" fmla="*/ 3550920 h 3850640"/>
                  <a:gd name="connsiteX142" fmla="*/ 4130040 w 4409440"/>
                  <a:gd name="connsiteY142" fmla="*/ 3611880 h 3850640"/>
                  <a:gd name="connsiteX143" fmla="*/ 4140200 w 4409440"/>
                  <a:gd name="connsiteY143" fmla="*/ 3627120 h 3850640"/>
                  <a:gd name="connsiteX144" fmla="*/ 4155440 w 4409440"/>
                  <a:gd name="connsiteY144" fmla="*/ 3642360 h 3850640"/>
                  <a:gd name="connsiteX145" fmla="*/ 4170680 w 4409440"/>
                  <a:gd name="connsiteY145" fmla="*/ 3667760 h 3850640"/>
                  <a:gd name="connsiteX146" fmla="*/ 4196080 w 4409440"/>
                  <a:gd name="connsiteY146" fmla="*/ 3683000 h 3850640"/>
                  <a:gd name="connsiteX147" fmla="*/ 4206240 w 4409440"/>
                  <a:gd name="connsiteY147" fmla="*/ 3698240 h 3850640"/>
                  <a:gd name="connsiteX148" fmla="*/ 4241800 w 4409440"/>
                  <a:gd name="connsiteY148" fmla="*/ 3738880 h 3850640"/>
                  <a:gd name="connsiteX149" fmla="*/ 4251960 w 4409440"/>
                  <a:gd name="connsiteY149" fmla="*/ 3759200 h 3850640"/>
                  <a:gd name="connsiteX150" fmla="*/ 4267200 w 4409440"/>
                  <a:gd name="connsiteY150" fmla="*/ 3794760 h 3850640"/>
                  <a:gd name="connsiteX151" fmla="*/ 4302760 w 4409440"/>
                  <a:gd name="connsiteY151" fmla="*/ 3815080 h 3850640"/>
                  <a:gd name="connsiteX152" fmla="*/ 4328160 w 4409440"/>
                  <a:gd name="connsiteY152" fmla="*/ 3840480 h 3850640"/>
                  <a:gd name="connsiteX153" fmla="*/ 4358640 w 4409440"/>
                  <a:gd name="connsiteY153" fmla="*/ 3850640 h 3850640"/>
                  <a:gd name="connsiteX154" fmla="*/ 4389120 w 4409440"/>
                  <a:gd name="connsiteY154" fmla="*/ 3845560 h 3850640"/>
                  <a:gd name="connsiteX155" fmla="*/ 4394200 w 4409440"/>
                  <a:gd name="connsiteY155" fmla="*/ 3825240 h 3850640"/>
                  <a:gd name="connsiteX156" fmla="*/ 4409440 w 4409440"/>
                  <a:gd name="connsiteY15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137920 w 4409440"/>
                  <a:gd name="connsiteY6" fmla="*/ 101600 h 3850640"/>
                  <a:gd name="connsiteX7" fmla="*/ 1188720 w 4409440"/>
                  <a:gd name="connsiteY7" fmla="*/ 132080 h 3850640"/>
                  <a:gd name="connsiteX8" fmla="*/ 1209040 w 4409440"/>
                  <a:gd name="connsiteY8" fmla="*/ 137160 h 3850640"/>
                  <a:gd name="connsiteX9" fmla="*/ 1264920 w 4409440"/>
                  <a:gd name="connsiteY9" fmla="*/ 162560 h 3850640"/>
                  <a:gd name="connsiteX10" fmla="*/ 1351280 w 4409440"/>
                  <a:gd name="connsiteY10" fmla="*/ 198120 h 3850640"/>
                  <a:gd name="connsiteX11" fmla="*/ 1412240 w 4409440"/>
                  <a:gd name="connsiteY11" fmla="*/ 218440 h 3850640"/>
                  <a:gd name="connsiteX12" fmla="*/ 1442720 w 4409440"/>
                  <a:gd name="connsiteY12" fmla="*/ 233680 h 3850640"/>
                  <a:gd name="connsiteX13" fmla="*/ 1478280 w 4409440"/>
                  <a:gd name="connsiteY13" fmla="*/ 248920 h 3850640"/>
                  <a:gd name="connsiteX14" fmla="*/ 1518920 w 4409440"/>
                  <a:gd name="connsiteY14" fmla="*/ 264160 h 3850640"/>
                  <a:gd name="connsiteX15" fmla="*/ 1559560 w 4409440"/>
                  <a:gd name="connsiteY15" fmla="*/ 294640 h 3850640"/>
                  <a:gd name="connsiteX16" fmla="*/ 1584960 w 4409440"/>
                  <a:gd name="connsiteY16" fmla="*/ 309880 h 3850640"/>
                  <a:gd name="connsiteX17" fmla="*/ 1600200 w 4409440"/>
                  <a:gd name="connsiteY17" fmla="*/ 320040 h 3850640"/>
                  <a:gd name="connsiteX18" fmla="*/ 1620520 w 4409440"/>
                  <a:gd name="connsiteY18" fmla="*/ 330200 h 3850640"/>
                  <a:gd name="connsiteX19" fmla="*/ 1686560 w 4409440"/>
                  <a:gd name="connsiteY19" fmla="*/ 370840 h 3850640"/>
                  <a:gd name="connsiteX20" fmla="*/ 1706880 w 4409440"/>
                  <a:gd name="connsiteY20" fmla="*/ 381000 h 3850640"/>
                  <a:gd name="connsiteX21" fmla="*/ 1732280 w 4409440"/>
                  <a:gd name="connsiteY21" fmla="*/ 396240 h 3850640"/>
                  <a:gd name="connsiteX22" fmla="*/ 1813560 w 4409440"/>
                  <a:gd name="connsiteY22" fmla="*/ 421640 h 3850640"/>
                  <a:gd name="connsiteX23" fmla="*/ 1844040 w 4409440"/>
                  <a:gd name="connsiteY23" fmla="*/ 441960 h 3850640"/>
                  <a:gd name="connsiteX24" fmla="*/ 1874520 w 4409440"/>
                  <a:gd name="connsiteY24" fmla="*/ 452120 h 3850640"/>
                  <a:gd name="connsiteX25" fmla="*/ 1905000 w 4409440"/>
                  <a:gd name="connsiteY25" fmla="*/ 472440 h 3850640"/>
                  <a:gd name="connsiteX26" fmla="*/ 1925320 w 4409440"/>
                  <a:gd name="connsiteY26" fmla="*/ 487680 h 3850640"/>
                  <a:gd name="connsiteX27" fmla="*/ 1955800 w 4409440"/>
                  <a:gd name="connsiteY27" fmla="*/ 508000 h 3850640"/>
                  <a:gd name="connsiteX28" fmla="*/ 2021840 w 4409440"/>
                  <a:gd name="connsiteY28" fmla="*/ 533400 h 3850640"/>
                  <a:gd name="connsiteX29" fmla="*/ 2047240 w 4409440"/>
                  <a:gd name="connsiteY29" fmla="*/ 538480 h 3850640"/>
                  <a:gd name="connsiteX30" fmla="*/ 2067560 w 4409440"/>
                  <a:gd name="connsiteY30" fmla="*/ 553720 h 3850640"/>
                  <a:gd name="connsiteX31" fmla="*/ 2082800 w 4409440"/>
                  <a:gd name="connsiteY31" fmla="*/ 558800 h 3850640"/>
                  <a:gd name="connsiteX32" fmla="*/ 2128520 w 4409440"/>
                  <a:gd name="connsiteY32" fmla="*/ 604520 h 3850640"/>
                  <a:gd name="connsiteX33" fmla="*/ 2179320 w 4409440"/>
                  <a:gd name="connsiteY33" fmla="*/ 629920 h 3850640"/>
                  <a:gd name="connsiteX34" fmla="*/ 2265680 w 4409440"/>
                  <a:gd name="connsiteY34" fmla="*/ 680720 h 3850640"/>
                  <a:gd name="connsiteX35" fmla="*/ 2286000 w 4409440"/>
                  <a:gd name="connsiteY35" fmla="*/ 695960 h 3850640"/>
                  <a:gd name="connsiteX36" fmla="*/ 2336800 w 4409440"/>
                  <a:gd name="connsiteY36" fmla="*/ 721360 h 3850640"/>
                  <a:gd name="connsiteX37" fmla="*/ 2352040 w 4409440"/>
                  <a:gd name="connsiteY37" fmla="*/ 736600 h 3850640"/>
                  <a:gd name="connsiteX38" fmla="*/ 2438400 w 4409440"/>
                  <a:gd name="connsiteY38" fmla="*/ 777240 h 3850640"/>
                  <a:gd name="connsiteX39" fmla="*/ 2458720 w 4409440"/>
                  <a:gd name="connsiteY39" fmla="*/ 792480 h 3850640"/>
                  <a:gd name="connsiteX40" fmla="*/ 2479040 w 4409440"/>
                  <a:gd name="connsiteY40" fmla="*/ 802640 h 3850640"/>
                  <a:gd name="connsiteX41" fmla="*/ 2504440 w 4409440"/>
                  <a:gd name="connsiteY41" fmla="*/ 817880 h 3850640"/>
                  <a:gd name="connsiteX42" fmla="*/ 2529840 w 4409440"/>
                  <a:gd name="connsiteY42" fmla="*/ 848360 h 3850640"/>
                  <a:gd name="connsiteX43" fmla="*/ 2545080 w 4409440"/>
                  <a:gd name="connsiteY43" fmla="*/ 873760 h 3850640"/>
                  <a:gd name="connsiteX44" fmla="*/ 2570480 w 4409440"/>
                  <a:gd name="connsiteY44" fmla="*/ 894080 h 3850640"/>
                  <a:gd name="connsiteX45" fmla="*/ 2590800 w 4409440"/>
                  <a:gd name="connsiteY45" fmla="*/ 914400 h 3850640"/>
                  <a:gd name="connsiteX46" fmla="*/ 2636520 w 4409440"/>
                  <a:gd name="connsiteY46" fmla="*/ 939800 h 3850640"/>
                  <a:gd name="connsiteX47" fmla="*/ 2687320 w 4409440"/>
                  <a:gd name="connsiteY47" fmla="*/ 980440 h 3850640"/>
                  <a:gd name="connsiteX48" fmla="*/ 2707640 w 4409440"/>
                  <a:gd name="connsiteY48" fmla="*/ 990600 h 3850640"/>
                  <a:gd name="connsiteX49" fmla="*/ 2758440 w 4409440"/>
                  <a:gd name="connsiteY49" fmla="*/ 1046480 h 3850640"/>
                  <a:gd name="connsiteX50" fmla="*/ 2763520 w 4409440"/>
                  <a:gd name="connsiteY50" fmla="*/ 1061720 h 3850640"/>
                  <a:gd name="connsiteX51" fmla="*/ 2768600 w 4409440"/>
                  <a:gd name="connsiteY51" fmla="*/ 1087120 h 3850640"/>
                  <a:gd name="connsiteX52" fmla="*/ 2788920 w 4409440"/>
                  <a:gd name="connsiteY52" fmla="*/ 1117600 h 3850640"/>
                  <a:gd name="connsiteX53" fmla="*/ 2799080 w 4409440"/>
                  <a:gd name="connsiteY53" fmla="*/ 1132840 h 3850640"/>
                  <a:gd name="connsiteX54" fmla="*/ 2809240 w 4409440"/>
                  <a:gd name="connsiteY54" fmla="*/ 1168400 h 3850640"/>
                  <a:gd name="connsiteX55" fmla="*/ 2814320 w 4409440"/>
                  <a:gd name="connsiteY55" fmla="*/ 1183640 h 3850640"/>
                  <a:gd name="connsiteX56" fmla="*/ 2824480 w 4409440"/>
                  <a:gd name="connsiteY56" fmla="*/ 1198880 h 3850640"/>
                  <a:gd name="connsiteX57" fmla="*/ 2819400 w 4409440"/>
                  <a:gd name="connsiteY57" fmla="*/ 1270000 h 3850640"/>
                  <a:gd name="connsiteX58" fmla="*/ 2804160 w 4409440"/>
                  <a:gd name="connsiteY58" fmla="*/ 1285240 h 3850640"/>
                  <a:gd name="connsiteX59" fmla="*/ 2794000 w 4409440"/>
                  <a:gd name="connsiteY59" fmla="*/ 1305560 h 3850640"/>
                  <a:gd name="connsiteX60" fmla="*/ 2773680 w 4409440"/>
                  <a:gd name="connsiteY60" fmla="*/ 1336040 h 3850640"/>
                  <a:gd name="connsiteX61" fmla="*/ 2758440 w 4409440"/>
                  <a:gd name="connsiteY61" fmla="*/ 1366520 h 3850640"/>
                  <a:gd name="connsiteX62" fmla="*/ 2753360 w 4409440"/>
                  <a:gd name="connsiteY62" fmla="*/ 1386840 h 3850640"/>
                  <a:gd name="connsiteX63" fmla="*/ 2748280 w 4409440"/>
                  <a:gd name="connsiteY63" fmla="*/ 1402080 h 3850640"/>
                  <a:gd name="connsiteX64" fmla="*/ 2738120 w 4409440"/>
                  <a:gd name="connsiteY64" fmla="*/ 1442720 h 3850640"/>
                  <a:gd name="connsiteX65" fmla="*/ 2733040 w 4409440"/>
                  <a:gd name="connsiteY65" fmla="*/ 1457960 h 3850640"/>
                  <a:gd name="connsiteX66" fmla="*/ 2727960 w 4409440"/>
                  <a:gd name="connsiteY66" fmla="*/ 1488440 h 3850640"/>
                  <a:gd name="connsiteX67" fmla="*/ 2717800 w 4409440"/>
                  <a:gd name="connsiteY67" fmla="*/ 1508760 h 3850640"/>
                  <a:gd name="connsiteX68" fmla="*/ 2707640 w 4409440"/>
                  <a:gd name="connsiteY68" fmla="*/ 1534160 h 3850640"/>
                  <a:gd name="connsiteX69" fmla="*/ 2697480 w 4409440"/>
                  <a:gd name="connsiteY69" fmla="*/ 1549400 h 3850640"/>
                  <a:gd name="connsiteX70" fmla="*/ 2687320 w 4409440"/>
                  <a:gd name="connsiteY70" fmla="*/ 1579880 h 3850640"/>
                  <a:gd name="connsiteX71" fmla="*/ 2682240 w 4409440"/>
                  <a:gd name="connsiteY71" fmla="*/ 1595120 h 3850640"/>
                  <a:gd name="connsiteX72" fmla="*/ 2672080 w 4409440"/>
                  <a:gd name="connsiteY72" fmla="*/ 1625600 h 3850640"/>
                  <a:gd name="connsiteX73" fmla="*/ 2677160 w 4409440"/>
                  <a:gd name="connsiteY73" fmla="*/ 1732280 h 3850640"/>
                  <a:gd name="connsiteX74" fmla="*/ 2697480 w 4409440"/>
                  <a:gd name="connsiteY74" fmla="*/ 1752600 h 3850640"/>
                  <a:gd name="connsiteX75" fmla="*/ 2707640 w 4409440"/>
                  <a:gd name="connsiteY75" fmla="*/ 1772920 h 3850640"/>
                  <a:gd name="connsiteX76" fmla="*/ 2722880 w 4409440"/>
                  <a:gd name="connsiteY76" fmla="*/ 1788160 h 3850640"/>
                  <a:gd name="connsiteX77" fmla="*/ 2738120 w 4409440"/>
                  <a:gd name="connsiteY77" fmla="*/ 1808480 h 3850640"/>
                  <a:gd name="connsiteX78" fmla="*/ 2743200 w 4409440"/>
                  <a:gd name="connsiteY78" fmla="*/ 1828800 h 3850640"/>
                  <a:gd name="connsiteX79" fmla="*/ 2783840 w 4409440"/>
                  <a:gd name="connsiteY79" fmla="*/ 1869440 h 3850640"/>
                  <a:gd name="connsiteX80" fmla="*/ 2794000 w 4409440"/>
                  <a:gd name="connsiteY80" fmla="*/ 1889760 h 3850640"/>
                  <a:gd name="connsiteX81" fmla="*/ 2804160 w 4409440"/>
                  <a:gd name="connsiteY81" fmla="*/ 1905000 h 3850640"/>
                  <a:gd name="connsiteX82" fmla="*/ 2809240 w 4409440"/>
                  <a:gd name="connsiteY82" fmla="*/ 1920240 h 3850640"/>
                  <a:gd name="connsiteX83" fmla="*/ 2824480 w 4409440"/>
                  <a:gd name="connsiteY83" fmla="*/ 1940560 h 3850640"/>
                  <a:gd name="connsiteX84" fmla="*/ 2834640 w 4409440"/>
                  <a:gd name="connsiteY84" fmla="*/ 1955800 h 3850640"/>
                  <a:gd name="connsiteX85" fmla="*/ 2849880 w 4409440"/>
                  <a:gd name="connsiteY85" fmla="*/ 1965960 h 3850640"/>
                  <a:gd name="connsiteX86" fmla="*/ 2860040 w 4409440"/>
                  <a:gd name="connsiteY86" fmla="*/ 1981200 h 3850640"/>
                  <a:gd name="connsiteX87" fmla="*/ 2870200 w 4409440"/>
                  <a:gd name="connsiteY87" fmla="*/ 2001520 h 3850640"/>
                  <a:gd name="connsiteX88" fmla="*/ 2885440 w 4409440"/>
                  <a:gd name="connsiteY88" fmla="*/ 2016760 h 3850640"/>
                  <a:gd name="connsiteX89" fmla="*/ 2890520 w 4409440"/>
                  <a:gd name="connsiteY89" fmla="*/ 2032000 h 3850640"/>
                  <a:gd name="connsiteX90" fmla="*/ 2926080 w 4409440"/>
                  <a:gd name="connsiteY90" fmla="*/ 2072640 h 3850640"/>
                  <a:gd name="connsiteX91" fmla="*/ 2956560 w 4409440"/>
                  <a:gd name="connsiteY91" fmla="*/ 2113280 h 3850640"/>
                  <a:gd name="connsiteX92" fmla="*/ 2966720 w 4409440"/>
                  <a:gd name="connsiteY92" fmla="*/ 2128520 h 3850640"/>
                  <a:gd name="connsiteX93" fmla="*/ 2981960 w 4409440"/>
                  <a:gd name="connsiteY93" fmla="*/ 2143760 h 3850640"/>
                  <a:gd name="connsiteX94" fmla="*/ 2992120 w 4409440"/>
                  <a:gd name="connsiteY94" fmla="*/ 2159000 h 3850640"/>
                  <a:gd name="connsiteX95" fmla="*/ 3007360 w 4409440"/>
                  <a:gd name="connsiteY95" fmla="*/ 2174240 h 3850640"/>
                  <a:gd name="connsiteX96" fmla="*/ 3053080 w 4409440"/>
                  <a:gd name="connsiteY96" fmla="*/ 2225040 h 3850640"/>
                  <a:gd name="connsiteX97" fmla="*/ 3088640 w 4409440"/>
                  <a:gd name="connsiteY97" fmla="*/ 2250440 h 3850640"/>
                  <a:gd name="connsiteX98" fmla="*/ 3124200 w 4409440"/>
                  <a:gd name="connsiteY98" fmla="*/ 2275840 h 3850640"/>
                  <a:gd name="connsiteX99" fmla="*/ 3154680 w 4409440"/>
                  <a:gd name="connsiteY99" fmla="*/ 2316480 h 3850640"/>
                  <a:gd name="connsiteX100" fmla="*/ 3185160 w 4409440"/>
                  <a:gd name="connsiteY100" fmla="*/ 2346960 h 3850640"/>
                  <a:gd name="connsiteX101" fmla="*/ 3195320 w 4409440"/>
                  <a:gd name="connsiteY101" fmla="*/ 2362200 h 3850640"/>
                  <a:gd name="connsiteX102" fmla="*/ 3225800 w 4409440"/>
                  <a:gd name="connsiteY102" fmla="*/ 2382520 h 3850640"/>
                  <a:gd name="connsiteX103" fmla="*/ 3241040 w 4409440"/>
                  <a:gd name="connsiteY103" fmla="*/ 2402840 h 3850640"/>
                  <a:gd name="connsiteX104" fmla="*/ 3271520 w 4409440"/>
                  <a:gd name="connsiteY104" fmla="*/ 2453640 h 3850640"/>
                  <a:gd name="connsiteX105" fmla="*/ 3276600 w 4409440"/>
                  <a:gd name="connsiteY105" fmla="*/ 2468880 h 3850640"/>
                  <a:gd name="connsiteX106" fmla="*/ 3322320 w 4409440"/>
                  <a:gd name="connsiteY106" fmla="*/ 2529840 h 3850640"/>
                  <a:gd name="connsiteX107" fmla="*/ 3342640 w 4409440"/>
                  <a:gd name="connsiteY107" fmla="*/ 2575560 h 3850640"/>
                  <a:gd name="connsiteX108" fmla="*/ 3378200 w 4409440"/>
                  <a:gd name="connsiteY108" fmla="*/ 2616200 h 3850640"/>
                  <a:gd name="connsiteX109" fmla="*/ 3398520 w 4409440"/>
                  <a:gd name="connsiteY109" fmla="*/ 2646680 h 3850640"/>
                  <a:gd name="connsiteX110" fmla="*/ 3403600 w 4409440"/>
                  <a:gd name="connsiteY110" fmla="*/ 2667000 h 3850640"/>
                  <a:gd name="connsiteX111" fmla="*/ 3439160 w 4409440"/>
                  <a:gd name="connsiteY111" fmla="*/ 2702560 h 3850640"/>
                  <a:gd name="connsiteX112" fmla="*/ 3454400 w 4409440"/>
                  <a:gd name="connsiteY112" fmla="*/ 2727960 h 3850640"/>
                  <a:gd name="connsiteX113" fmla="*/ 3489960 w 4409440"/>
                  <a:gd name="connsiteY113" fmla="*/ 2763520 h 3850640"/>
                  <a:gd name="connsiteX114" fmla="*/ 3535680 w 4409440"/>
                  <a:gd name="connsiteY114" fmla="*/ 2829560 h 3850640"/>
                  <a:gd name="connsiteX115" fmla="*/ 3550920 w 4409440"/>
                  <a:gd name="connsiteY115" fmla="*/ 2839720 h 3850640"/>
                  <a:gd name="connsiteX116" fmla="*/ 3576320 w 4409440"/>
                  <a:gd name="connsiteY116" fmla="*/ 2865120 h 3850640"/>
                  <a:gd name="connsiteX117" fmla="*/ 3591560 w 4409440"/>
                  <a:gd name="connsiteY117" fmla="*/ 2870200 h 3850640"/>
                  <a:gd name="connsiteX118" fmla="*/ 3606800 w 4409440"/>
                  <a:gd name="connsiteY118" fmla="*/ 2880360 h 3850640"/>
                  <a:gd name="connsiteX119" fmla="*/ 3652520 w 4409440"/>
                  <a:gd name="connsiteY119" fmla="*/ 2941320 h 3850640"/>
                  <a:gd name="connsiteX120" fmla="*/ 3672840 w 4409440"/>
                  <a:gd name="connsiteY120" fmla="*/ 2961640 h 3850640"/>
                  <a:gd name="connsiteX121" fmla="*/ 3693160 w 4409440"/>
                  <a:gd name="connsiteY121" fmla="*/ 3012440 h 3850640"/>
                  <a:gd name="connsiteX122" fmla="*/ 3708400 w 4409440"/>
                  <a:gd name="connsiteY122" fmla="*/ 3027680 h 3850640"/>
                  <a:gd name="connsiteX123" fmla="*/ 3713480 w 4409440"/>
                  <a:gd name="connsiteY123" fmla="*/ 3042920 h 3850640"/>
                  <a:gd name="connsiteX124" fmla="*/ 3749040 w 4409440"/>
                  <a:gd name="connsiteY124" fmla="*/ 3088640 h 3850640"/>
                  <a:gd name="connsiteX125" fmla="*/ 3754120 w 4409440"/>
                  <a:gd name="connsiteY125" fmla="*/ 3103880 h 3850640"/>
                  <a:gd name="connsiteX126" fmla="*/ 3784600 w 4409440"/>
                  <a:gd name="connsiteY126" fmla="*/ 3149600 h 3850640"/>
                  <a:gd name="connsiteX127" fmla="*/ 3799840 w 4409440"/>
                  <a:gd name="connsiteY127" fmla="*/ 3164840 h 3850640"/>
                  <a:gd name="connsiteX128" fmla="*/ 3845560 w 4409440"/>
                  <a:gd name="connsiteY128" fmla="*/ 3195320 h 3850640"/>
                  <a:gd name="connsiteX129" fmla="*/ 3891280 w 4409440"/>
                  <a:gd name="connsiteY129" fmla="*/ 3205480 h 3850640"/>
                  <a:gd name="connsiteX130" fmla="*/ 3911600 w 4409440"/>
                  <a:gd name="connsiteY130" fmla="*/ 3215640 h 3850640"/>
                  <a:gd name="connsiteX131" fmla="*/ 3952240 w 4409440"/>
                  <a:gd name="connsiteY131" fmla="*/ 3225800 h 3850640"/>
                  <a:gd name="connsiteX132" fmla="*/ 3962400 w 4409440"/>
                  <a:gd name="connsiteY132" fmla="*/ 3241040 h 3850640"/>
                  <a:gd name="connsiteX133" fmla="*/ 3992880 w 4409440"/>
                  <a:gd name="connsiteY133" fmla="*/ 3261360 h 3850640"/>
                  <a:gd name="connsiteX134" fmla="*/ 4023360 w 4409440"/>
                  <a:gd name="connsiteY134" fmla="*/ 3307080 h 3850640"/>
                  <a:gd name="connsiteX135" fmla="*/ 4043680 w 4409440"/>
                  <a:gd name="connsiteY135" fmla="*/ 3368040 h 3850640"/>
                  <a:gd name="connsiteX136" fmla="*/ 4053840 w 4409440"/>
                  <a:gd name="connsiteY136" fmla="*/ 3423920 h 3850640"/>
                  <a:gd name="connsiteX137" fmla="*/ 4058920 w 4409440"/>
                  <a:gd name="connsiteY137" fmla="*/ 3439160 h 3850640"/>
                  <a:gd name="connsiteX138" fmla="*/ 4064000 w 4409440"/>
                  <a:gd name="connsiteY138" fmla="*/ 3469640 h 3850640"/>
                  <a:gd name="connsiteX139" fmla="*/ 4084320 w 4409440"/>
                  <a:gd name="connsiteY139" fmla="*/ 3525520 h 3850640"/>
                  <a:gd name="connsiteX140" fmla="*/ 4089400 w 4409440"/>
                  <a:gd name="connsiteY140" fmla="*/ 3550920 h 3850640"/>
                  <a:gd name="connsiteX141" fmla="*/ 4130040 w 4409440"/>
                  <a:gd name="connsiteY141" fmla="*/ 3611880 h 3850640"/>
                  <a:gd name="connsiteX142" fmla="*/ 4140200 w 4409440"/>
                  <a:gd name="connsiteY142" fmla="*/ 3627120 h 3850640"/>
                  <a:gd name="connsiteX143" fmla="*/ 4155440 w 4409440"/>
                  <a:gd name="connsiteY143" fmla="*/ 3642360 h 3850640"/>
                  <a:gd name="connsiteX144" fmla="*/ 4170680 w 4409440"/>
                  <a:gd name="connsiteY144" fmla="*/ 3667760 h 3850640"/>
                  <a:gd name="connsiteX145" fmla="*/ 4196080 w 4409440"/>
                  <a:gd name="connsiteY145" fmla="*/ 3683000 h 3850640"/>
                  <a:gd name="connsiteX146" fmla="*/ 4206240 w 4409440"/>
                  <a:gd name="connsiteY146" fmla="*/ 3698240 h 3850640"/>
                  <a:gd name="connsiteX147" fmla="*/ 4241800 w 4409440"/>
                  <a:gd name="connsiteY147" fmla="*/ 3738880 h 3850640"/>
                  <a:gd name="connsiteX148" fmla="*/ 4251960 w 4409440"/>
                  <a:gd name="connsiteY148" fmla="*/ 3759200 h 3850640"/>
                  <a:gd name="connsiteX149" fmla="*/ 4267200 w 4409440"/>
                  <a:gd name="connsiteY149" fmla="*/ 3794760 h 3850640"/>
                  <a:gd name="connsiteX150" fmla="*/ 4302760 w 4409440"/>
                  <a:gd name="connsiteY150" fmla="*/ 3815080 h 3850640"/>
                  <a:gd name="connsiteX151" fmla="*/ 4328160 w 4409440"/>
                  <a:gd name="connsiteY151" fmla="*/ 3840480 h 3850640"/>
                  <a:gd name="connsiteX152" fmla="*/ 4358640 w 4409440"/>
                  <a:gd name="connsiteY152" fmla="*/ 3850640 h 3850640"/>
                  <a:gd name="connsiteX153" fmla="*/ 4389120 w 4409440"/>
                  <a:gd name="connsiteY153" fmla="*/ 3845560 h 3850640"/>
                  <a:gd name="connsiteX154" fmla="*/ 4394200 w 4409440"/>
                  <a:gd name="connsiteY154" fmla="*/ 3825240 h 3850640"/>
                  <a:gd name="connsiteX155" fmla="*/ 4409440 w 4409440"/>
                  <a:gd name="connsiteY15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188720 w 4409440"/>
                  <a:gd name="connsiteY7" fmla="*/ 132080 h 3850640"/>
                  <a:gd name="connsiteX8" fmla="*/ 1209040 w 4409440"/>
                  <a:gd name="connsiteY8" fmla="*/ 137160 h 3850640"/>
                  <a:gd name="connsiteX9" fmla="*/ 1264920 w 4409440"/>
                  <a:gd name="connsiteY9" fmla="*/ 162560 h 3850640"/>
                  <a:gd name="connsiteX10" fmla="*/ 1351280 w 4409440"/>
                  <a:gd name="connsiteY10" fmla="*/ 198120 h 3850640"/>
                  <a:gd name="connsiteX11" fmla="*/ 1412240 w 4409440"/>
                  <a:gd name="connsiteY11" fmla="*/ 218440 h 3850640"/>
                  <a:gd name="connsiteX12" fmla="*/ 1442720 w 4409440"/>
                  <a:gd name="connsiteY12" fmla="*/ 233680 h 3850640"/>
                  <a:gd name="connsiteX13" fmla="*/ 1478280 w 4409440"/>
                  <a:gd name="connsiteY13" fmla="*/ 248920 h 3850640"/>
                  <a:gd name="connsiteX14" fmla="*/ 1518920 w 4409440"/>
                  <a:gd name="connsiteY14" fmla="*/ 264160 h 3850640"/>
                  <a:gd name="connsiteX15" fmla="*/ 1559560 w 4409440"/>
                  <a:gd name="connsiteY15" fmla="*/ 294640 h 3850640"/>
                  <a:gd name="connsiteX16" fmla="*/ 1584960 w 4409440"/>
                  <a:gd name="connsiteY16" fmla="*/ 309880 h 3850640"/>
                  <a:gd name="connsiteX17" fmla="*/ 1600200 w 4409440"/>
                  <a:gd name="connsiteY17" fmla="*/ 320040 h 3850640"/>
                  <a:gd name="connsiteX18" fmla="*/ 1620520 w 4409440"/>
                  <a:gd name="connsiteY18" fmla="*/ 330200 h 3850640"/>
                  <a:gd name="connsiteX19" fmla="*/ 1686560 w 4409440"/>
                  <a:gd name="connsiteY19" fmla="*/ 370840 h 3850640"/>
                  <a:gd name="connsiteX20" fmla="*/ 1706880 w 4409440"/>
                  <a:gd name="connsiteY20" fmla="*/ 381000 h 3850640"/>
                  <a:gd name="connsiteX21" fmla="*/ 1732280 w 4409440"/>
                  <a:gd name="connsiteY21" fmla="*/ 396240 h 3850640"/>
                  <a:gd name="connsiteX22" fmla="*/ 1813560 w 4409440"/>
                  <a:gd name="connsiteY22" fmla="*/ 421640 h 3850640"/>
                  <a:gd name="connsiteX23" fmla="*/ 1844040 w 4409440"/>
                  <a:gd name="connsiteY23" fmla="*/ 441960 h 3850640"/>
                  <a:gd name="connsiteX24" fmla="*/ 1874520 w 4409440"/>
                  <a:gd name="connsiteY24" fmla="*/ 452120 h 3850640"/>
                  <a:gd name="connsiteX25" fmla="*/ 1905000 w 4409440"/>
                  <a:gd name="connsiteY25" fmla="*/ 472440 h 3850640"/>
                  <a:gd name="connsiteX26" fmla="*/ 1925320 w 4409440"/>
                  <a:gd name="connsiteY26" fmla="*/ 487680 h 3850640"/>
                  <a:gd name="connsiteX27" fmla="*/ 1955800 w 4409440"/>
                  <a:gd name="connsiteY27" fmla="*/ 508000 h 3850640"/>
                  <a:gd name="connsiteX28" fmla="*/ 2021840 w 4409440"/>
                  <a:gd name="connsiteY28" fmla="*/ 533400 h 3850640"/>
                  <a:gd name="connsiteX29" fmla="*/ 2047240 w 4409440"/>
                  <a:gd name="connsiteY29" fmla="*/ 538480 h 3850640"/>
                  <a:gd name="connsiteX30" fmla="*/ 2067560 w 4409440"/>
                  <a:gd name="connsiteY30" fmla="*/ 553720 h 3850640"/>
                  <a:gd name="connsiteX31" fmla="*/ 2082800 w 4409440"/>
                  <a:gd name="connsiteY31" fmla="*/ 558800 h 3850640"/>
                  <a:gd name="connsiteX32" fmla="*/ 2128520 w 4409440"/>
                  <a:gd name="connsiteY32" fmla="*/ 604520 h 3850640"/>
                  <a:gd name="connsiteX33" fmla="*/ 2179320 w 4409440"/>
                  <a:gd name="connsiteY33" fmla="*/ 629920 h 3850640"/>
                  <a:gd name="connsiteX34" fmla="*/ 2265680 w 4409440"/>
                  <a:gd name="connsiteY34" fmla="*/ 680720 h 3850640"/>
                  <a:gd name="connsiteX35" fmla="*/ 2286000 w 4409440"/>
                  <a:gd name="connsiteY35" fmla="*/ 695960 h 3850640"/>
                  <a:gd name="connsiteX36" fmla="*/ 2336800 w 4409440"/>
                  <a:gd name="connsiteY36" fmla="*/ 721360 h 3850640"/>
                  <a:gd name="connsiteX37" fmla="*/ 2352040 w 4409440"/>
                  <a:gd name="connsiteY37" fmla="*/ 736600 h 3850640"/>
                  <a:gd name="connsiteX38" fmla="*/ 2438400 w 4409440"/>
                  <a:gd name="connsiteY38" fmla="*/ 777240 h 3850640"/>
                  <a:gd name="connsiteX39" fmla="*/ 2458720 w 4409440"/>
                  <a:gd name="connsiteY39" fmla="*/ 792480 h 3850640"/>
                  <a:gd name="connsiteX40" fmla="*/ 2479040 w 4409440"/>
                  <a:gd name="connsiteY40" fmla="*/ 802640 h 3850640"/>
                  <a:gd name="connsiteX41" fmla="*/ 2504440 w 4409440"/>
                  <a:gd name="connsiteY41" fmla="*/ 817880 h 3850640"/>
                  <a:gd name="connsiteX42" fmla="*/ 2529840 w 4409440"/>
                  <a:gd name="connsiteY42" fmla="*/ 848360 h 3850640"/>
                  <a:gd name="connsiteX43" fmla="*/ 2545080 w 4409440"/>
                  <a:gd name="connsiteY43" fmla="*/ 873760 h 3850640"/>
                  <a:gd name="connsiteX44" fmla="*/ 2570480 w 4409440"/>
                  <a:gd name="connsiteY44" fmla="*/ 894080 h 3850640"/>
                  <a:gd name="connsiteX45" fmla="*/ 2590800 w 4409440"/>
                  <a:gd name="connsiteY45" fmla="*/ 914400 h 3850640"/>
                  <a:gd name="connsiteX46" fmla="*/ 2636520 w 4409440"/>
                  <a:gd name="connsiteY46" fmla="*/ 939800 h 3850640"/>
                  <a:gd name="connsiteX47" fmla="*/ 2687320 w 4409440"/>
                  <a:gd name="connsiteY47" fmla="*/ 980440 h 3850640"/>
                  <a:gd name="connsiteX48" fmla="*/ 2707640 w 4409440"/>
                  <a:gd name="connsiteY48" fmla="*/ 990600 h 3850640"/>
                  <a:gd name="connsiteX49" fmla="*/ 2758440 w 4409440"/>
                  <a:gd name="connsiteY49" fmla="*/ 1046480 h 3850640"/>
                  <a:gd name="connsiteX50" fmla="*/ 2763520 w 4409440"/>
                  <a:gd name="connsiteY50" fmla="*/ 1061720 h 3850640"/>
                  <a:gd name="connsiteX51" fmla="*/ 2768600 w 4409440"/>
                  <a:gd name="connsiteY51" fmla="*/ 1087120 h 3850640"/>
                  <a:gd name="connsiteX52" fmla="*/ 2788920 w 4409440"/>
                  <a:gd name="connsiteY52" fmla="*/ 1117600 h 3850640"/>
                  <a:gd name="connsiteX53" fmla="*/ 2799080 w 4409440"/>
                  <a:gd name="connsiteY53" fmla="*/ 1132840 h 3850640"/>
                  <a:gd name="connsiteX54" fmla="*/ 2809240 w 4409440"/>
                  <a:gd name="connsiteY54" fmla="*/ 1168400 h 3850640"/>
                  <a:gd name="connsiteX55" fmla="*/ 2814320 w 4409440"/>
                  <a:gd name="connsiteY55" fmla="*/ 1183640 h 3850640"/>
                  <a:gd name="connsiteX56" fmla="*/ 2824480 w 4409440"/>
                  <a:gd name="connsiteY56" fmla="*/ 1198880 h 3850640"/>
                  <a:gd name="connsiteX57" fmla="*/ 2819400 w 4409440"/>
                  <a:gd name="connsiteY57" fmla="*/ 1270000 h 3850640"/>
                  <a:gd name="connsiteX58" fmla="*/ 2804160 w 4409440"/>
                  <a:gd name="connsiteY58" fmla="*/ 1285240 h 3850640"/>
                  <a:gd name="connsiteX59" fmla="*/ 2794000 w 4409440"/>
                  <a:gd name="connsiteY59" fmla="*/ 1305560 h 3850640"/>
                  <a:gd name="connsiteX60" fmla="*/ 2773680 w 4409440"/>
                  <a:gd name="connsiteY60" fmla="*/ 1336040 h 3850640"/>
                  <a:gd name="connsiteX61" fmla="*/ 2758440 w 4409440"/>
                  <a:gd name="connsiteY61" fmla="*/ 1366520 h 3850640"/>
                  <a:gd name="connsiteX62" fmla="*/ 2753360 w 4409440"/>
                  <a:gd name="connsiteY62" fmla="*/ 1386840 h 3850640"/>
                  <a:gd name="connsiteX63" fmla="*/ 2748280 w 4409440"/>
                  <a:gd name="connsiteY63" fmla="*/ 1402080 h 3850640"/>
                  <a:gd name="connsiteX64" fmla="*/ 2738120 w 4409440"/>
                  <a:gd name="connsiteY64" fmla="*/ 1442720 h 3850640"/>
                  <a:gd name="connsiteX65" fmla="*/ 2733040 w 4409440"/>
                  <a:gd name="connsiteY65" fmla="*/ 1457960 h 3850640"/>
                  <a:gd name="connsiteX66" fmla="*/ 2727960 w 4409440"/>
                  <a:gd name="connsiteY66" fmla="*/ 1488440 h 3850640"/>
                  <a:gd name="connsiteX67" fmla="*/ 2717800 w 4409440"/>
                  <a:gd name="connsiteY67" fmla="*/ 1508760 h 3850640"/>
                  <a:gd name="connsiteX68" fmla="*/ 2707640 w 4409440"/>
                  <a:gd name="connsiteY68" fmla="*/ 1534160 h 3850640"/>
                  <a:gd name="connsiteX69" fmla="*/ 2697480 w 4409440"/>
                  <a:gd name="connsiteY69" fmla="*/ 1549400 h 3850640"/>
                  <a:gd name="connsiteX70" fmla="*/ 2687320 w 4409440"/>
                  <a:gd name="connsiteY70" fmla="*/ 1579880 h 3850640"/>
                  <a:gd name="connsiteX71" fmla="*/ 2682240 w 4409440"/>
                  <a:gd name="connsiteY71" fmla="*/ 1595120 h 3850640"/>
                  <a:gd name="connsiteX72" fmla="*/ 2672080 w 4409440"/>
                  <a:gd name="connsiteY72" fmla="*/ 1625600 h 3850640"/>
                  <a:gd name="connsiteX73" fmla="*/ 2677160 w 4409440"/>
                  <a:gd name="connsiteY73" fmla="*/ 1732280 h 3850640"/>
                  <a:gd name="connsiteX74" fmla="*/ 2697480 w 4409440"/>
                  <a:gd name="connsiteY74" fmla="*/ 1752600 h 3850640"/>
                  <a:gd name="connsiteX75" fmla="*/ 2707640 w 4409440"/>
                  <a:gd name="connsiteY75" fmla="*/ 1772920 h 3850640"/>
                  <a:gd name="connsiteX76" fmla="*/ 2722880 w 4409440"/>
                  <a:gd name="connsiteY76" fmla="*/ 1788160 h 3850640"/>
                  <a:gd name="connsiteX77" fmla="*/ 2738120 w 4409440"/>
                  <a:gd name="connsiteY77" fmla="*/ 1808480 h 3850640"/>
                  <a:gd name="connsiteX78" fmla="*/ 2743200 w 4409440"/>
                  <a:gd name="connsiteY78" fmla="*/ 1828800 h 3850640"/>
                  <a:gd name="connsiteX79" fmla="*/ 2783840 w 4409440"/>
                  <a:gd name="connsiteY79" fmla="*/ 1869440 h 3850640"/>
                  <a:gd name="connsiteX80" fmla="*/ 2794000 w 4409440"/>
                  <a:gd name="connsiteY80" fmla="*/ 1889760 h 3850640"/>
                  <a:gd name="connsiteX81" fmla="*/ 2804160 w 4409440"/>
                  <a:gd name="connsiteY81" fmla="*/ 1905000 h 3850640"/>
                  <a:gd name="connsiteX82" fmla="*/ 2809240 w 4409440"/>
                  <a:gd name="connsiteY82" fmla="*/ 1920240 h 3850640"/>
                  <a:gd name="connsiteX83" fmla="*/ 2824480 w 4409440"/>
                  <a:gd name="connsiteY83" fmla="*/ 1940560 h 3850640"/>
                  <a:gd name="connsiteX84" fmla="*/ 2834640 w 4409440"/>
                  <a:gd name="connsiteY84" fmla="*/ 1955800 h 3850640"/>
                  <a:gd name="connsiteX85" fmla="*/ 2849880 w 4409440"/>
                  <a:gd name="connsiteY85" fmla="*/ 1965960 h 3850640"/>
                  <a:gd name="connsiteX86" fmla="*/ 2860040 w 4409440"/>
                  <a:gd name="connsiteY86" fmla="*/ 1981200 h 3850640"/>
                  <a:gd name="connsiteX87" fmla="*/ 2870200 w 4409440"/>
                  <a:gd name="connsiteY87" fmla="*/ 2001520 h 3850640"/>
                  <a:gd name="connsiteX88" fmla="*/ 2885440 w 4409440"/>
                  <a:gd name="connsiteY88" fmla="*/ 2016760 h 3850640"/>
                  <a:gd name="connsiteX89" fmla="*/ 2890520 w 4409440"/>
                  <a:gd name="connsiteY89" fmla="*/ 2032000 h 3850640"/>
                  <a:gd name="connsiteX90" fmla="*/ 2926080 w 4409440"/>
                  <a:gd name="connsiteY90" fmla="*/ 2072640 h 3850640"/>
                  <a:gd name="connsiteX91" fmla="*/ 2956560 w 4409440"/>
                  <a:gd name="connsiteY91" fmla="*/ 2113280 h 3850640"/>
                  <a:gd name="connsiteX92" fmla="*/ 2966720 w 4409440"/>
                  <a:gd name="connsiteY92" fmla="*/ 2128520 h 3850640"/>
                  <a:gd name="connsiteX93" fmla="*/ 2981960 w 4409440"/>
                  <a:gd name="connsiteY93" fmla="*/ 2143760 h 3850640"/>
                  <a:gd name="connsiteX94" fmla="*/ 2992120 w 4409440"/>
                  <a:gd name="connsiteY94" fmla="*/ 2159000 h 3850640"/>
                  <a:gd name="connsiteX95" fmla="*/ 3007360 w 4409440"/>
                  <a:gd name="connsiteY95" fmla="*/ 2174240 h 3850640"/>
                  <a:gd name="connsiteX96" fmla="*/ 3053080 w 4409440"/>
                  <a:gd name="connsiteY96" fmla="*/ 2225040 h 3850640"/>
                  <a:gd name="connsiteX97" fmla="*/ 3088640 w 4409440"/>
                  <a:gd name="connsiteY97" fmla="*/ 2250440 h 3850640"/>
                  <a:gd name="connsiteX98" fmla="*/ 3124200 w 4409440"/>
                  <a:gd name="connsiteY98" fmla="*/ 2275840 h 3850640"/>
                  <a:gd name="connsiteX99" fmla="*/ 3154680 w 4409440"/>
                  <a:gd name="connsiteY99" fmla="*/ 2316480 h 3850640"/>
                  <a:gd name="connsiteX100" fmla="*/ 3185160 w 4409440"/>
                  <a:gd name="connsiteY100" fmla="*/ 2346960 h 3850640"/>
                  <a:gd name="connsiteX101" fmla="*/ 3195320 w 4409440"/>
                  <a:gd name="connsiteY101" fmla="*/ 2362200 h 3850640"/>
                  <a:gd name="connsiteX102" fmla="*/ 3225800 w 4409440"/>
                  <a:gd name="connsiteY102" fmla="*/ 2382520 h 3850640"/>
                  <a:gd name="connsiteX103" fmla="*/ 3241040 w 4409440"/>
                  <a:gd name="connsiteY103" fmla="*/ 2402840 h 3850640"/>
                  <a:gd name="connsiteX104" fmla="*/ 3271520 w 4409440"/>
                  <a:gd name="connsiteY104" fmla="*/ 2453640 h 3850640"/>
                  <a:gd name="connsiteX105" fmla="*/ 3276600 w 4409440"/>
                  <a:gd name="connsiteY105" fmla="*/ 2468880 h 3850640"/>
                  <a:gd name="connsiteX106" fmla="*/ 3322320 w 4409440"/>
                  <a:gd name="connsiteY106" fmla="*/ 2529840 h 3850640"/>
                  <a:gd name="connsiteX107" fmla="*/ 3342640 w 4409440"/>
                  <a:gd name="connsiteY107" fmla="*/ 2575560 h 3850640"/>
                  <a:gd name="connsiteX108" fmla="*/ 3378200 w 4409440"/>
                  <a:gd name="connsiteY108" fmla="*/ 2616200 h 3850640"/>
                  <a:gd name="connsiteX109" fmla="*/ 3398520 w 4409440"/>
                  <a:gd name="connsiteY109" fmla="*/ 2646680 h 3850640"/>
                  <a:gd name="connsiteX110" fmla="*/ 3403600 w 4409440"/>
                  <a:gd name="connsiteY110" fmla="*/ 2667000 h 3850640"/>
                  <a:gd name="connsiteX111" fmla="*/ 3439160 w 4409440"/>
                  <a:gd name="connsiteY111" fmla="*/ 2702560 h 3850640"/>
                  <a:gd name="connsiteX112" fmla="*/ 3454400 w 4409440"/>
                  <a:gd name="connsiteY112" fmla="*/ 2727960 h 3850640"/>
                  <a:gd name="connsiteX113" fmla="*/ 3489960 w 4409440"/>
                  <a:gd name="connsiteY113" fmla="*/ 2763520 h 3850640"/>
                  <a:gd name="connsiteX114" fmla="*/ 3535680 w 4409440"/>
                  <a:gd name="connsiteY114" fmla="*/ 2829560 h 3850640"/>
                  <a:gd name="connsiteX115" fmla="*/ 3550920 w 4409440"/>
                  <a:gd name="connsiteY115" fmla="*/ 2839720 h 3850640"/>
                  <a:gd name="connsiteX116" fmla="*/ 3576320 w 4409440"/>
                  <a:gd name="connsiteY116" fmla="*/ 2865120 h 3850640"/>
                  <a:gd name="connsiteX117" fmla="*/ 3591560 w 4409440"/>
                  <a:gd name="connsiteY117" fmla="*/ 2870200 h 3850640"/>
                  <a:gd name="connsiteX118" fmla="*/ 3606800 w 4409440"/>
                  <a:gd name="connsiteY118" fmla="*/ 2880360 h 3850640"/>
                  <a:gd name="connsiteX119" fmla="*/ 3652520 w 4409440"/>
                  <a:gd name="connsiteY119" fmla="*/ 2941320 h 3850640"/>
                  <a:gd name="connsiteX120" fmla="*/ 3672840 w 4409440"/>
                  <a:gd name="connsiteY120" fmla="*/ 2961640 h 3850640"/>
                  <a:gd name="connsiteX121" fmla="*/ 3693160 w 4409440"/>
                  <a:gd name="connsiteY121" fmla="*/ 3012440 h 3850640"/>
                  <a:gd name="connsiteX122" fmla="*/ 3708400 w 4409440"/>
                  <a:gd name="connsiteY122" fmla="*/ 3027680 h 3850640"/>
                  <a:gd name="connsiteX123" fmla="*/ 3713480 w 4409440"/>
                  <a:gd name="connsiteY123" fmla="*/ 3042920 h 3850640"/>
                  <a:gd name="connsiteX124" fmla="*/ 3749040 w 4409440"/>
                  <a:gd name="connsiteY124" fmla="*/ 3088640 h 3850640"/>
                  <a:gd name="connsiteX125" fmla="*/ 3754120 w 4409440"/>
                  <a:gd name="connsiteY125" fmla="*/ 3103880 h 3850640"/>
                  <a:gd name="connsiteX126" fmla="*/ 3784600 w 4409440"/>
                  <a:gd name="connsiteY126" fmla="*/ 3149600 h 3850640"/>
                  <a:gd name="connsiteX127" fmla="*/ 3799840 w 4409440"/>
                  <a:gd name="connsiteY127" fmla="*/ 3164840 h 3850640"/>
                  <a:gd name="connsiteX128" fmla="*/ 3845560 w 4409440"/>
                  <a:gd name="connsiteY128" fmla="*/ 3195320 h 3850640"/>
                  <a:gd name="connsiteX129" fmla="*/ 3891280 w 4409440"/>
                  <a:gd name="connsiteY129" fmla="*/ 3205480 h 3850640"/>
                  <a:gd name="connsiteX130" fmla="*/ 3911600 w 4409440"/>
                  <a:gd name="connsiteY130" fmla="*/ 3215640 h 3850640"/>
                  <a:gd name="connsiteX131" fmla="*/ 3952240 w 4409440"/>
                  <a:gd name="connsiteY131" fmla="*/ 3225800 h 3850640"/>
                  <a:gd name="connsiteX132" fmla="*/ 3962400 w 4409440"/>
                  <a:gd name="connsiteY132" fmla="*/ 3241040 h 3850640"/>
                  <a:gd name="connsiteX133" fmla="*/ 3992880 w 4409440"/>
                  <a:gd name="connsiteY133" fmla="*/ 3261360 h 3850640"/>
                  <a:gd name="connsiteX134" fmla="*/ 4023360 w 4409440"/>
                  <a:gd name="connsiteY134" fmla="*/ 3307080 h 3850640"/>
                  <a:gd name="connsiteX135" fmla="*/ 4043680 w 4409440"/>
                  <a:gd name="connsiteY135" fmla="*/ 3368040 h 3850640"/>
                  <a:gd name="connsiteX136" fmla="*/ 4053840 w 4409440"/>
                  <a:gd name="connsiteY136" fmla="*/ 3423920 h 3850640"/>
                  <a:gd name="connsiteX137" fmla="*/ 4058920 w 4409440"/>
                  <a:gd name="connsiteY137" fmla="*/ 3439160 h 3850640"/>
                  <a:gd name="connsiteX138" fmla="*/ 4064000 w 4409440"/>
                  <a:gd name="connsiteY138" fmla="*/ 3469640 h 3850640"/>
                  <a:gd name="connsiteX139" fmla="*/ 4084320 w 4409440"/>
                  <a:gd name="connsiteY139" fmla="*/ 3525520 h 3850640"/>
                  <a:gd name="connsiteX140" fmla="*/ 4089400 w 4409440"/>
                  <a:gd name="connsiteY140" fmla="*/ 3550920 h 3850640"/>
                  <a:gd name="connsiteX141" fmla="*/ 4130040 w 4409440"/>
                  <a:gd name="connsiteY141" fmla="*/ 3611880 h 3850640"/>
                  <a:gd name="connsiteX142" fmla="*/ 4140200 w 4409440"/>
                  <a:gd name="connsiteY142" fmla="*/ 3627120 h 3850640"/>
                  <a:gd name="connsiteX143" fmla="*/ 4155440 w 4409440"/>
                  <a:gd name="connsiteY143" fmla="*/ 3642360 h 3850640"/>
                  <a:gd name="connsiteX144" fmla="*/ 4170680 w 4409440"/>
                  <a:gd name="connsiteY144" fmla="*/ 3667760 h 3850640"/>
                  <a:gd name="connsiteX145" fmla="*/ 4196080 w 4409440"/>
                  <a:gd name="connsiteY145" fmla="*/ 3683000 h 3850640"/>
                  <a:gd name="connsiteX146" fmla="*/ 4206240 w 4409440"/>
                  <a:gd name="connsiteY146" fmla="*/ 3698240 h 3850640"/>
                  <a:gd name="connsiteX147" fmla="*/ 4241800 w 4409440"/>
                  <a:gd name="connsiteY147" fmla="*/ 3738880 h 3850640"/>
                  <a:gd name="connsiteX148" fmla="*/ 4251960 w 4409440"/>
                  <a:gd name="connsiteY148" fmla="*/ 3759200 h 3850640"/>
                  <a:gd name="connsiteX149" fmla="*/ 4267200 w 4409440"/>
                  <a:gd name="connsiteY149" fmla="*/ 3794760 h 3850640"/>
                  <a:gd name="connsiteX150" fmla="*/ 4302760 w 4409440"/>
                  <a:gd name="connsiteY150" fmla="*/ 3815080 h 3850640"/>
                  <a:gd name="connsiteX151" fmla="*/ 4328160 w 4409440"/>
                  <a:gd name="connsiteY151" fmla="*/ 3840480 h 3850640"/>
                  <a:gd name="connsiteX152" fmla="*/ 4358640 w 4409440"/>
                  <a:gd name="connsiteY152" fmla="*/ 3850640 h 3850640"/>
                  <a:gd name="connsiteX153" fmla="*/ 4389120 w 4409440"/>
                  <a:gd name="connsiteY153" fmla="*/ 3845560 h 3850640"/>
                  <a:gd name="connsiteX154" fmla="*/ 4394200 w 4409440"/>
                  <a:gd name="connsiteY154" fmla="*/ 3825240 h 3850640"/>
                  <a:gd name="connsiteX155" fmla="*/ 4409440 w 4409440"/>
                  <a:gd name="connsiteY15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209040 w 4409440"/>
                  <a:gd name="connsiteY8" fmla="*/ 137160 h 3850640"/>
                  <a:gd name="connsiteX9" fmla="*/ 1264920 w 4409440"/>
                  <a:gd name="connsiteY9" fmla="*/ 162560 h 3850640"/>
                  <a:gd name="connsiteX10" fmla="*/ 1351280 w 4409440"/>
                  <a:gd name="connsiteY10" fmla="*/ 198120 h 3850640"/>
                  <a:gd name="connsiteX11" fmla="*/ 1412240 w 4409440"/>
                  <a:gd name="connsiteY11" fmla="*/ 218440 h 3850640"/>
                  <a:gd name="connsiteX12" fmla="*/ 1442720 w 4409440"/>
                  <a:gd name="connsiteY12" fmla="*/ 233680 h 3850640"/>
                  <a:gd name="connsiteX13" fmla="*/ 1478280 w 4409440"/>
                  <a:gd name="connsiteY13" fmla="*/ 248920 h 3850640"/>
                  <a:gd name="connsiteX14" fmla="*/ 1518920 w 4409440"/>
                  <a:gd name="connsiteY14" fmla="*/ 264160 h 3850640"/>
                  <a:gd name="connsiteX15" fmla="*/ 1559560 w 4409440"/>
                  <a:gd name="connsiteY15" fmla="*/ 294640 h 3850640"/>
                  <a:gd name="connsiteX16" fmla="*/ 1584960 w 4409440"/>
                  <a:gd name="connsiteY16" fmla="*/ 309880 h 3850640"/>
                  <a:gd name="connsiteX17" fmla="*/ 1600200 w 4409440"/>
                  <a:gd name="connsiteY17" fmla="*/ 320040 h 3850640"/>
                  <a:gd name="connsiteX18" fmla="*/ 1620520 w 4409440"/>
                  <a:gd name="connsiteY18" fmla="*/ 330200 h 3850640"/>
                  <a:gd name="connsiteX19" fmla="*/ 1686560 w 4409440"/>
                  <a:gd name="connsiteY19" fmla="*/ 370840 h 3850640"/>
                  <a:gd name="connsiteX20" fmla="*/ 1706880 w 4409440"/>
                  <a:gd name="connsiteY20" fmla="*/ 381000 h 3850640"/>
                  <a:gd name="connsiteX21" fmla="*/ 1732280 w 4409440"/>
                  <a:gd name="connsiteY21" fmla="*/ 396240 h 3850640"/>
                  <a:gd name="connsiteX22" fmla="*/ 1813560 w 4409440"/>
                  <a:gd name="connsiteY22" fmla="*/ 421640 h 3850640"/>
                  <a:gd name="connsiteX23" fmla="*/ 1844040 w 4409440"/>
                  <a:gd name="connsiteY23" fmla="*/ 441960 h 3850640"/>
                  <a:gd name="connsiteX24" fmla="*/ 1874520 w 4409440"/>
                  <a:gd name="connsiteY24" fmla="*/ 452120 h 3850640"/>
                  <a:gd name="connsiteX25" fmla="*/ 1905000 w 4409440"/>
                  <a:gd name="connsiteY25" fmla="*/ 472440 h 3850640"/>
                  <a:gd name="connsiteX26" fmla="*/ 1925320 w 4409440"/>
                  <a:gd name="connsiteY26" fmla="*/ 487680 h 3850640"/>
                  <a:gd name="connsiteX27" fmla="*/ 1955800 w 4409440"/>
                  <a:gd name="connsiteY27" fmla="*/ 508000 h 3850640"/>
                  <a:gd name="connsiteX28" fmla="*/ 2021840 w 4409440"/>
                  <a:gd name="connsiteY28" fmla="*/ 533400 h 3850640"/>
                  <a:gd name="connsiteX29" fmla="*/ 2047240 w 4409440"/>
                  <a:gd name="connsiteY29" fmla="*/ 538480 h 3850640"/>
                  <a:gd name="connsiteX30" fmla="*/ 2067560 w 4409440"/>
                  <a:gd name="connsiteY30" fmla="*/ 553720 h 3850640"/>
                  <a:gd name="connsiteX31" fmla="*/ 2082800 w 4409440"/>
                  <a:gd name="connsiteY31" fmla="*/ 558800 h 3850640"/>
                  <a:gd name="connsiteX32" fmla="*/ 2128520 w 4409440"/>
                  <a:gd name="connsiteY32" fmla="*/ 604520 h 3850640"/>
                  <a:gd name="connsiteX33" fmla="*/ 2179320 w 4409440"/>
                  <a:gd name="connsiteY33" fmla="*/ 629920 h 3850640"/>
                  <a:gd name="connsiteX34" fmla="*/ 2265680 w 4409440"/>
                  <a:gd name="connsiteY34" fmla="*/ 680720 h 3850640"/>
                  <a:gd name="connsiteX35" fmla="*/ 2286000 w 4409440"/>
                  <a:gd name="connsiteY35" fmla="*/ 695960 h 3850640"/>
                  <a:gd name="connsiteX36" fmla="*/ 2336800 w 4409440"/>
                  <a:gd name="connsiteY36" fmla="*/ 721360 h 3850640"/>
                  <a:gd name="connsiteX37" fmla="*/ 2352040 w 4409440"/>
                  <a:gd name="connsiteY37" fmla="*/ 736600 h 3850640"/>
                  <a:gd name="connsiteX38" fmla="*/ 2438400 w 4409440"/>
                  <a:gd name="connsiteY38" fmla="*/ 777240 h 3850640"/>
                  <a:gd name="connsiteX39" fmla="*/ 2458720 w 4409440"/>
                  <a:gd name="connsiteY39" fmla="*/ 792480 h 3850640"/>
                  <a:gd name="connsiteX40" fmla="*/ 2479040 w 4409440"/>
                  <a:gd name="connsiteY40" fmla="*/ 802640 h 3850640"/>
                  <a:gd name="connsiteX41" fmla="*/ 2504440 w 4409440"/>
                  <a:gd name="connsiteY41" fmla="*/ 817880 h 3850640"/>
                  <a:gd name="connsiteX42" fmla="*/ 2529840 w 4409440"/>
                  <a:gd name="connsiteY42" fmla="*/ 848360 h 3850640"/>
                  <a:gd name="connsiteX43" fmla="*/ 2545080 w 4409440"/>
                  <a:gd name="connsiteY43" fmla="*/ 873760 h 3850640"/>
                  <a:gd name="connsiteX44" fmla="*/ 2570480 w 4409440"/>
                  <a:gd name="connsiteY44" fmla="*/ 894080 h 3850640"/>
                  <a:gd name="connsiteX45" fmla="*/ 2590800 w 4409440"/>
                  <a:gd name="connsiteY45" fmla="*/ 914400 h 3850640"/>
                  <a:gd name="connsiteX46" fmla="*/ 2636520 w 4409440"/>
                  <a:gd name="connsiteY46" fmla="*/ 939800 h 3850640"/>
                  <a:gd name="connsiteX47" fmla="*/ 2687320 w 4409440"/>
                  <a:gd name="connsiteY47" fmla="*/ 980440 h 3850640"/>
                  <a:gd name="connsiteX48" fmla="*/ 2707640 w 4409440"/>
                  <a:gd name="connsiteY48" fmla="*/ 990600 h 3850640"/>
                  <a:gd name="connsiteX49" fmla="*/ 2758440 w 4409440"/>
                  <a:gd name="connsiteY49" fmla="*/ 1046480 h 3850640"/>
                  <a:gd name="connsiteX50" fmla="*/ 2763520 w 4409440"/>
                  <a:gd name="connsiteY50" fmla="*/ 1061720 h 3850640"/>
                  <a:gd name="connsiteX51" fmla="*/ 2768600 w 4409440"/>
                  <a:gd name="connsiteY51" fmla="*/ 1087120 h 3850640"/>
                  <a:gd name="connsiteX52" fmla="*/ 2788920 w 4409440"/>
                  <a:gd name="connsiteY52" fmla="*/ 1117600 h 3850640"/>
                  <a:gd name="connsiteX53" fmla="*/ 2799080 w 4409440"/>
                  <a:gd name="connsiteY53" fmla="*/ 1132840 h 3850640"/>
                  <a:gd name="connsiteX54" fmla="*/ 2809240 w 4409440"/>
                  <a:gd name="connsiteY54" fmla="*/ 1168400 h 3850640"/>
                  <a:gd name="connsiteX55" fmla="*/ 2814320 w 4409440"/>
                  <a:gd name="connsiteY55" fmla="*/ 1183640 h 3850640"/>
                  <a:gd name="connsiteX56" fmla="*/ 2824480 w 4409440"/>
                  <a:gd name="connsiteY56" fmla="*/ 1198880 h 3850640"/>
                  <a:gd name="connsiteX57" fmla="*/ 2819400 w 4409440"/>
                  <a:gd name="connsiteY57" fmla="*/ 1270000 h 3850640"/>
                  <a:gd name="connsiteX58" fmla="*/ 2804160 w 4409440"/>
                  <a:gd name="connsiteY58" fmla="*/ 1285240 h 3850640"/>
                  <a:gd name="connsiteX59" fmla="*/ 2794000 w 4409440"/>
                  <a:gd name="connsiteY59" fmla="*/ 1305560 h 3850640"/>
                  <a:gd name="connsiteX60" fmla="*/ 2773680 w 4409440"/>
                  <a:gd name="connsiteY60" fmla="*/ 1336040 h 3850640"/>
                  <a:gd name="connsiteX61" fmla="*/ 2758440 w 4409440"/>
                  <a:gd name="connsiteY61" fmla="*/ 1366520 h 3850640"/>
                  <a:gd name="connsiteX62" fmla="*/ 2753360 w 4409440"/>
                  <a:gd name="connsiteY62" fmla="*/ 1386840 h 3850640"/>
                  <a:gd name="connsiteX63" fmla="*/ 2748280 w 4409440"/>
                  <a:gd name="connsiteY63" fmla="*/ 1402080 h 3850640"/>
                  <a:gd name="connsiteX64" fmla="*/ 2738120 w 4409440"/>
                  <a:gd name="connsiteY64" fmla="*/ 1442720 h 3850640"/>
                  <a:gd name="connsiteX65" fmla="*/ 2733040 w 4409440"/>
                  <a:gd name="connsiteY65" fmla="*/ 1457960 h 3850640"/>
                  <a:gd name="connsiteX66" fmla="*/ 2727960 w 4409440"/>
                  <a:gd name="connsiteY66" fmla="*/ 1488440 h 3850640"/>
                  <a:gd name="connsiteX67" fmla="*/ 2717800 w 4409440"/>
                  <a:gd name="connsiteY67" fmla="*/ 1508760 h 3850640"/>
                  <a:gd name="connsiteX68" fmla="*/ 2707640 w 4409440"/>
                  <a:gd name="connsiteY68" fmla="*/ 1534160 h 3850640"/>
                  <a:gd name="connsiteX69" fmla="*/ 2697480 w 4409440"/>
                  <a:gd name="connsiteY69" fmla="*/ 1549400 h 3850640"/>
                  <a:gd name="connsiteX70" fmla="*/ 2687320 w 4409440"/>
                  <a:gd name="connsiteY70" fmla="*/ 1579880 h 3850640"/>
                  <a:gd name="connsiteX71" fmla="*/ 2682240 w 4409440"/>
                  <a:gd name="connsiteY71" fmla="*/ 1595120 h 3850640"/>
                  <a:gd name="connsiteX72" fmla="*/ 2672080 w 4409440"/>
                  <a:gd name="connsiteY72" fmla="*/ 1625600 h 3850640"/>
                  <a:gd name="connsiteX73" fmla="*/ 2677160 w 4409440"/>
                  <a:gd name="connsiteY73" fmla="*/ 1732280 h 3850640"/>
                  <a:gd name="connsiteX74" fmla="*/ 2697480 w 4409440"/>
                  <a:gd name="connsiteY74" fmla="*/ 1752600 h 3850640"/>
                  <a:gd name="connsiteX75" fmla="*/ 2707640 w 4409440"/>
                  <a:gd name="connsiteY75" fmla="*/ 1772920 h 3850640"/>
                  <a:gd name="connsiteX76" fmla="*/ 2722880 w 4409440"/>
                  <a:gd name="connsiteY76" fmla="*/ 1788160 h 3850640"/>
                  <a:gd name="connsiteX77" fmla="*/ 2738120 w 4409440"/>
                  <a:gd name="connsiteY77" fmla="*/ 1808480 h 3850640"/>
                  <a:gd name="connsiteX78" fmla="*/ 2743200 w 4409440"/>
                  <a:gd name="connsiteY78" fmla="*/ 1828800 h 3850640"/>
                  <a:gd name="connsiteX79" fmla="*/ 2783840 w 4409440"/>
                  <a:gd name="connsiteY79" fmla="*/ 1869440 h 3850640"/>
                  <a:gd name="connsiteX80" fmla="*/ 2794000 w 4409440"/>
                  <a:gd name="connsiteY80" fmla="*/ 1889760 h 3850640"/>
                  <a:gd name="connsiteX81" fmla="*/ 2804160 w 4409440"/>
                  <a:gd name="connsiteY81" fmla="*/ 1905000 h 3850640"/>
                  <a:gd name="connsiteX82" fmla="*/ 2809240 w 4409440"/>
                  <a:gd name="connsiteY82" fmla="*/ 1920240 h 3850640"/>
                  <a:gd name="connsiteX83" fmla="*/ 2824480 w 4409440"/>
                  <a:gd name="connsiteY83" fmla="*/ 1940560 h 3850640"/>
                  <a:gd name="connsiteX84" fmla="*/ 2834640 w 4409440"/>
                  <a:gd name="connsiteY84" fmla="*/ 1955800 h 3850640"/>
                  <a:gd name="connsiteX85" fmla="*/ 2849880 w 4409440"/>
                  <a:gd name="connsiteY85" fmla="*/ 1965960 h 3850640"/>
                  <a:gd name="connsiteX86" fmla="*/ 2860040 w 4409440"/>
                  <a:gd name="connsiteY86" fmla="*/ 1981200 h 3850640"/>
                  <a:gd name="connsiteX87" fmla="*/ 2870200 w 4409440"/>
                  <a:gd name="connsiteY87" fmla="*/ 2001520 h 3850640"/>
                  <a:gd name="connsiteX88" fmla="*/ 2885440 w 4409440"/>
                  <a:gd name="connsiteY88" fmla="*/ 2016760 h 3850640"/>
                  <a:gd name="connsiteX89" fmla="*/ 2890520 w 4409440"/>
                  <a:gd name="connsiteY89" fmla="*/ 2032000 h 3850640"/>
                  <a:gd name="connsiteX90" fmla="*/ 2926080 w 4409440"/>
                  <a:gd name="connsiteY90" fmla="*/ 2072640 h 3850640"/>
                  <a:gd name="connsiteX91" fmla="*/ 2956560 w 4409440"/>
                  <a:gd name="connsiteY91" fmla="*/ 2113280 h 3850640"/>
                  <a:gd name="connsiteX92" fmla="*/ 2966720 w 4409440"/>
                  <a:gd name="connsiteY92" fmla="*/ 2128520 h 3850640"/>
                  <a:gd name="connsiteX93" fmla="*/ 2981960 w 4409440"/>
                  <a:gd name="connsiteY93" fmla="*/ 2143760 h 3850640"/>
                  <a:gd name="connsiteX94" fmla="*/ 2992120 w 4409440"/>
                  <a:gd name="connsiteY94" fmla="*/ 2159000 h 3850640"/>
                  <a:gd name="connsiteX95" fmla="*/ 3007360 w 4409440"/>
                  <a:gd name="connsiteY95" fmla="*/ 2174240 h 3850640"/>
                  <a:gd name="connsiteX96" fmla="*/ 3053080 w 4409440"/>
                  <a:gd name="connsiteY96" fmla="*/ 2225040 h 3850640"/>
                  <a:gd name="connsiteX97" fmla="*/ 3088640 w 4409440"/>
                  <a:gd name="connsiteY97" fmla="*/ 2250440 h 3850640"/>
                  <a:gd name="connsiteX98" fmla="*/ 3124200 w 4409440"/>
                  <a:gd name="connsiteY98" fmla="*/ 2275840 h 3850640"/>
                  <a:gd name="connsiteX99" fmla="*/ 3154680 w 4409440"/>
                  <a:gd name="connsiteY99" fmla="*/ 2316480 h 3850640"/>
                  <a:gd name="connsiteX100" fmla="*/ 3185160 w 4409440"/>
                  <a:gd name="connsiteY100" fmla="*/ 2346960 h 3850640"/>
                  <a:gd name="connsiteX101" fmla="*/ 3195320 w 4409440"/>
                  <a:gd name="connsiteY101" fmla="*/ 2362200 h 3850640"/>
                  <a:gd name="connsiteX102" fmla="*/ 3225800 w 4409440"/>
                  <a:gd name="connsiteY102" fmla="*/ 2382520 h 3850640"/>
                  <a:gd name="connsiteX103" fmla="*/ 3241040 w 4409440"/>
                  <a:gd name="connsiteY103" fmla="*/ 2402840 h 3850640"/>
                  <a:gd name="connsiteX104" fmla="*/ 3271520 w 4409440"/>
                  <a:gd name="connsiteY104" fmla="*/ 2453640 h 3850640"/>
                  <a:gd name="connsiteX105" fmla="*/ 3276600 w 4409440"/>
                  <a:gd name="connsiteY105" fmla="*/ 2468880 h 3850640"/>
                  <a:gd name="connsiteX106" fmla="*/ 3322320 w 4409440"/>
                  <a:gd name="connsiteY106" fmla="*/ 2529840 h 3850640"/>
                  <a:gd name="connsiteX107" fmla="*/ 3342640 w 4409440"/>
                  <a:gd name="connsiteY107" fmla="*/ 2575560 h 3850640"/>
                  <a:gd name="connsiteX108" fmla="*/ 3378200 w 4409440"/>
                  <a:gd name="connsiteY108" fmla="*/ 2616200 h 3850640"/>
                  <a:gd name="connsiteX109" fmla="*/ 3398520 w 4409440"/>
                  <a:gd name="connsiteY109" fmla="*/ 2646680 h 3850640"/>
                  <a:gd name="connsiteX110" fmla="*/ 3403600 w 4409440"/>
                  <a:gd name="connsiteY110" fmla="*/ 2667000 h 3850640"/>
                  <a:gd name="connsiteX111" fmla="*/ 3439160 w 4409440"/>
                  <a:gd name="connsiteY111" fmla="*/ 2702560 h 3850640"/>
                  <a:gd name="connsiteX112" fmla="*/ 3454400 w 4409440"/>
                  <a:gd name="connsiteY112" fmla="*/ 2727960 h 3850640"/>
                  <a:gd name="connsiteX113" fmla="*/ 3489960 w 4409440"/>
                  <a:gd name="connsiteY113" fmla="*/ 2763520 h 3850640"/>
                  <a:gd name="connsiteX114" fmla="*/ 3535680 w 4409440"/>
                  <a:gd name="connsiteY114" fmla="*/ 2829560 h 3850640"/>
                  <a:gd name="connsiteX115" fmla="*/ 3550920 w 4409440"/>
                  <a:gd name="connsiteY115" fmla="*/ 2839720 h 3850640"/>
                  <a:gd name="connsiteX116" fmla="*/ 3576320 w 4409440"/>
                  <a:gd name="connsiteY116" fmla="*/ 2865120 h 3850640"/>
                  <a:gd name="connsiteX117" fmla="*/ 3591560 w 4409440"/>
                  <a:gd name="connsiteY117" fmla="*/ 2870200 h 3850640"/>
                  <a:gd name="connsiteX118" fmla="*/ 3606800 w 4409440"/>
                  <a:gd name="connsiteY118" fmla="*/ 2880360 h 3850640"/>
                  <a:gd name="connsiteX119" fmla="*/ 3652520 w 4409440"/>
                  <a:gd name="connsiteY119" fmla="*/ 2941320 h 3850640"/>
                  <a:gd name="connsiteX120" fmla="*/ 3672840 w 4409440"/>
                  <a:gd name="connsiteY120" fmla="*/ 2961640 h 3850640"/>
                  <a:gd name="connsiteX121" fmla="*/ 3693160 w 4409440"/>
                  <a:gd name="connsiteY121" fmla="*/ 3012440 h 3850640"/>
                  <a:gd name="connsiteX122" fmla="*/ 3708400 w 4409440"/>
                  <a:gd name="connsiteY122" fmla="*/ 3027680 h 3850640"/>
                  <a:gd name="connsiteX123" fmla="*/ 3713480 w 4409440"/>
                  <a:gd name="connsiteY123" fmla="*/ 3042920 h 3850640"/>
                  <a:gd name="connsiteX124" fmla="*/ 3749040 w 4409440"/>
                  <a:gd name="connsiteY124" fmla="*/ 3088640 h 3850640"/>
                  <a:gd name="connsiteX125" fmla="*/ 3754120 w 4409440"/>
                  <a:gd name="connsiteY125" fmla="*/ 3103880 h 3850640"/>
                  <a:gd name="connsiteX126" fmla="*/ 3784600 w 4409440"/>
                  <a:gd name="connsiteY126" fmla="*/ 3149600 h 3850640"/>
                  <a:gd name="connsiteX127" fmla="*/ 3799840 w 4409440"/>
                  <a:gd name="connsiteY127" fmla="*/ 3164840 h 3850640"/>
                  <a:gd name="connsiteX128" fmla="*/ 3845560 w 4409440"/>
                  <a:gd name="connsiteY128" fmla="*/ 3195320 h 3850640"/>
                  <a:gd name="connsiteX129" fmla="*/ 3891280 w 4409440"/>
                  <a:gd name="connsiteY129" fmla="*/ 3205480 h 3850640"/>
                  <a:gd name="connsiteX130" fmla="*/ 3911600 w 4409440"/>
                  <a:gd name="connsiteY130" fmla="*/ 3215640 h 3850640"/>
                  <a:gd name="connsiteX131" fmla="*/ 3952240 w 4409440"/>
                  <a:gd name="connsiteY131" fmla="*/ 3225800 h 3850640"/>
                  <a:gd name="connsiteX132" fmla="*/ 3962400 w 4409440"/>
                  <a:gd name="connsiteY132" fmla="*/ 3241040 h 3850640"/>
                  <a:gd name="connsiteX133" fmla="*/ 3992880 w 4409440"/>
                  <a:gd name="connsiteY133" fmla="*/ 3261360 h 3850640"/>
                  <a:gd name="connsiteX134" fmla="*/ 4023360 w 4409440"/>
                  <a:gd name="connsiteY134" fmla="*/ 3307080 h 3850640"/>
                  <a:gd name="connsiteX135" fmla="*/ 4043680 w 4409440"/>
                  <a:gd name="connsiteY135" fmla="*/ 3368040 h 3850640"/>
                  <a:gd name="connsiteX136" fmla="*/ 4053840 w 4409440"/>
                  <a:gd name="connsiteY136" fmla="*/ 3423920 h 3850640"/>
                  <a:gd name="connsiteX137" fmla="*/ 4058920 w 4409440"/>
                  <a:gd name="connsiteY137" fmla="*/ 3439160 h 3850640"/>
                  <a:gd name="connsiteX138" fmla="*/ 4064000 w 4409440"/>
                  <a:gd name="connsiteY138" fmla="*/ 3469640 h 3850640"/>
                  <a:gd name="connsiteX139" fmla="*/ 4084320 w 4409440"/>
                  <a:gd name="connsiteY139" fmla="*/ 3525520 h 3850640"/>
                  <a:gd name="connsiteX140" fmla="*/ 4089400 w 4409440"/>
                  <a:gd name="connsiteY140" fmla="*/ 3550920 h 3850640"/>
                  <a:gd name="connsiteX141" fmla="*/ 4130040 w 4409440"/>
                  <a:gd name="connsiteY141" fmla="*/ 3611880 h 3850640"/>
                  <a:gd name="connsiteX142" fmla="*/ 4140200 w 4409440"/>
                  <a:gd name="connsiteY142" fmla="*/ 3627120 h 3850640"/>
                  <a:gd name="connsiteX143" fmla="*/ 4155440 w 4409440"/>
                  <a:gd name="connsiteY143" fmla="*/ 3642360 h 3850640"/>
                  <a:gd name="connsiteX144" fmla="*/ 4170680 w 4409440"/>
                  <a:gd name="connsiteY144" fmla="*/ 3667760 h 3850640"/>
                  <a:gd name="connsiteX145" fmla="*/ 4196080 w 4409440"/>
                  <a:gd name="connsiteY145" fmla="*/ 3683000 h 3850640"/>
                  <a:gd name="connsiteX146" fmla="*/ 4206240 w 4409440"/>
                  <a:gd name="connsiteY146" fmla="*/ 3698240 h 3850640"/>
                  <a:gd name="connsiteX147" fmla="*/ 4241800 w 4409440"/>
                  <a:gd name="connsiteY147" fmla="*/ 3738880 h 3850640"/>
                  <a:gd name="connsiteX148" fmla="*/ 4251960 w 4409440"/>
                  <a:gd name="connsiteY148" fmla="*/ 3759200 h 3850640"/>
                  <a:gd name="connsiteX149" fmla="*/ 4267200 w 4409440"/>
                  <a:gd name="connsiteY149" fmla="*/ 3794760 h 3850640"/>
                  <a:gd name="connsiteX150" fmla="*/ 4302760 w 4409440"/>
                  <a:gd name="connsiteY150" fmla="*/ 3815080 h 3850640"/>
                  <a:gd name="connsiteX151" fmla="*/ 4328160 w 4409440"/>
                  <a:gd name="connsiteY151" fmla="*/ 3840480 h 3850640"/>
                  <a:gd name="connsiteX152" fmla="*/ 4358640 w 4409440"/>
                  <a:gd name="connsiteY152" fmla="*/ 3850640 h 3850640"/>
                  <a:gd name="connsiteX153" fmla="*/ 4389120 w 4409440"/>
                  <a:gd name="connsiteY153" fmla="*/ 3845560 h 3850640"/>
                  <a:gd name="connsiteX154" fmla="*/ 4394200 w 4409440"/>
                  <a:gd name="connsiteY154" fmla="*/ 3825240 h 3850640"/>
                  <a:gd name="connsiteX155" fmla="*/ 4409440 w 4409440"/>
                  <a:gd name="connsiteY15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264920 w 4409440"/>
                  <a:gd name="connsiteY9" fmla="*/ 162560 h 3850640"/>
                  <a:gd name="connsiteX10" fmla="*/ 1351280 w 4409440"/>
                  <a:gd name="connsiteY10" fmla="*/ 198120 h 3850640"/>
                  <a:gd name="connsiteX11" fmla="*/ 1412240 w 4409440"/>
                  <a:gd name="connsiteY11" fmla="*/ 218440 h 3850640"/>
                  <a:gd name="connsiteX12" fmla="*/ 1442720 w 4409440"/>
                  <a:gd name="connsiteY12" fmla="*/ 233680 h 3850640"/>
                  <a:gd name="connsiteX13" fmla="*/ 1478280 w 4409440"/>
                  <a:gd name="connsiteY13" fmla="*/ 248920 h 3850640"/>
                  <a:gd name="connsiteX14" fmla="*/ 1518920 w 4409440"/>
                  <a:gd name="connsiteY14" fmla="*/ 264160 h 3850640"/>
                  <a:gd name="connsiteX15" fmla="*/ 1559560 w 4409440"/>
                  <a:gd name="connsiteY15" fmla="*/ 294640 h 3850640"/>
                  <a:gd name="connsiteX16" fmla="*/ 1584960 w 4409440"/>
                  <a:gd name="connsiteY16" fmla="*/ 309880 h 3850640"/>
                  <a:gd name="connsiteX17" fmla="*/ 1600200 w 4409440"/>
                  <a:gd name="connsiteY17" fmla="*/ 320040 h 3850640"/>
                  <a:gd name="connsiteX18" fmla="*/ 1620520 w 4409440"/>
                  <a:gd name="connsiteY18" fmla="*/ 330200 h 3850640"/>
                  <a:gd name="connsiteX19" fmla="*/ 1686560 w 4409440"/>
                  <a:gd name="connsiteY19" fmla="*/ 370840 h 3850640"/>
                  <a:gd name="connsiteX20" fmla="*/ 1706880 w 4409440"/>
                  <a:gd name="connsiteY20" fmla="*/ 381000 h 3850640"/>
                  <a:gd name="connsiteX21" fmla="*/ 1732280 w 4409440"/>
                  <a:gd name="connsiteY21" fmla="*/ 396240 h 3850640"/>
                  <a:gd name="connsiteX22" fmla="*/ 1813560 w 4409440"/>
                  <a:gd name="connsiteY22" fmla="*/ 421640 h 3850640"/>
                  <a:gd name="connsiteX23" fmla="*/ 1844040 w 4409440"/>
                  <a:gd name="connsiteY23" fmla="*/ 441960 h 3850640"/>
                  <a:gd name="connsiteX24" fmla="*/ 1874520 w 4409440"/>
                  <a:gd name="connsiteY24" fmla="*/ 452120 h 3850640"/>
                  <a:gd name="connsiteX25" fmla="*/ 1905000 w 4409440"/>
                  <a:gd name="connsiteY25" fmla="*/ 472440 h 3850640"/>
                  <a:gd name="connsiteX26" fmla="*/ 1925320 w 4409440"/>
                  <a:gd name="connsiteY26" fmla="*/ 487680 h 3850640"/>
                  <a:gd name="connsiteX27" fmla="*/ 1955800 w 4409440"/>
                  <a:gd name="connsiteY27" fmla="*/ 508000 h 3850640"/>
                  <a:gd name="connsiteX28" fmla="*/ 2021840 w 4409440"/>
                  <a:gd name="connsiteY28" fmla="*/ 533400 h 3850640"/>
                  <a:gd name="connsiteX29" fmla="*/ 2047240 w 4409440"/>
                  <a:gd name="connsiteY29" fmla="*/ 538480 h 3850640"/>
                  <a:gd name="connsiteX30" fmla="*/ 2067560 w 4409440"/>
                  <a:gd name="connsiteY30" fmla="*/ 553720 h 3850640"/>
                  <a:gd name="connsiteX31" fmla="*/ 2082800 w 4409440"/>
                  <a:gd name="connsiteY31" fmla="*/ 558800 h 3850640"/>
                  <a:gd name="connsiteX32" fmla="*/ 2128520 w 4409440"/>
                  <a:gd name="connsiteY32" fmla="*/ 604520 h 3850640"/>
                  <a:gd name="connsiteX33" fmla="*/ 2179320 w 4409440"/>
                  <a:gd name="connsiteY33" fmla="*/ 629920 h 3850640"/>
                  <a:gd name="connsiteX34" fmla="*/ 2265680 w 4409440"/>
                  <a:gd name="connsiteY34" fmla="*/ 680720 h 3850640"/>
                  <a:gd name="connsiteX35" fmla="*/ 2286000 w 4409440"/>
                  <a:gd name="connsiteY35" fmla="*/ 695960 h 3850640"/>
                  <a:gd name="connsiteX36" fmla="*/ 2336800 w 4409440"/>
                  <a:gd name="connsiteY36" fmla="*/ 721360 h 3850640"/>
                  <a:gd name="connsiteX37" fmla="*/ 2352040 w 4409440"/>
                  <a:gd name="connsiteY37" fmla="*/ 736600 h 3850640"/>
                  <a:gd name="connsiteX38" fmla="*/ 2438400 w 4409440"/>
                  <a:gd name="connsiteY38" fmla="*/ 777240 h 3850640"/>
                  <a:gd name="connsiteX39" fmla="*/ 2458720 w 4409440"/>
                  <a:gd name="connsiteY39" fmla="*/ 792480 h 3850640"/>
                  <a:gd name="connsiteX40" fmla="*/ 2479040 w 4409440"/>
                  <a:gd name="connsiteY40" fmla="*/ 802640 h 3850640"/>
                  <a:gd name="connsiteX41" fmla="*/ 2504440 w 4409440"/>
                  <a:gd name="connsiteY41" fmla="*/ 817880 h 3850640"/>
                  <a:gd name="connsiteX42" fmla="*/ 2529840 w 4409440"/>
                  <a:gd name="connsiteY42" fmla="*/ 848360 h 3850640"/>
                  <a:gd name="connsiteX43" fmla="*/ 2545080 w 4409440"/>
                  <a:gd name="connsiteY43" fmla="*/ 873760 h 3850640"/>
                  <a:gd name="connsiteX44" fmla="*/ 2570480 w 4409440"/>
                  <a:gd name="connsiteY44" fmla="*/ 894080 h 3850640"/>
                  <a:gd name="connsiteX45" fmla="*/ 2590800 w 4409440"/>
                  <a:gd name="connsiteY45" fmla="*/ 914400 h 3850640"/>
                  <a:gd name="connsiteX46" fmla="*/ 2636520 w 4409440"/>
                  <a:gd name="connsiteY46" fmla="*/ 939800 h 3850640"/>
                  <a:gd name="connsiteX47" fmla="*/ 2687320 w 4409440"/>
                  <a:gd name="connsiteY47" fmla="*/ 980440 h 3850640"/>
                  <a:gd name="connsiteX48" fmla="*/ 2707640 w 4409440"/>
                  <a:gd name="connsiteY48" fmla="*/ 990600 h 3850640"/>
                  <a:gd name="connsiteX49" fmla="*/ 2758440 w 4409440"/>
                  <a:gd name="connsiteY49" fmla="*/ 1046480 h 3850640"/>
                  <a:gd name="connsiteX50" fmla="*/ 2763520 w 4409440"/>
                  <a:gd name="connsiteY50" fmla="*/ 1061720 h 3850640"/>
                  <a:gd name="connsiteX51" fmla="*/ 2768600 w 4409440"/>
                  <a:gd name="connsiteY51" fmla="*/ 1087120 h 3850640"/>
                  <a:gd name="connsiteX52" fmla="*/ 2788920 w 4409440"/>
                  <a:gd name="connsiteY52" fmla="*/ 1117600 h 3850640"/>
                  <a:gd name="connsiteX53" fmla="*/ 2799080 w 4409440"/>
                  <a:gd name="connsiteY53" fmla="*/ 1132840 h 3850640"/>
                  <a:gd name="connsiteX54" fmla="*/ 2809240 w 4409440"/>
                  <a:gd name="connsiteY54" fmla="*/ 1168400 h 3850640"/>
                  <a:gd name="connsiteX55" fmla="*/ 2814320 w 4409440"/>
                  <a:gd name="connsiteY55" fmla="*/ 1183640 h 3850640"/>
                  <a:gd name="connsiteX56" fmla="*/ 2824480 w 4409440"/>
                  <a:gd name="connsiteY56" fmla="*/ 1198880 h 3850640"/>
                  <a:gd name="connsiteX57" fmla="*/ 2819400 w 4409440"/>
                  <a:gd name="connsiteY57" fmla="*/ 1270000 h 3850640"/>
                  <a:gd name="connsiteX58" fmla="*/ 2804160 w 4409440"/>
                  <a:gd name="connsiteY58" fmla="*/ 1285240 h 3850640"/>
                  <a:gd name="connsiteX59" fmla="*/ 2794000 w 4409440"/>
                  <a:gd name="connsiteY59" fmla="*/ 1305560 h 3850640"/>
                  <a:gd name="connsiteX60" fmla="*/ 2773680 w 4409440"/>
                  <a:gd name="connsiteY60" fmla="*/ 1336040 h 3850640"/>
                  <a:gd name="connsiteX61" fmla="*/ 2758440 w 4409440"/>
                  <a:gd name="connsiteY61" fmla="*/ 1366520 h 3850640"/>
                  <a:gd name="connsiteX62" fmla="*/ 2753360 w 4409440"/>
                  <a:gd name="connsiteY62" fmla="*/ 1386840 h 3850640"/>
                  <a:gd name="connsiteX63" fmla="*/ 2748280 w 4409440"/>
                  <a:gd name="connsiteY63" fmla="*/ 1402080 h 3850640"/>
                  <a:gd name="connsiteX64" fmla="*/ 2738120 w 4409440"/>
                  <a:gd name="connsiteY64" fmla="*/ 1442720 h 3850640"/>
                  <a:gd name="connsiteX65" fmla="*/ 2733040 w 4409440"/>
                  <a:gd name="connsiteY65" fmla="*/ 1457960 h 3850640"/>
                  <a:gd name="connsiteX66" fmla="*/ 2727960 w 4409440"/>
                  <a:gd name="connsiteY66" fmla="*/ 1488440 h 3850640"/>
                  <a:gd name="connsiteX67" fmla="*/ 2717800 w 4409440"/>
                  <a:gd name="connsiteY67" fmla="*/ 1508760 h 3850640"/>
                  <a:gd name="connsiteX68" fmla="*/ 2707640 w 4409440"/>
                  <a:gd name="connsiteY68" fmla="*/ 1534160 h 3850640"/>
                  <a:gd name="connsiteX69" fmla="*/ 2697480 w 4409440"/>
                  <a:gd name="connsiteY69" fmla="*/ 1549400 h 3850640"/>
                  <a:gd name="connsiteX70" fmla="*/ 2687320 w 4409440"/>
                  <a:gd name="connsiteY70" fmla="*/ 1579880 h 3850640"/>
                  <a:gd name="connsiteX71" fmla="*/ 2682240 w 4409440"/>
                  <a:gd name="connsiteY71" fmla="*/ 1595120 h 3850640"/>
                  <a:gd name="connsiteX72" fmla="*/ 2672080 w 4409440"/>
                  <a:gd name="connsiteY72" fmla="*/ 1625600 h 3850640"/>
                  <a:gd name="connsiteX73" fmla="*/ 2677160 w 4409440"/>
                  <a:gd name="connsiteY73" fmla="*/ 1732280 h 3850640"/>
                  <a:gd name="connsiteX74" fmla="*/ 2697480 w 4409440"/>
                  <a:gd name="connsiteY74" fmla="*/ 1752600 h 3850640"/>
                  <a:gd name="connsiteX75" fmla="*/ 2707640 w 4409440"/>
                  <a:gd name="connsiteY75" fmla="*/ 1772920 h 3850640"/>
                  <a:gd name="connsiteX76" fmla="*/ 2722880 w 4409440"/>
                  <a:gd name="connsiteY76" fmla="*/ 1788160 h 3850640"/>
                  <a:gd name="connsiteX77" fmla="*/ 2738120 w 4409440"/>
                  <a:gd name="connsiteY77" fmla="*/ 1808480 h 3850640"/>
                  <a:gd name="connsiteX78" fmla="*/ 2743200 w 4409440"/>
                  <a:gd name="connsiteY78" fmla="*/ 1828800 h 3850640"/>
                  <a:gd name="connsiteX79" fmla="*/ 2783840 w 4409440"/>
                  <a:gd name="connsiteY79" fmla="*/ 1869440 h 3850640"/>
                  <a:gd name="connsiteX80" fmla="*/ 2794000 w 4409440"/>
                  <a:gd name="connsiteY80" fmla="*/ 1889760 h 3850640"/>
                  <a:gd name="connsiteX81" fmla="*/ 2804160 w 4409440"/>
                  <a:gd name="connsiteY81" fmla="*/ 1905000 h 3850640"/>
                  <a:gd name="connsiteX82" fmla="*/ 2809240 w 4409440"/>
                  <a:gd name="connsiteY82" fmla="*/ 1920240 h 3850640"/>
                  <a:gd name="connsiteX83" fmla="*/ 2824480 w 4409440"/>
                  <a:gd name="connsiteY83" fmla="*/ 1940560 h 3850640"/>
                  <a:gd name="connsiteX84" fmla="*/ 2834640 w 4409440"/>
                  <a:gd name="connsiteY84" fmla="*/ 1955800 h 3850640"/>
                  <a:gd name="connsiteX85" fmla="*/ 2849880 w 4409440"/>
                  <a:gd name="connsiteY85" fmla="*/ 1965960 h 3850640"/>
                  <a:gd name="connsiteX86" fmla="*/ 2860040 w 4409440"/>
                  <a:gd name="connsiteY86" fmla="*/ 1981200 h 3850640"/>
                  <a:gd name="connsiteX87" fmla="*/ 2870200 w 4409440"/>
                  <a:gd name="connsiteY87" fmla="*/ 2001520 h 3850640"/>
                  <a:gd name="connsiteX88" fmla="*/ 2885440 w 4409440"/>
                  <a:gd name="connsiteY88" fmla="*/ 2016760 h 3850640"/>
                  <a:gd name="connsiteX89" fmla="*/ 2890520 w 4409440"/>
                  <a:gd name="connsiteY89" fmla="*/ 2032000 h 3850640"/>
                  <a:gd name="connsiteX90" fmla="*/ 2926080 w 4409440"/>
                  <a:gd name="connsiteY90" fmla="*/ 2072640 h 3850640"/>
                  <a:gd name="connsiteX91" fmla="*/ 2956560 w 4409440"/>
                  <a:gd name="connsiteY91" fmla="*/ 2113280 h 3850640"/>
                  <a:gd name="connsiteX92" fmla="*/ 2966720 w 4409440"/>
                  <a:gd name="connsiteY92" fmla="*/ 2128520 h 3850640"/>
                  <a:gd name="connsiteX93" fmla="*/ 2981960 w 4409440"/>
                  <a:gd name="connsiteY93" fmla="*/ 2143760 h 3850640"/>
                  <a:gd name="connsiteX94" fmla="*/ 2992120 w 4409440"/>
                  <a:gd name="connsiteY94" fmla="*/ 2159000 h 3850640"/>
                  <a:gd name="connsiteX95" fmla="*/ 3007360 w 4409440"/>
                  <a:gd name="connsiteY95" fmla="*/ 2174240 h 3850640"/>
                  <a:gd name="connsiteX96" fmla="*/ 3053080 w 4409440"/>
                  <a:gd name="connsiteY96" fmla="*/ 2225040 h 3850640"/>
                  <a:gd name="connsiteX97" fmla="*/ 3088640 w 4409440"/>
                  <a:gd name="connsiteY97" fmla="*/ 2250440 h 3850640"/>
                  <a:gd name="connsiteX98" fmla="*/ 3124200 w 4409440"/>
                  <a:gd name="connsiteY98" fmla="*/ 2275840 h 3850640"/>
                  <a:gd name="connsiteX99" fmla="*/ 3154680 w 4409440"/>
                  <a:gd name="connsiteY99" fmla="*/ 2316480 h 3850640"/>
                  <a:gd name="connsiteX100" fmla="*/ 3185160 w 4409440"/>
                  <a:gd name="connsiteY100" fmla="*/ 2346960 h 3850640"/>
                  <a:gd name="connsiteX101" fmla="*/ 3195320 w 4409440"/>
                  <a:gd name="connsiteY101" fmla="*/ 2362200 h 3850640"/>
                  <a:gd name="connsiteX102" fmla="*/ 3225800 w 4409440"/>
                  <a:gd name="connsiteY102" fmla="*/ 2382520 h 3850640"/>
                  <a:gd name="connsiteX103" fmla="*/ 3241040 w 4409440"/>
                  <a:gd name="connsiteY103" fmla="*/ 2402840 h 3850640"/>
                  <a:gd name="connsiteX104" fmla="*/ 3271520 w 4409440"/>
                  <a:gd name="connsiteY104" fmla="*/ 2453640 h 3850640"/>
                  <a:gd name="connsiteX105" fmla="*/ 3276600 w 4409440"/>
                  <a:gd name="connsiteY105" fmla="*/ 2468880 h 3850640"/>
                  <a:gd name="connsiteX106" fmla="*/ 3322320 w 4409440"/>
                  <a:gd name="connsiteY106" fmla="*/ 2529840 h 3850640"/>
                  <a:gd name="connsiteX107" fmla="*/ 3342640 w 4409440"/>
                  <a:gd name="connsiteY107" fmla="*/ 2575560 h 3850640"/>
                  <a:gd name="connsiteX108" fmla="*/ 3378200 w 4409440"/>
                  <a:gd name="connsiteY108" fmla="*/ 2616200 h 3850640"/>
                  <a:gd name="connsiteX109" fmla="*/ 3398520 w 4409440"/>
                  <a:gd name="connsiteY109" fmla="*/ 2646680 h 3850640"/>
                  <a:gd name="connsiteX110" fmla="*/ 3403600 w 4409440"/>
                  <a:gd name="connsiteY110" fmla="*/ 2667000 h 3850640"/>
                  <a:gd name="connsiteX111" fmla="*/ 3439160 w 4409440"/>
                  <a:gd name="connsiteY111" fmla="*/ 2702560 h 3850640"/>
                  <a:gd name="connsiteX112" fmla="*/ 3454400 w 4409440"/>
                  <a:gd name="connsiteY112" fmla="*/ 2727960 h 3850640"/>
                  <a:gd name="connsiteX113" fmla="*/ 3489960 w 4409440"/>
                  <a:gd name="connsiteY113" fmla="*/ 2763520 h 3850640"/>
                  <a:gd name="connsiteX114" fmla="*/ 3535680 w 4409440"/>
                  <a:gd name="connsiteY114" fmla="*/ 2829560 h 3850640"/>
                  <a:gd name="connsiteX115" fmla="*/ 3550920 w 4409440"/>
                  <a:gd name="connsiteY115" fmla="*/ 2839720 h 3850640"/>
                  <a:gd name="connsiteX116" fmla="*/ 3576320 w 4409440"/>
                  <a:gd name="connsiteY116" fmla="*/ 2865120 h 3850640"/>
                  <a:gd name="connsiteX117" fmla="*/ 3591560 w 4409440"/>
                  <a:gd name="connsiteY117" fmla="*/ 2870200 h 3850640"/>
                  <a:gd name="connsiteX118" fmla="*/ 3606800 w 4409440"/>
                  <a:gd name="connsiteY118" fmla="*/ 2880360 h 3850640"/>
                  <a:gd name="connsiteX119" fmla="*/ 3652520 w 4409440"/>
                  <a:gd name="connsiteY119" fmla="*/ 2941320 h 3850640"/>
                  <a:gd name="connsiteX120" fmla="*/ 3672840 w 4409440"/>
                  <a:gd name="connsiteY120" fmla="*/ 2961640 h 3850640"/>
                  <a:gd name="connsiteX121" fmla="*/ 3693160 w 4409440"/>
                  <a:gd name="connsiteY121" fmla="*/ 3012440 h 3850640"/>
                  <a:gd name="connsiteX122" fmla="*/ 3708400 w 4409440"/>
                  <a:gd name="connsiteY122" fmla="*/ 3027680 h 3850640"/>
                  <a:gd name="connsiteX123" fmla="*/ 3713480 w 4409440"/>
                  <a:gd name="connsiteY123" fmla="*/ 3042920 h 3850640"/>
                  <a:gd name="connsiteX124" fmla="*/ 3749040 w 4409440"/>
                  <a:gd name="connsiteY124" fmla="*/ 3088640 h 3850640"/>
                  <a:gd name="connsiteX125" fmla="*/ 3754120 w 4409440"/>
                  <a:gd name="connsiteY125" fmla="*/ 3103880 h 3850640"/>
                  <a:gd name="connsiteX126" fmla="*/ 3784600 w 4409440"/>
                  <a:gd name="connsiteY126" fmla="*/ 3149600 h 3850640"/>
                  <a:gd name="connsiteX127" fmla="*/ 3799840 w 4409440"/>
                  <a:gd name="connsiteY127" fmla="*/ 3164840 h 3850640"/>
                  <a:gd name="connsiteX128" fmla="*/ 3845560 w 4409440"/>
                  <a:gd name="connsiteY128" fmla="*/ 3195320 h 3850640"/>
                  <a:gd name="connsiteX129" fmla="*/ 3891280 w 4409440"/>
                  <a:gd name="connsiteY129" fmla="*/ 3205480 h 3850640"/>
                  <a:gd name="connsiteX130" fmla="*/ 3911600 w 4409440"/>
                  <a:gd name="connsiteY130" fmla="*/ 3215640 h 3850640"/>
                  <a:gd name="connsiteX131" fmla="*/ 3952240 w 4409440"/>
                  <a:gd name="connsiteY131" fmla="*/ 3225800 h 3850640"/>
                  <a:gd name="connsiteX132" fmla="*/ 3962400 w 4409440"/>
                  <a:gd name="connsiteY132" fmla="*/ 3241040 h 3850640"/>
                  <a:gd name="connsiteX133" fmla="*/ 3992880 w 4409440"/>
                  <a:gd name="connsiteY133" fmla="*/ 3261360 h 3850640"/>
                  <a:gd name="connsiteX134" fmla="*/ 4023360 w 4409440"/>
                  <a:gd name="connsiteY134" fmla="*/ 3307080 h 3850640"/>
                  <a:gd name="connsiteX135" fmla="*/ 4043680 w 4409440"/>
                  <a:gd name="connsiteY135" fmla="*/ 3368040 h 3850640"/>
                  <a:gd name="connsiteX136" fmla="*/ 4053840 w 4409440"/>
                  <a:gd name="connsiteY136" fmla="*/ 3423920 h 3850640"/>
                  <a:gd name="connsiteX137" fmla="*/ 4058920 w 4409440"/>
                  <a:gd name="connsiteY137" fmla="*/ 3439160 h 3850640"/>
                  <a:gd name="connsiteX138" fmla="*/ 4064000 w 4409440"/>
                  <a:gd name="connsiteY138" fmla="*/ 3469640 h 3850640"/>
                  <a:gd name="connsiteX139" fmla="*/ 4084320 w 4409440"/>
                  <a:gd name="connsiteY139" fmla="*/ 3525520 h 3850640"/>
                  <a:gd name="connsiteX140" fmla="*/ 4089400 w 4409440"/>
                  <a:gd name="connsiteY140" fmla="*/ 3550920 h 3850640"/>
                  <a:gd name="connsiteX141" fmla="*/ 4130040 w 4409440"/>
                  <a:gd name="connsiteY141" fmla="*/ 3611880 h 3850640"/>
                  <a:gd name="connsiteX142" fmla="*/ 4140200 w 4409440"/>
                  <a:gd name="connsiteY142" fmla="*/ 3627120 h 3850640"/>
                  <a:gd name="connsiteX143" fmla="*/ 4155440 w 4409440"/>
                  <a:gd name="connsiteY143" fmla="*/ 3642360 h 3850640"/>
                  <a:gd name="connsiteX144" fmla="*/ 4170680 w 4409440"/>
                  <a:gd name="connsiteY144" fmla="*/ 3667760 h 3850640"/>
                  <a:gd name="connsiteX145" fmla="*/ 4196080 w 4409440"/>
                  <a:gd name="connsiteY145" fmla="*/ 3683000 h 3850640"/>
                  <a:gd name="connsiteX146" fmla="*/ 4206240 w 4409440"/>
                  <a:gd name="connsiteY146" fmla="*/ 3698240 h 3850640"/>
                  <a:gd name="connsiteX147" fmla="*/ 4241800 w 4409440"/>
                  <a:gd name="connsiteY147" fmla="*/ 3738880 h 3850640"/>
                  <a:gd name="connsiteX148" fmla="*/ 4251960 w 4409440"/>
                  <a:gd name="connsiteY148" fmla="*/ 3759200 h 3850640"/>
                  <a:gd name="connsiteX149" fmla="*/ 4267200 w 4409440"/>
                  <a:gd name="connsiteY149" fmla="*/ 3794760 h 3850640"/>
                  <a:gd name="connsiteX150" fmla="*/ 4302760 w 4409440"/>
                  <a:gd name="connsiteY150" fmla="*/ 3815080 h 3850640"/>
                  <a:gd name="connsiteX151" fmla="*/ 4328160 w 4409440"/>
                  <a:gd name="connsiteY151" fmla="*/ 3840480 h 3850640"/>
                  <a:gd name="connsiteX152" fmla="*/ 4358640 w 4409440"/>
                  <a:gd name="connsiteY152" fmla="*/ 3850640 h 3850640"/>
                  <a:gd name="connsiteX153" fmla="*/ 4389120 w 4409440"/>
                  <a:gd name="connsiteY153" fmla="*/ 3845560 h 3850640"/>
                  <a:gd name="connsiteX154" fmla="*/ 4394200 w 4409440"/>
                  <a:gd name="connsiteY154" fmla="*/ 3825240 h 3850640"/>
                  <a:gd name="connsiteX155" fmla="*/ 4409440 w 4409440"/>
                  <a:gd name="connsiteY15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351280 w 4409440"/>
                  <a:gd name="connsiteY9" fmla="*/ 198120 h 3850640"/>
                  <a:gd name="connsiteX10" fmla="*/ 1412240 w 4409440"/>
                  <a:gd name="connsiteY10" fmla="*/ 218440 h 3850640"/>
                  <a:gd name="connsiteX11" fmla="*/ 1442720 w 4409440"/>
                  <a:gd name="connsiteY11" fmla="*/ 233680 h 3850640"/>
                  <a:gd name="connsiteX12" fmla="*/ 1478280 w 4409440"/>
                  <a:gd name="connsiteY12" fmla="*/ 248920 h 3850640"/>
                  <a:gd name="connsiteX13" fmla="*/ 1518920 w 4409440"/>
                  <a:gd name="connsiteY13" fmla="*/ 264160 h 3850640"/>
                  <a:gd name="connsiteX14" fmla="*/ 1559560 w 4409440"/>
                  <a:gd name="connsiteY14" fmla="*/ 294640 h 3850640"/>
                  <a:gd name="connsiteX15" fmla="*/ 1584960 w 4409440"/>
                  <a:gd name="connsiteY15" fmla="*/ 309880 h 3850640"/>
                  <a:gd name="connsiteX16" fmla="*/ 1600200 w 4409440"/>
                  <a:gd name="connsiteY16" fmla="*/ 320040 h 3850640"/>
                  <a:gd name="connsiteX17" fmla="*/ 1620520 w 4409440"/>
                  <a:gd name="connsiteY17" fmla="*/ 330200 h 3850640"/>
                  <a:gd name="connsiteX18" fmla="*/ 1686560 w 4409440"/>
                  <a:gd name="connsiteY18" fmla="*/ 370840 h 3850640"/>
                  <a:gd name="connsiteX19" fmla="*/ 1706880 w 4409440"/>
                  <a:gd name="connsiteY19" fmla="*/ 381000 h 3850640"/>
                  <a:gd name="connsiteX20" fmla="*/ 1732280 w 4409440"/>
                  <a:gd name="connsiteY20" fmla="*/ 396240 h 3850640"/>
                  <a:gd name="connsiteX21" fmla="*/ 1813560 w 4409440"/>
                  <a:gd name="connsiteY21" fmla="*/ 421640 h 3850640"/>
                  <a:gd name="connsiteX22" fmla="*/ 1844040 w 4409440"/>
                  <a:gd name="connsiteY22" fmla="*/ 441960 h 3850640"/>
                  <a:gd name="connsiteX23" fmla="*/ 1874520 w 4409440"/>
                  <a:gd name="connsiteY23" fmla="*/ 452120 h 3850640"/>
                  <a:gd name="connsiteX24" fmla="*/ 1905000 w 4409440"/>
                  <a:gd name="connsiteY24" fmla="*/ 472440 h 3850640"/>
                  <a:gd name="connsiteX25" fmla="*/ 1925320 w 4409440"/>
                  <a:gd name="connsiteY25" fmla="*/ 487680 h 3850640"/>
                  <a:gd name="connsiteX26" fmla="*/ 1955800 w 4409440"/>
                  <a:gd name="connsiteY26" fmla="*/ 508000 h 3850640"/>
                  <a:gd name="connsiteX27" fmla="*/ 2021840 w 4409440"/>
                  <a:gd name="connsiteY27" fmla="*/ 533400 h 3850640"/>
                  <a:gd name="connsiteX28" fmla="*/ 2047240 w 4409440"/>
                  <a:gd name="connsiteY28" fmla="*/ 538480 h 3850640"/>
                  <a:gd name="connsiteX29" fmla="*/ 2067560 w 4409440"/>
                  <a:gd name="connsiteY29" fmla="*/ 553720 h 3850640"/>
                  <a:gd name="connsiteX30" fmla="*/ 2082800 w 4409440"/>
                  <a:gd name="connsiteY30" fmla="*/ 558800 h 3850640"/>
                  <a:gd name="connsiteX31" fmla="*/ 2128520 w 4409440"/>
                  <a:gd name="connsiteY31" fmla="*/ 604520 h 3850640"/>
                  <a:gd name="connsiteX32" fmla="*/ 2179320 w 4409440"/>
                  <a:gd name="connsiteY32" fmla="*/ 629920 h 3850640"/>
                  <a:gd name="connsiteX33" fmla="*/ 2265680 w 4409440"/>
                  <a:gd name="connsiteY33" fmla="*/ 680720 h 3850640"/>
                  <a:gd name="connsiteX34" fmla="*/ 2286000 w 4409440"/>
                  <a:gd name="connsiteY34" fmla="*/ 695960 h 3850640"/>
                  <a:gd name="connsiteX35" fmla="*/ 2336800 w 4409440"/>
                  <a:gd name="connsiteY35" fmla="*/ 721360 h 3850640"/>
                  <a:gd name="connsiteX36" fmla="*/ 2352040 w 4409440"/>
                  <a:gd name="connsiteY36" fmla="*/ 736600 h 3850640"/>
                  <a:gd name="connsiteX37" fmla="*/ 2438400 w 4409440"/>
                  <a:gd name="connsiteY37" fmla="*/ 777240 h 3850640"/>
                  <a:gd name="connsiteX38" fmla="*/ 2458720 w 4409440"/>
                  <a:gd name="connsiteY38" fmla="*/ 792480 h 3850640"/>
                  <a:gd name="connsiteX39" fmla="*/ 2479040 w 4409440"/>
                  <a:gd name="connsiteY39" fmla="*/ 802640 h 3850640"/>
                  <a:gd name="connsiteX40" fmla="*/ 2504440 w 4409440"/>
                  <a:gd name="connsiteY40" fmla="*/ 817880 h 3850640"/>
                  <a:gd name="connsiteX41" fmla="*/ 2529840 w 4409440"/>
                  <a:gd name="connsiteY41" fmla="*/ 848360 h 3850640"/>
                  <a:gd name="connsiteX42" fmla="*/ 2545080 w 4409440"/>
                  <a:gd name="connsiteY42" fmla="*/ 873760 h 3850640"/>
                  <a:gd name="connsiteX43" fmla="*/ 2570480 w 4409440"/>
                  <a:gd name="connsiteY43" fmla="*/ 894080 h 3850640"/>
                  <a:gd name="connsiteX44" fmla="*/ 2590800 w 4409440"/>
                  <a:gd name="connsiteY44" fmla="*/ 914400 h 3850640"/>
                  <a:gd name="connsiteX45" fmla="*/ 2636520 w 4409440"/>
                  <a:gd name="connsiteY45" fmla="*/ 939800 h 3850640"/>
                  <a:gd name="connsiteX46" fmla="*/ 2687320 w 4409440"/>
                  <a:gd name="connsiteY46" fmla="*/ 980440 h 3850640"/>
                  <a:gd name="connsiteX47" fmla="*/ 2707640 w 4409440"/>
                  <a:gd name="connsiteY47" fmla="*/ 990600 h 3850640"/>
                  <a:gd name="connsiteX48" fmla="*/ 2758440 w 4409440"/>
                  <a:gd name="connsiteY48" fmla="*/ 1046480 h 3850640"/>
                  <a:gd name="connsiteX49" fmla="*/ 2763520 w 4409440"/>
                  <a:gd name="connsiteY49" fmla="*/ 1061720 h 3850640"/>
                  <a:gd name="connsiteX50" fmla="*/ 2768600 w 4409440"/>
                  <a:gd name="connsiteY50" fmla="*/ 1087120 h 3850640"/>
                  <a:gd name="connsiteX51" fmla="*/ 2788920 w 4409440"/>
                  <a:gd name="connsiteY51" fmla="*/ 1117600 h 3850640"/>
                  <a:gd name="connsiteX52" fmla="*/ 2799080 w 4409440"/>
                  <a:gd name="connsiteY52" fmla="*/ 1132840 h 3850640"/>
                  <a:gd name="connsiteX53" fmla="*/ 2809240 w 4409440"/>
                  <a:gd name="connsiteY53" fmla="*/ 1168400 h 3850640"/>
                  <a:gd name="connsiteX54" fmla="*/ 2814320 w 4409440"/>
                  <a:gd name="connsiteY54" fmla="*/ 1183640 h 3850640"/>
                  <a:gd name="connsiteX55" fmla="*/ 2824480 w 4409440"/>
                  <a:gd name="connsiteY55" fmla="*/ 1198880 h 3850640"/>
                  <a:gd name="connsiteX56" fmla="*/ 2819400 w 4409440"/>
                  <a:gd name="connsiteY56" fmla="*/ 1270000 h 3850640"/>
                  <a:gd name="connsiteX57" fmla="*/ 2804160 w 4409440"/>
                  <a:gd name="connsiteY57" fmla="*/ 1285240 h 3850640"/>
                  <a:gd name="connsiteX58" fmla="*/ 2794000 w 4409440"/>
                  <a:gd name="connsiteY58" fmla="*/ 1305560 h 3850640"/>
                  <a:gd name="connsiteX59" fmla="*/ 2773680 w 4409440"/>
                  <a:gd name="connsiteY59" fmla="*/ 1336040 h 3850640"/>
                  <a:gd name="connsiteX60" fmla="*/ 2758440 w 4409440"/>
                  <a:gd name="connsiteY60" fmla="*/ 1366520 h 3850640"/>
                  <a:gd name="connsiteX61" fmla="*/ 2753360 w 4409440"/>
                  <a:gd name="connsiteY61" fmla="*/ 1386840 h 3850640"/>
                  <a:gd name="connsiteX62" fmla="*/ 2748280 w 4409440"/>
                  <a:gd name="connsiteY62" fmla="*/ 1402080 h 3850640"/>
                  <a:gd name="connsiteX63" fmla="*/ 2738120 w 4409440"/>
                  <a:gd name="connsiteY63" fmla="*/ 1442720 h 3850640"/>
                  <a:gd name="connsiteX64" fmla="*/ 2733040 w 4409440"/>
                  <a:gd name="connsiteY64" fmla="*/ 1457960 h 3850640"/>
                  <a:gd name="connsiteX65" fmla="*/ 2727960 w 4409440"/>
                  <a:gd name="connsiteY65" fmla="*/ 1488440 h 3850640"/>
                  <a:gd name="connsiteX66" fmla="*/ 2717800 w 4409440"/>
                  <a:gd name="connsiteY66" fmla="*/ 1508760 h 3850640"/>
                  <a:gd name="connsiteX67" fmla="*/ 2707640 w 4409440"/>
                  <a:gd name="connsiteY67" fmla="*/ 1534160 h 3850640"/>
                  <a:gd name="connsiteX68" fmla="*/ 2697480 w 4409440"/>
                  <a:gd name="connsiteY68" fmla="*/ 1549400 h 3850640"/>
                  <a:gd name="connsiteX69" fmla="*/ 2687320 w 4409440"/>
                  <a:gd name="connsiteY69" fmla="*/ 1579880 h 3850640"/>
                  <a:gd name="connsiteX70" fmla="*/ 2682240 w 4409440"/>
                  <a:gd name="connsiteY70" fmla="*/ 1595120 h 3850640"/>
                  <a:gd name="connsiteX71" fmla="*/ 2672080 w 4409440"/>
                  <a:gd name="connsiteY71" fmla="*/ 1625600 h 3850640"/>
                  <a:gd name="connsiteX72" fmla="*/ 2677160 w 4409440"/>
                  <a:gd name="connsiteY72" fmla="*/ 1732280 h 3850640"/>
                  <a:gd name="connsiteX73" fmla="*/ 2697480 w 4409440"/>
                  <a:gd name="connsiteY73" fmla="*/ 1752600 h 3850640"/>
                  <a:gd name="connsiteX74" fmla="*/ 2707640 w 4409440"/>
                  <a:gd name="connsiteY74" fmla="*/ 1772920 h 3850640"/>
                  <a:gd name="connsiteX75" fmla="*/ 2722880 w 4409440"/>
                  <a:gd name="connsiteY75" fmla="*/ 1788160 h 3850640"/>
                  <a:gd name="connsiteX76" fmla="*/ 2738120 w 4409440"/>
                  <a:gd name="connsiteY76" fmla="*/ 1808480 h 3850640"/>
                  <a:gd name="connsiteX77" fmla="*/ 2743200 w 4409440"/>
                  <a:gd name="connsiteY77" fmla="*/ 1828800 h 3850640"/>
                  <a:gd name="connsiteX78" fmla="*/ 2783840 w 4409440"/>
                  <a:gd name="connsiteY78" fmla="*/ 1869440 h 3850640"/>
                  <a:gd name="connsiteX79" fmla="*/ 2794000 w 4409440"/>
                  <a:gd name="connsiteY79" fmla="*/ 1889760 h 3850640"/>
                  <a:gd name="connsiteX80" fmla="*/ 2804160 w 4409440"/>
                  <a:gd name="connsiteY80" fmla="*/ 1905000 h 3850640"/>
                  <a:gd name="connsiteX81" fmla="*/ 2809240 w 4409440"/>
                  <a:gd name="connsiteY81" fmla="*/ 1920240 h 3850640"/>
                  <a:gd name="connsiteX82" fmla="*/ 2824480 w 4409440"/>
                  <a:gd name="connsiteY82" fmla="*/ 1940560 h 3850640"/>
                  <a:gd name="connsiteX83" fmla="*/ 2834640 w 4409440"/>
                  <a:gd name="connsiteY83" fmla="*/ 1955800 h 3850640"/>
                  <a:gd name="connsiteX84" fmla="*/ 2849880 w 4409440"/>
                  <a:gd name="connsiteY84" fmla="*/ 1965960 h 3850640"/>
                  <a:gd name="connsiteX85" fmla="*/ 2860040 w 4409440"/>
                  <a:gd name="connsiteY85" fmla="*/ 1981200 h 3850640"/>
                  <a:gd name="connsiteX86" fmla="*/ 2870200 w 4409440"/>
                  <a:gd name="connsiteY86" fmla="*/ 2001520 h 3850640"/>
                  <a:gd name="connsiteX87" fmla="*/ 2885440 w 4409440"/>
                  <a:gd name="connsiteY87" fmla="*/ 2016760 h 3850640"/>
                  <a:gd name="connsiteX88" fmla="*/ 2890520 w 4409440"/>
                  <a:gd name="connsiteY88" fmla="*/ 2032000 h 3850640"/>
                  <a:gd name="connsiteX89" fmla="*/ 2926080 w 4409440"/>
                  <a:gd name="connsiteY89" fmla="*/ 2072640 h 3850640"/>
                  <a:gd name="connsiteX90" fmla="*/ 2956560 w 4409440"/>
                  <a:gd name="connsiteY90" fmla="*/ 2113280 h 3850640"/>
                  <a:gd name="connsiteX91" fmla="*/ 2966720 w 4409440"/>
                  <a:gd name="connsiteY91" fmla="*/ 2128520 h 3850640"/>
                  <a:gd name="connsiteX92" fmla="*/ 2981960 w 4409440"/>
                  <a:gd name="connsiteY92" fmla="*/ 2143760 h 3850640"/>
                  <a:gd name="connsiteX93" fmla="*/ 2992120 w 4409440"/>
                  <a:gd name="connsiteY93" fmla="*/ 2159000 h 3850640"/>
                  <a:gd name="connsiteX94" fmla="*/ 3007360 w 4409440"/>
                  <a:gd name="connsiteY94" fmla="*/ 2174240 h 3850640"/>
                  <a:gd name="connsiteX95" fmla="*/ 3053080 w 4409440"/>
                  <a:gd name="connsiteY95" fmla="*/ 2225040 h 3850640"/>
                  <a:gd name="connsiteX96" fmla="*/ 3088640 w 4409440"/>
                  <a:gd name="connsiteY96" fmla="*/ 2250440 h 3850640"/>
                  <a:gd name="connsiteX97" fmla="*/ 3124200 w 4409440"/>
                  <a:gd name="connsiteY97" fmla="*/ 2275840 h 3850640"/>
                  <a:gd name="connsiteX98" fmla="*/ 3154680 w 4409440"/>
                  <a:gd name="connsiteY98" fmla="*/ 2316480 h 3850640"/>
                  <a:gd name="connsiteX99" fmla="*/ 3185160 w 4409440"/>
                  <a:gd name="connsiteY99" fmla="*/ 2346960 h 3850640"/>
                  <a:gd name="connsiteX100" fmla="*/ 3195320 w 4409440"/>
                  <a:gd name="connsiteY100" fmla="*/ 2362200 h 3850640"/>
                  <a:gd name="connsiteX101" fmla="*/ 3225800 w 4409440"/>
                  <a:gd name="connsiteY101" fmla="*/ 2382520 h 3850640"/>
                  <a:gd name="connsiteX102" fmla="*/ 3241040 w 4409440"/>
                  <a:gd name="connsiteY102" fmla="*/ 2402840 h 3850640"/>
                  <a:gd name="connsiteX103" fmla="*/ 3271520 w 4409440"/>
                  <a:gd name="connsiteY103" fmla="*/ 2453640 h 3850640"/>
                  <a:gd name="connsiteX104" fmla="*/ 3276600 w 4409440"/>
                  <a:gd name="connsiteY104" fmla="*/ 2468880 h 3850640"/>
                  <a:gd name="connsiteX105" fmla="*/ 3322320 w 4409440"/>
                  <a:gd name="connsiteY105" fmla="*/ 2529840 h 3850640"/>
                  <a:gd name="connsiteX106" fmla="*/ 3342640 w 4409440"/>
                  <a:gd name="connsiteY106" fmla="*/ 2575560 h 3850640"/>
                  <a:gd name="connsiteX107" fmla="*/ 3378200 w 4409440"/>
                  <a:gd name="connsiteY107" fmla="*/ 2616200 h 3850640"/>
                  <a:gd name="connsiteX108" fmla="*/ 3398520 w 4409440"/>
                  <a:gd name="connsiteY108" fmla="*/ 2646680 h 3850640"/>
                  <a:gd name="connsiteX109" fmla="*/ 3403600 w 4409440"/>
                  <a:gd name="connsiteY109" fmla="*/ 2667000 h 3850640"/>
                  <a:gd name="connsiteX110" fmla="*/ 3439160 w 4409440"/>
                  <a:gd name="connsiteY110" fmla="*/ 2702560 h 3850640"/>
                  <a:gd name="connsiteX111" fmla="*/ 3454400 w 4409440"/>
                  <a:gd name="connsiteY111" fmla="*/ 2727960 h 3850640"/>
                  <a:gd name="connsiteX112" fmla="*/ 3489960 w 4409440"/>
                  <a:gd name="connsiteY112" fmla="*/ 2763520 h 3850640"/>
                  <a:gd name="connsiteX113" fmla="*/ 3535680 w 4409440"/>
                  <a:gd name="connsiteY113" fmla="*/ 2829560 h 3850640"/>
                  <a:gd name="connsiteX114" fmla="*/ 3550920 w 4409440"/>
                  <a:gd name="connsiteY114" fmla="*/ 2839720 h 3850640"/>
                  <a:gd name="connsiteX115" fmla="*/ 3576320 w 4409440"/>
                  <a:gd name="connsiteY115" fmla="*/ 2865120 h 3850640"/>
                  <a:gd name="connsiteX116" fmla="*/ 3591560 w 4409440"/>
                  <a:gd name="connsiteY116" fmla="*/ 2870200 h 3850640"/>
                  <a:gd name="connsiteX117" fmla="*/ 3606800 w 4409440"/>
                  <a:gd name="connsiteY117" fmla="*/ 2880360 h 3850640"/>
                  <a:gd name="connsiteX118" fmla="*/ 3652520 w 4409440"/>
                  <a:gd name="connsiteY118" fmla="*/ 2941320 h 3850640"/>
                  <a:gd name="connsiteX119" fmla="*/ 3672840 w 4409440"/>
                  <a:gd name="connsiteY119" fmla="*/ 2961640 h 3850640"/>
                  <a:gd name="connsiteX120" fmla="*/ 3693160 w 4409440"/>
                  <a:gd name="connsiteY120" fmla="*/ 3012440 h 3850640"/>
                  <a:gd name="connsiteX121" fmla="*/ 3708400 w 4409440"/>
                  <a:gd name="connsiteY121" fmla="*/ 3027680 h 3850640"/>
                  <a:gd name="connsiteX122" fmla="*/ 3713480 w 4409440"/>
                  <a:gd name="connsiteY122" fmla="*/ 3042920 h 3850640"/>
                  <a:gd name="connsiteX123" fmla="*/ 3749040 w 4409440"/>
                  <a:gd name="connsiteY123" fmla="*/ 3088640 h 3850640"/>
                  <a:gd name="connsiteX124" fmla="*/ 3754120 w 4409440"/>
                  <a:gd name="connsiteY124" fmla="*/ 3103880 h 3850640"/>
                  <a:gd name="connsiteX125" fmla="*/ 3784600 w 4409440"/>
                  <a:gd name="connsiteY125" fmla="*/ 3149600 h 3850640"/>
                  <a:gd name="connsiteX126" fmla="*/ 3799840 w 4409440"/>
                  <a:gd name="connsiteY126" fmla="*/ 3164840 h 3850640"/>
                  <a:gd name="connsiteX127" fmla="*/ 3845560 w 4409440"/>
                  <a:gd name="connsiteY127" fmla="*/ 3195320 h 3850640"/>
                  <a:gd name="connsiteX128" fmla="*/ 3891280 w 4409440"/>
                  <a:gd name="connsiteY128" fmla="*/ 3205480 h 3850640"/>
                  <a:gd name="connsiteX129" fmla="*/ 3911600 w 4409440"/>
                  <a:gd name="connsiteY129" fmla="*/ 3215640 h 3850640"/>
                  <a:gd name="connsiteX130" fmla="*/ 3952240 w 4409440"/>
                  <a:gd name="connsiteY130" fmla="*/ 3225800 h 3850640"/>
                  <a:gd name="connsiteX131" fmla="*/ 3962400 w 4409440"/>
                  <a:gd name="connsiteY131" fmla="*/ 3241040 h 3850640"/>
                  <a:gd name="connsiteX132" fmla="*/ 3992880 w 4409440"/>
                  <a:gd name="connsiteY132" fmla="*/ 3261360 h 3850640"/>
                  <a:gd name="connsiteX133" fmla="*/ 4023360 w 4409440"/>
                  <a:gd name="connsiteY133" fmla="*/ 3307080 h 3850640"/>
                  <a:gd name="connsiteX134" fmla="*/ 4043680 w 4409440"/>
                  <a:gd name="connsiteY134" fmla="*/ 3368040 h 3850640"/>
                  <a:gd name="connsiteX135" fmla="*/ 4053840 w 4409440"/>
                  <a:gd name="connsiteY135" fmla="*/ 3423920 h 3850640"/>
                  <a:gd name="connsiteX136" fmla="*/ 4058920 w 4409440"/>
                  <a:gd name="connsiteY136" fmla="*/ 3439160 h 3850640"/>
                  <a:gd name="connsiteX137" fmla="*/ 4064000 w 4409440"/>
                  <a:gd name="connsiteY137" fmla="*/ 3469640 h 3850640"/>
                  <a:gd name="connsiteX138" fmla="*/ 4084320 w 4409440"/>
                  <a:gd name="connsiteY138" fmla="*/ 3525520 h 3850640"/>
                  <a:gd name="connsiteX139" fmla="*/ 4089400 w 4409440"/>
                  <a:gd name="connsiteY139" fmla="*/ 3550920 h 3850640"/>
                  <a:gd name="connsiteX140" fmla="*/ 4130040 w 4409440"/>
                  <a:gd name="connsiteY140" fmla="*/ 3611880 h 3850640"/>
                  <a:gd name="connsiteX141" fmla="*/ 4140200 w 4409440"/>
                  <a:gd name="connsiteY141" fmla="*/ 3627120 h 3850640"/>
                  <a:gd name="connsiteX142" fmla="*/ 4155440 w 4409440"/>
                  <a:gd name="connsiteY142" fmla="*/ 3642360 h 3850640"/>
                  <a:gd name="connsiteX143" fmla="*/ 4170680 w 4409440"/>
                  <a:gd name="connsiteY143" fmla="*/ 3667760 h 3850640"/>
                  <a:gd name="connsiteX144" fmla="*/ 4196080 w 4409440"/>
                  <a:gd name="connsiteY144" fmla="*/ 3683000 h 3850640"/>
                  <a:gd name="connsiteX145" fmla="*/ 4206240 w 4409440"/>
                  <a:gd name="connsiteY145" fmla="*/ 3698240 h 3850640"/>
                  <a:gd name="connsiteX146" fmla="*/ 4241800 w 4409440"/>
                  <a:gd name="connsiteY146" fmla="*/ 3738880 h 3850640"/>
                  <a:gd name="connsiteX147" fmla="*/ 4251960 w 4409440"/>
                  <a:gd name="connsiteY147" fmla="*/ 3759200 h 3850640"/>
                  <a:gd name="connsiteX148" fmla="*/ 4267200 w 4409440"/>
                  <a:gd name="connsiteY148" fmla="*/ 3794760 h 3850640"/>
                  <a:gd name="connsiteX149" fmla="*/ 4302760 w 4409440"/>
                  <a:gd name="connsiteY149" fmla="*/ 3815080 h 3850640"/>
                  <a:gd name="connsiteX150" fmla="*/ 4328160 w 4409440"/>
                  <a:gd name="connsiteY150" fmla="*/ 3840480 h 3850640"/>
                  <a:gd name="connsiteX151" fmla="*/ 4358640 w 4409440"/>
                  <a:gd name="connsiteY151" fmla="*/ 3850640 h 3850640"/>
                  <a:gd name="connsiteX152" fmla="*/ 4389120 w 4409440"/>
                  <a:gd name="connsiteY152" fmla="*/ 3845560 h 3850640"/>
                  <a:gd name="connsiteX153" fmla="*/ 4394200 w 4409440"/>
                  <a:gd name="connsiteY153" fmla="*/ 3825240 h 3850640"/>
                  <a:gd name="connsiteX154" fmla="*/ 4409440 w 4409440"/>
                  <a:gd name="connsiteY15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412240 w 4409440"/>
                  <a:gd name="connsiteY9" fmla="*/ 218440 h 3850640"/>
                  <a:gd name="connsiteX10" fmla="*/ 1442720 w 4409440"/>
                  <a:gd name="connsiteY10" fmla="*/ 233680 h 3850640"/>
                  <a:gd name="connsiteX11" fmla="*/ 1478280 w 4409440"/>
                  <a:gd name="connsiteY11" fmla="*/ 248920 h 3850640"/>
                  <a:gd name="connsiteX12" fmla="*/ 1518920 w 4409440"/>
                  <a:gd name="connsiteY12" fmla="*/ 264160 h 3850640"/>
                  <a:gd name="connsiteX13" fmla="*/ 1559560 w 4409440"/>
                  <a:gd name="connsiteY13" fmla="*/ 294640 h 3850640"/>
                  <a:gd name="connsiteX14" fmla="*/ 1584960 w 4409440"/>
                  <a:gd name="connsiteY14" fmla="*/ 309880 h 3850640"/>
                  <a:gd name="connsiteX15" fmla="*/ 1600200 w 4409440"/>
                  <a:gd name="connsiteY15" fmla="*/ 320040 h 3850640"/>
                  <a:gd name="connsiteX16" fmla="*/ 1620520 w 4409440"/>
                  <a:gd name="connsiteY16" fmla="*/ 330200 h 3850640"/>
                  <a:gd name="connsiteX17" fmla="*/ 1686560 w 4409440"/>
                  <a:gd name="connsiteY17" fmla="*/ 370840 h 3850640"/>
                  <a:gd name="connsiteX18" fmla="*/ 1706880 w 4409440"/>
                  <a:gd name="connsiteY18" fmla="*/ 381000 h 3850640"/>
                  <a:gd name="connsiteX19" fmla="*/ 1732280 w 4409440"/>
                  <a:gd name="connsiteY19" fmla="*/ 396240 h 3850640"/>
                  <a:gd name="connsiteX20" fmla="*/ 1813560 w 4409440"/>
                  <a:gd name="connsiteY20" fmla="*/ 421640 h 3850640"/>
                  <a:gd name="connsiteX21" fmla="*/ 1844040 w 4409440"/>
                  <a:gd name="connsiteY21" fmla="*/ 441960 h 3850640"/>
                  <a:gd name="connsiteX22" fmla="*/ 1874520 w 4409440"/>
                  <a:gd name="connsiteY22" fmla="*/ 452120 h 3850640"/>
                  <a:gd name="connsiteX23" fmla="*/ 1905000 w 4409440"/>
                  <a:gd name="connsiteY23" fmla="*/ 472440 h 3850640"/>
                  <a:gd name="connsiteX24" fmla="*/ 1925320 w 4409440"/>
                  <a:gd name="connsiteY24" fmla="*/ 487680 h 3850640"/>
                  <a:gd name="connsiteX25" fmla="*/ 1955800 w 4409440"/>
                  <a:gd name="connsiteY25" fmla="*/ 508000 h 3850640"/>
                  <a:gd name="connsiteX26" fmla="*/ 2021840 w 4409440"/>
                  <a:gd name="connsiteY26" fmla="*/ 533400 h 3850640"/>
                  <a:gd name="connsiteX27" fmla="*/ 2047240 w 4409440"/>
                  <a:gd name="connsiteY27" fmla="*/ 538480 h 3850640"/>
                  <a:gd name="connsiteX28" fmla="*/ 2067560 w 4409440"/>
                  <a:gd name="connsiteY28" fmla="*/ 553720 h 3850640"/>
                  <a:gd name="connsiteX29" fmla="*/ 2082800 w 4409440"/>
                  <a:gd name="connsiteY29" fmla="*/ 558800 h 3850640"/>
                  <a:gd name="connsiteX30" fmla="*/ 2128520 w 4409440"/>
                  <a:gd name="connsiteY30" fmla="*/ 604520 h 3850640"/>
                  <a:gd name="connsiteX31" fmla="*/ 2179320 w 4409440"/>
                  <a:gd name="connsiteY31" fmla="*/ 629920 h 3850640"/>
                  <a:gd name="connsiteX32" fmla="*/ 2265680 w 4409440"/>
                  <a:gd name="connsiteY32" fmla="*/ 680720 h 3850640"/>
                  <a:gd name="connsiteX33" fmla="*/ 2286000 w 4409440"/>
                  <a:gd name="connsiteY33" fmla="*/ 695960 h 3850640"/>
                  <a:gd name="connsiteX34" fmla="*/ 2336800 w 4409440"/>
                  <a:gd name="connsiteY34" fmla="*/ 721360 h 3850640"/>
                  <a:gd name="connsiteX35" fmla="*/ 2352040 w 4409440"/>
                  <a:gd name="connsiteY35" fmla="*/ 736600 h 3850640"/>
                  <a:gd name="connsiteX36" fmla="*/ 2438400 w 4409440"/>
                  <a:gd name="connsiteY36" fmla="*/ 777240 h 3850640"/>
                  <a:gd name="connsiteX37" fmla="*/ 2458720 w 4409440"/>
                  <a:gd name="connsiteY37" fmla="*/ 792480 h 3850640"/>
                  <a:gd name="connsiteX38" fmla="*/ 2479040 w 4409440"/>
                  <a:gd name="connsiteY38" fmla="*/ 802640 h 3850640"/>
                  <a:gd name="connsiteX39" fmla="*/ 2504440 w 4409440"/>
                  <a:gd name="connsiteY39" fmla="*/ 817880 h 3850640"/>
                  <a:gd name="connsiteX40" fmla="*/ 2529840 w 4409440"/>
                  <a:gd name="connsiteY40" fmla="*/ 848360 h 3850640"/>
                  <a:gd name="connsiteX41" fmla="*/ 2545080 w 4409440"/>
                  <a:gd name="connsiteY41" fmla="*/ 873760 h 3850640"/>
                  <a:gd name="connsiteX42" fmla="*/ 2570480 w 4409440"/>
                  <a:gd name="connsiteY42" fmla="*/ 894080 h 3850640"/>
                  <a:gd name="connsiteX43" fmla="*/ 2590800 w 4409440"/>
                  <a:gd name="connsiteY43" fmla="*/ 914400 h 3850640"/>
                  <a:gd name="connsiteX44" fmla="*/ 2636520 w 4409440"/>
                  <a:gd name="connsiteY44" fmla="*/ 939800 h 3850640"/>
                  <a:gd name="connsiteX45" fmla="*/ 2687320 w 4409440"/>
                  <a:gd name="connsiteY45" fmla="*/ 980440 h 3850640"/>
                  <a:gd name="connsiteX46" fmla="*/ 2707640 w 4409440"/>
                  <a:gd name="connsiteY46" fmla="*/ 990600 h 3850640"/>
                  <a:gd name="connsiteX47" fmla="*/ 2758440 w 4409440"/>
                  <a:gd name="connsiteY47" fmla="*/ 1046480 h 3850640"/>
                  <a:gd name="connsiteX48" fmla="*/ 2763520 w 4409440"/>
                  <a:gd name="connsiteY48" fmla="*/ 1061720 h 3850640"/>
                  <a:gd name="connsiteX49" fmla="*/ 2768600 w 4409440"/>
                  <a:gd name="connsiteY49" fmla="*/ 1087120 h 3850640"/>
                  <a:gd name="connsiteX50" fmla="*/ 2788920 w 4409440"/>
                  <a:gd name="connsiteY50" fmla="*/ 1117600 h 3850640"/>
                  <a:gd name="connsiteX51" fmla="*/ 2799080 w 4409440"/>
                  <a:gd name="connsiteY51" fmla="*/ 1132840 h 3850640"/>
                  <a:gd name="connsiteX52" fmla="*/ 2809240 w 4409440"/>
                  <a:gd name="connsiteY52" fmla="*/ 1168400 h 3850640"/>
                  <a:gd name="connsiteX53" fmla="*/ 2814320 w 4409440"/>
                  <a:gd name="connsiteY53" fmla="*/ 1183640 h 3850640"/>
                  <a:gd name="connsiteX54" fmla="*/ 2824480 w 4409440"/>
                  <a:gd name="connsiteY54" fmla="*/ 1198880 h 3850640"/>
                  <a:gd name="connsiteX55" fmla="*/ 2819400 w 4409440"/>
                  <a:gd name="connsiteY55" fmla="*/ 1270000 h 3850640"/>
                  <a:gd name="connsiteX56" fmla="*/ 2804160 w 4409440"/>
                  <a:gd name="connsiteY56" fmla="*/ 1285240 h 3850640"/>
                  <a:gd name="connsiteX57" fmla="*/ 2794000 w 4409440"/>
                  <a:gd name="connsiteY57" fmla="*/ 1305560 h 3850640"/>
                  <a:gd name="connsiteX58" fmla="*/ 2773680 w 4409440"/>
                  <a:gd name="connsiteY58" fmla="*/ 1336040 h 3850640"/>
                  <a:gd name="connsiteX59" fmla="*/ 2758440 w 4409440"/>
                  <a:gd name="connsiteY59" fmla="*/ 1366520 h 3850640"/>
                  <a:gd name="connsiteX60" fmla="*/ 2753360 w 4409440"/>
                  <a:gd name="connsiteY60" fmla="*/ 1386840 h 3850640"/>
                  <a:gd name="connsiteX61" fmla="*/ 2748280 w 4409440"/>
                  <a:gd name="connsiteY61" fmla="*/ 1402080 h 3850640"/>
                  <a:gd name="connsiteX62" fmla="*/ 2738120 w 4409440"/>
                  <a:gd name="connsiteY62" fmla="*/ 1442720 h 3850640"/>
                  <a:gd name="connsiteX63" fmla="*/ 2733040 w 4409440"/>
                  <a:gd name="connsiteY63" fmla="*/ 1457960 h 3850640"/>
                  <a:gd name="connsiteX64" fmla="*/ 2727960 w 4409440"/>
                  <a:gd name="connsiteY64" fmla="*/ 1488440 h 3850640"/>
                  <a:gd name="connsiteX65" fmla="*/ 2717800 w 4409440"/>
                  <a:gd name="connsiteY65" fmla="*/ 1508760 h 3850640"/>
                  <a:gd name="connsiteX66" fmla="*/ 2707640 w 4409440"/>
                  <a:gd name="connsiteY66" fmla="*/ 1534160 h 3850640"/>
                  <a:gd name="connsiteX67" fmla="*/ 2697480 w 4409440"/>
                  <a:gd name="connsiteY67" fmla="*/ 1549400 h 3850640"/>
                  <a:gd name="connsiteX68" fmla="*/ 2687320 w 4409440"/>
                  <a:gd name="connsiteY68" fmla="*/ 1579880 h 3850640"/>
                  <a:gd name="connsiteX69" fmla="*/ 2682240 w 4409440"/>
                  <a:gd name="connsiteY69" fmla="*/ 1595120 h 3850640"/>
                  <a:gd name="connsiteX70" fmla="*/ 2672080 w 4409440"/>
                  <a:gd name="connsiteY70" fmla="*/ 1625600 h 3850640"/>
                  <a:gd name="connsiteX71" fmla="*/ 2677160 w 4409440"/>
                  <a:gd name="connsiteY71" fmla="*/ 1732280 h 3850640"/>
                  <a:gd name="connsiteX72" fmla="*/ 2697480 w 4409440"/>
                  <a:gd name="connsiteY72" fmla="*/ 1752600 h 3850640"/>
                  <a:gd name="connsiteX73" fmla="*/ 2707640 w 4409440"/>
                  <a:gd name="connsiteY73" fmla="*/ 1772920 h 3850640"/>
                  <a:gd name="connsiteX74" fmla="*/ 2722880 w 4409440"/>
                  <a:gd name="connsiteY74" fmla="*/ 1788160 h 3850640"/>
                  <a:gd name="connsiteX75" fmla="*/ 2738120 w 4409440"/>
                  <a:gd name="connsiteY75" fmla="*/ 1808480 h 3850640"/>
                  <a:gd name="connsiteX76" fmla="*/ 2743200 w 4409440"/>
                  <a:gd name="connsiteY76" fmla="*/ 1828800 h 3850640"/>
                  <a:gd name="connsiteX77" fmla="*/ 2783840 w 4409440"/>
                  <a:gd name="connsiteY77" fmla="*/ 1869440 h 3850640"/>
                  <a:gd name="connsiteX78" fmla="*/ 2794000 w 4409440"/>
                  <a:gd name="connsiteY78" fmla="*/ 1889760 h 3850640"/>
                  <a:gd name="connsiteX79" fmla="*/ 2804160 w 4409440"/>
                  <a:gd name="connsiteY79" fmla="*/ 1905000 h 3850640"/>
                  <a:gd name="connsiteX80" fmla="*/ 2809240 w 4409440"/>
                  <a:gd name="connsiteY80" fmla="*/ 1920240 h 3850640"/>
                  <a:gd name="connsiteX81" fmla="*/ 2824480 w 4409440"/>
                  <a:gd name="connsiteY81" fmla="*/ 1940560 h 3850640"/>
                  <a:gd name="connsiteX82" fmla="*/ 2834640 w 4409440"/>
                  <a:gd name="connsiteY82" fmla="*/ 1955800 h 3850640"/>
                  <a:gd name="connsiteX83" fmla="*/ 2849880 w 4409440"/>
                  <a:gd name="connsiteY83" fmla="*/ 1965960 h 3850640"/>
                  <a:gd name="connsiteX84" fmla="*/ 2860040 w 4409440"/>
                  <a:gd name="connsiteY84" fmla="*/ 1981200 h 3850640"/>
                  <a:gd name="connsiteX85" fmla="*/ 2870200 w 4409440"/>
                  <a:gd name="connsiteY85" fmla="*/ 2001520 h 3850640"/>
                  <a:gd name="connsiteX86" fmla="*/ 2885440 w 4409440"/>
                  <a:gd name="connsiteY86" fmla="*/ 2016760 h 3850640"/>
                  <a:gd name="connsiteX87" fmla="*/ 2890520 w 4409440"/>
                  <a:gd name="connsiteY87" fmla="*/ 2032000 h 3850640"/>
                  <a:gd name="connsiteX88" fmla="*/ 2926080 w 4409440"/>
                  <a:gd name="connsiteY88" fmla="*/ 2072640 h 3850640"/>
                  <a:gd name="connsiteX89" fmla="*/ 2956560 w 4409440"/>
                  <a:gd name="connsiteY89" fmla="*/ 2113280 h 3850640"/>
                  <a:gd name="connsiteX90" fmla="*/ 2966720 w 4409440"/>
                  <a:gd name="connsiteY90" fmla="*/ 2128520 h 3850640"/>
                  <a:gd name="connsiteX91" fmla="*/ 2981960 w 4409440"/>
                  <a:gd name="connsiteY91" fmla="*/ 2143760 h 3850640"/>
                  <a:gd name="connsiteX92" fmla="*/ 2992120 w 4409440"/>
                  <a:gd name="connsiteY92" fmla="*/ 2159000 h 3850640"/>
                  <a:gd name="connsiteX93" fmla="*/ 3007360 w 4409440"/>
                  <a:gd name="connsiteY93" fmla="*/ 2174240 h 3850640"/>
                  <a:gd name="connsiteX94" fmla="*/ 3053080 w 4409440"/>
                  <a:gd name="connsiteY94" fmla="*/ 2225040 h 3850640"/>
                  <a:gd name="connsiteX95" fmla="*/ 3088640 w 4409440"/>
                  <a:gd name="connsiteY95" fmla="*/ 2250440 h 3850640"/>
                  <a:gd name="connsiteX96" fmla="*/ 3124200 w 4409440"/>
                  <a:gd name="connsiteY96" fmla="*/ 2275840 h 3850640"/>
                  <a:gd name="connsiteX97" fmla="*/ 3154680 w 4409440"/>
                  <a:gd name="connsiteY97" fmla="*/ 2316480 h 3850640"/>
                  <a:gd name="connsiteX98" fmla="*/ 3185160 w 4409440"/>
                  <a:gd name="connsiteY98" fmla="*/ 2346960 h 3850640"/>
                  <a:gd name="connsiteX99" fmla="*/ 3195320 w 4409440"/>
                  <a:gd name="connsiteY99" fmla="*/ 2362200 h 3850640"/>
                  <a:gd name="connsiteX100" fmla="*/ 3225800 w 4409440"/>
                  <a:gd name="connsiteY100" fmla="*/ 2382520 h 3850640"/>
                  <a:gd name="connsiteX101" fmla="*/ 3241040 w 4409440"/>
                  <a:gd name="connsiteY101" fmla="*/ 2402840 h 3850640"/>
                  <a:gd name="connsiteX102" fmla="*/ 3271520 w 4409440"/>
                  <a:gd name="connsiteY102" fmla="*/ 2453640 h 3850640"/>
                  <a:gd name="connsiteX103" fmla="*/ 3276600 w 4409440"/>
                  <a:gd name="connsiteY103" fmla="*/ 2468880 h 3850640"/>
                  <a:gd name="connsiteX104" fmla="*/ 3322320 w 4409440"/>
                  <a:gd name="connsiteY104" fmla="*/ 2529840 h 3850640"/>
                  <a:gd name="connsiteX105" fmla="*/ 3342640 w 4409440"/>
                  <a:gd name="connsiteY105" fmla="*/ 2575560 h 3850640"/>
                  <a:gd name="connsiteX106" fmla="*/ 3378200 w 4409440"/>
                  <a:gd name="connsiteY106" fmla="*/ 2616200 h 3850640"/>
                  <a:gd name="connsiteX107" fmla="*/ 3398520 w 4409440"/>
                  <a:gd name="connsiteY107" fmla="*/ 2646680 h 3850640"/>
                  <a:gd name="connsiteX108" fmla="*/ 3403600 w 4409440"/>
                  <a:gd name="connsiteY108" fmla="*/ 2667000 h 3850640"/>
                  <a:gd name="connsiteX109" fmla="*/ 3439160 w 4409440"/>
                  <a:gd name="connsiteY109" fmla="*/ 2702560 h 3850640"/>
                  <a:gd name="connsiteX110" fmla="*/ 3454400 w 4409440"/>
                  <a:gd name="connsiteY110" fmla="*/ 2727960 h 3850640"/>
                  <a:gd name="connsiteX111" fmla="*/ 3489960 w 4409440"/>
                  <a:gd name="connsiteY111" fmla="*/ 2763520 h 3850640"/>
                  <a:gd name="connsiteX112" fmla="*/ 3535680 w 4409440"/>
                  <a:gd name="connsiteY112" fmla="*/ 2829560 h 3850640"/>
                  <a:gd name="connsiteX113" fmla="*/ 3550920 w 4409440"/>
                  <a:gd name="connsiteY113" fmla="*/ 2839720 h 3850640"/>
                  <a:gd name="connsiteX114" fmla="*/ 3576320 w 4409440"/>
                  <a:gd name="connsiteY114" fmla="*/ 2865120 h 3850640"/>
                  <a:gd name="connsiteX115" fmla="*/ 3591560 w 4409440"/>
                  <a:gd name="connsiteY115" fmla="*/ 2870200 h 3850640"/>
                  <a:gd name="connsiteX116" fmla="*/ 3606800 w 4409440"/>
                  <a:gd name="connsiteY116" fmla="*/ 2880360 h 3850640"/>
                  <a:gd name="connsiteX117" fmla="*/ 3652520 w 4409440"/>
                  <a:gd name="connsiteY117" fmla="*/ 2941320 h 3850640"/>
                  <a:gd name="connsiteX118" fmla="*/ 3672840 w 4409440"/>
                  <a:gd name="connsiteY118" fmla="*/ 2961640 h 3850640"/>
                  <a:gd name="connsiteX119" fmla="*/ 3693160 w 4409440"/>
                  <a:gd name="connsiteY119" fmla="*/ 3012440 h 3850640"/>
                  <a:gd name="connsiteX120" fmla="*/ 3708400 w 4409440"/>
                  <a:gd name="connsiteY120" fmla="*/ 3027680 h 3850640"/>
                  <a:gd name="connsiteX121" fmla="*/ 3713480 w 4409440"/>
                  <a:gd name="connsiteY121" fmla="*/ 3042920 h 3850640"/>
                  <a:gd name="connsiteX122" fmla="*/ 3749040 w 4409440"/>
                  <a:gd name="connsiteY122" fmla="*/ 3088640 h 3850640"/>
                  <a:gd name="connsiteX123" fmla="*/ 3754120 w 4409440"/>
                  <a:gd name="connsiteY123" fmla="*/ 3103880 h 3850640"/>
                  <a:gd name="connsiteX124" fmla="*/ 3784600 w 4409440"/>
                  <a:gd name="connsiteY124" fmla="*/ 3149600 h 3850640"/>
                  <a:gd name="connsiteX125" fmla="*/ 3799840 w 4409440"/>
                  <a:gd name="connsiteY125" fmla="*/ 3164840 h 3850640"/>
                  <a:gd name="connsiteX126" fmla="*/ 3845560 w 4409440"/>
                  <a:gd name="connsiteY126" fmla="*/ 3195320 h 3850640"/>
                  <a:gd name="connsiteX127" fmla="*/ 3891280 w 4409440"/>
                  <a:gd name="connsiteY127" fmla="*/ 3205480 h 3850640"/>
                  <a:gd name="connsiteX128" fmla="*/ 3911600 w 4409440"/>
                  <a:gd name="connsiteY128" fmla="*/ 3215640 h 3850640"/>
                  <a:gd name="connsiteX129" fmla="*/ 3952240 w 4409440"/>
                  <a:gd name="connsiteY129" fmla="*/ 3225800 h 3850640"/>
                  <a:gd name="connsiteX130" fmla="*/ 3962400 w 4409440"/>
                  <a:gd name="connsiteY130" fmla="*/ 3241040 h 3850640"/>
                  <a:gd name="connsiteX131" fmla="*/ 3992880 w 4409440"/>
                  <a:gd name="connsiteY131" fmla="*/ 3261360 h 3850640"/>
                  <a:gd name="connsiteX132" fmla="*/ 4023360 w 4409440"/>
                  <a:gd name="connsiteY132" fmla="*/ 3307080 h 3850640"/>
                  <a:gd name="connsiteX133" fmla="*/ 4043680 w 4409440"/>
                  <a:gd name="connsiteY133" fmla="*/ 3368040 h 3850640"/>
                  <a:gd name="connsiteX134" fmla="*/ 4053840 w 4409440"/>
                  <a:gd name="connsiteY134" fmla="*/ 3423920 h 3850640"/>
                  <a:gd name="connsiteX135" fmla="*/ 4058920 w 4409440"/>
                  <a:gd name="connsiteY135" fmla="*/ 3439160 h 3850640"/>
                  <a:gd name="connsiteX136" fmla="*/ 4064000 w 4409440"/>
                  <a:gd name="connsiteY136" fmla="*/ 3469640 h 3850640"/>
                  <a:gd name="connsiteX137" fmla="*/ 4084320 w 4409440"/>
                  <a:gd name="connsiteY137" fmla="*/ 3525520 h 3850640"/>
                  <a:gd name="connsiteX138" fmla="*/ 4089400 w 4409440"/>
                  <a:gd name="connsiteY138" fmla="*/ 3550920 h 3850640"/>
                  <a:gd name="connsiteX139" fmla="*/ 4130040 w 4409440"/>
                  <a:gd name="connsiteY139" fmla="*/ 3611880 h 3850640"/>
                  <a:gd name="connsiteX140" fmla="*/ 4140200 w 4409440"/>
                  <a:gd name="connsiteY140" fmla="*/ 3627120 h 3850640"/>
                  <a:gd name="connsiteX141" fmla="*/ 4155440 w 4409440"/>
                  <a:gd name="connsiteY141" fmla="*/ 3642360 h 3850640"/>
                  <a:gd name="connsiteX142" fmla="*/ 4170680 w 4409440"/>
                  <a:gd name="connsiteY142" fmla="*/ 3667760 h 3850640"/>
                  <a:gd name="connsiteX143" fmla="*/ 4196080 w 4409440"/>
                  <a:gd name="connsiteY143" fmla="*/ 3683000 h 3850640"/>
                  <a:gd name="connsiteX144" fmla="*/ 4206240 w 4409440"/>
                  <a:gd name="connsiteY144" fmla="*/ 3698240 h 3850640"/>
                  <a:gd name="connsiteX145" fmla="*/ 4241800 w 4409440"/>
                  <a:gd name="connsiteY145" fmla="*/ 3738880 h 3850640"/>
                  <a:gd name="connsiteX146" fmla="*/ 4251960 w 4409440"/>
                  <a:gd name="connsiteY146" fmla="*/ 3759200 h 3850640"/>
                  <a:gd name="connsiteX147" fmla="*/ 4267200 w 4409440"/>
                  <a:gd name="connsiteY147" fmla="*/ 3794760 h 3850640"/>
                  <a:gd name="connsiteX148" fmla="*/ 4302760 w 4409440"/>
                  <a:gd name="connsiteY148" fmla="*/ 3815080 h 3850640"/>
                  <a:gd name="connsiteX149" fmla="*/ 4328160 w 4409440"/>
                  <a:gd name="connsiteY149" fmla="*/ 3840480 h 3850640"/>
                  <a:gd name="connsiteX150" fmla="*/ 4358640 w 4409440"/>
                  <a:gd name="connsiteY150" fmla="*/ 3850640 h 3850640"/>
                  <a:gd name="connsiteX151" fmla="*/ 4389120 w 4409440"/>
                  <a:gd name="connsiteY151" fmla="*/ 3845560 h 3850640"/>
                  <a:gd name="connsiteX152" fmla="*/ 4394200 w 4409440"/>
                  <a:gd name="connsiteY152" fmla="*/ 3825240 h 3850640"/>
                  <a:gd name="connsiteX153" fmla="*/ 4409440 w 4409440"/>
                  <a:gd name="connsiteY15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442720 w 4409440"/>
                  <a:gd name="connsiteY9" fmla="*/ 233680 h 3850640"/>
                  <a:gd name="connsiteX10" fmla="*/ 1478280 w 4409440"/>
                  <a:gd name="connsiteY10" fmla="*/ 248920 h 3850640"/>
                  <a:gd name="connsiteX11" fmla="*/ 1518920 w 4409440"/>
                  <a:gd name="connsiteY11" fmla="*/ 264160 h 3850640"/>
                  <a:gd name="connsiteX12" fmla="*/ 1559560 w 4409440"/>
                  <a:gd name="connsiteY12" fmla="*/ 294640 h 3850640"/>
                  <a:gd name="connsiteX13" fmla="*/ 1584960 w 4409440"/>
                  <a:gd name="connsiteY13" fmla="*/ 309880 h 3850640"/>
                  <a:gd name="connsiteX14" fmla="*/ 1600200 w 4409440"/>
                  <a:gd name="connsiteY14" fmla="*/ 320040 h 3850640"/>
                  <a:gd name="connsiteX15" fmla="*/ 1620520 w 4409440"/>
                  <a:gd name="connsiteY15" fmla="*/ 330200 h 3850640"/>
                  <a:gd name="connsiteX16" fmla="*/ 1686560 w 4409440"/>
                  <a:gd name="connsiteY16" fmla="*/ 370840 h 3850640"/>
                  <a:gd name="connsiteX17" fmla="*/ 1706880 w 4409440"/>
                  <a:gd name="connsiteY17" fmla="*/ 381000 h 3850640"/>
                  <a:gd name="connsiteX18" fmla="*/ 1732280 w 4409440"/>
                  <a:gd name="connsiteY18" fmla="*/ 396240 h 3850640"/>
                  <a:gd name="connsiteX19" fmla="*/ 1813560 w 4409440"/>
                  <a:gd name="connsiteY19" fmla="*/ 421640 h 3850640"/>
                  <a:gd name="connsiteX20" fmla="*/ 1844040 w 4409440"/>
                  <a:gd name="connsiteY20" fmla="*/ 441960 h 3850640"/>
                  <a:gd name="connsiteX21" fmla="*/ 1874520 w 4409440"/>
                  <a:gd name="connsiteY21" fmla="*/ 452120 h 3850640"/>
                  <a:gd name="connsiteX22" fmla="*/ 1905000 w 4409440"/>
                  <a:gd name="connsiteY22" fmla="*/ 472440 h 3850640"/>
                  <a:gd name="connsiteX23" fmla="*/ 1925320 w 4409440"/>
                  <a:gd name="connsiteY23" fmla="*/ 487680 h 3850640"/>
                  <a:gd name="connsiteX24" fmla="*/ 1955800 w 4409440"/>
                  <a:gd name="connsiteY24" fmla="*/ 508000 h 3850640"/>
                  <a:gd name="connsiteX25" fmla="*/ 2021840 w 4409440"/>
                  <a:gd name="connsiteY25" fmla="*/ 533400 h 3850640"/>
                  <a:gd name="connsiteX26" fmla="*/ 2047240 w 4409440"/>
                  <a:gd name="connsiteY26" fmla="*/ 538480 h 3850640"/>
                  <a:gd name="connsiteX27" fmla="*/ 2067560 w 4409440"/>
                  <a:gd name="connsiteY27" fmla="*/ 553720 h 3850640"/>
                  <a:gd name="connsiteX28" fmla="*/ 2082800 w 4409440"/>
                  <a:gd name="connsiteY28" fmla="*/ 558800 h 3850640"/>
                  <a:gd name="connsiteX29" fmla="*/ 2128520 w 4409440"/>
                  <a:gd name="connsiteY29" fmla="*/ 604520 h 3850640"/>
                  <a:gd name="connsiteX30" fmla="*/ 2179320 w 4409440"/>
                  <a:gd name="connsiteY30" fmla="*/ 629920 h 3850640"/>
                  <a:gd name="connsiteX31" fmla="*/ 2265680 w 4409440"/>
                  <a:gd name="connsiteY31" fmla="*/ 680720 h 3850640"/>
                  <a:gd name="connsiteX32" fmla="*/ 2286000 w 4409440"/>
                  <a:gd name="connsiteY32" fmla="*/ 695960 h 3850640"/>
                  <a:gd name="connsiteX33" fmla="*/ 2336800 w 4409440"/>
                  <a:gd name="connsiteY33" fmla="*/ 721360 h 3850640"/>
                  <a:gd name="connsiteX34" fmla="*/ 2352040 w 4409440"/>
                  <a:gd name="connsiteY34" fmla="*/ 736600 h 3850640"/>
                  <a:gd name="connsiteX35" fmla="*/ 2438400 w 4409440"/>
                  <a:gd name="connsiteY35" fmla="*/ 777240 h 3850640"/>
                  <a:gd name="connsiteX36" fmla="*/ 2458720 w 4409440"/>
                  <a:gd name="connsiteY36" fmla="*/ 792480 h 3850640"/>
                  <a:gd name="connsiteX37" fmla="*/ 2479040 w 4409440"/>
                  <a:gd name="connsiteY37" fmla="*/ 802640 h 3850640"/>
                  <a:gd name="connsiteX38" fmla="*/ 2504440 w 4409440"/>
                  <a:gd name="connsiteY38" fmla="*/ 817880 h 3850640"/>
                  <a:gd name="connsiteX39" fmla="*/ 2529840 w 4409440"/>
                  <a:gd name="connsiteY39" fmla="*/ 848360 h 3850640"/>
                  <a:gd name="connsiteX40" fmla="*/ 2545080 w 4409440"/>
                  <a:gd name="connsiteY40" fmla="*/ 873760 h 3850640"/>
                  <a:gd name="connsiteX41" fmla="*/ 2570480 w 4409440"/>
                  <a:gd name="connsiteY41" fmla="*/ 894080 h 3850640"/>
                  <a:gd name="connsiteX42" fmla="*/ 2590800 w 4409440"/>
                  <a:gd name="connsiteY42" fmla="*/ 914400 h 3850640"/>
                  <a:gd name="connsiteX43" fmla="*/ 2636520 w 4409440"/>
                  <a:gd name="connsiteY43" fmla="*/ 939800 h 3850640"/>
                  <a:gd name="connsiteX44" fmla="*/ 2687320 w 4409440"/>
                  <a:gd name="connsiteY44" fmla="*/ 980440 h 3850640"/>
                  <a:gd name="connsiteX45" fmla="*/ 2707640 w 4409440"/>
                  <a:gd name="connsiteY45" fmla="*/ 990600 h 3850640"/>
                  <a:gd name="connsiteX46" fmla="*/ 2758440 w 4409440"/>
                  <a:gd name="connsiteY46" fmla="*/ 1046480 h 3850640"/>
                  <a:gd name="connsiteX47" fmla="*/ 2763520 w 4409440"/>
                  <a:gd name="connsiteY47" fmla="*/ 1061720 h 3850640"/>
                  <a:gd name="connsiteX48" fmla="*/ 2768600 w 4409440"/>
                  <a:gd name="connsiteY48" fmla="*/ 1087120 h 3850640"/>
                  <a:gd name="connsiteX49" fmla="*/ 2788920 w 4409440"/>
                  <a:gd name="connsiteY49" fmla="*/ 1117600 h 3850640"/>
                  <a:gd name="connsiteX50" fmla="*/ 2799080 w 4409440"/>
                  <a:gd name="connsiteY50" fmla="*/ 1132840 h 3850640"/>
                  <a:gd name="connsiteX51" fmla="*/ 2809240 w 4409440"/>
                  <a:gd name="connsiteY51" fmla="*/ 1168400 h 3850640"/>
                  <a:gd name="connsiteX52" fmla="*/ 2814320 w 4409440"/>
                  <a:gd name="connsiteY52" fmla="*/ 1183640 h 3850640"/>
                  <a:gd name="connsiteX53" fmla="*/ 2824480 w 4409440"/>
                  <a:gd name="connsiteY53" fmla="*/ 1198880 h 3850640"/>
                  <a:gd name="connsiteX54" fmla="*/ 2819400 w 4409440"/>
                  <a:gd name="connsiteY54" fmla="*/ 1270000 h 3850640"/>
                  <a:gd name="connsiteX55" fmla="*/ 2804160 w 4409440"/>
                  <a:gd name="connsiteY55" fmla="*/ 1285240 h 3850640"/>
                  <a:gd name="connsiteX56" fmla="*/ 2794000 w 4409440"/>
                  <a:gd name="connsiteY56" fmla="*/ 1305560 h 3850640"/>
                  <a:gd name="connsiteX57" fmla="*/ 2773680 w 4409440"/>
                  <a:gd name="connsiteY57" fmla="*/ 1336040 h 3850640"/>
                  <a:gd name="connsiteX58" fmla="*/ 2758440 w 4409440"/>
                  <a:gd name="connsiteY58" fmla="*/ 1366520 h 3850640"/>
                  <a:gd name="connsiteX59" fmla="*/ 2753360 w 4409440"/>
                  <a:gd name="connsiteY59" fmla="*/ 1386840 h 3850640"/>
                  <a:gd name="connsiteX60" fmla="*/ 2748280 w 4409440"/>
                  <a:gd name="connsiteY60" fmla="*/ 1402080 h 3850640"/>
                  <a:gd name="connsiteX61" fmla="*/ 2738120 w 4409440"/>
                  <a:gd name="connsiteY61" fmla="*/ 1442720 h 3850640"/>
                  <a:gd name="connsiteX62" fmla="*/ 2733040 w 4409440"/>
                  <a:gd name="connsiteY62" fmla="*/ 1457960 h 3850640"/>
                  <a:gd name="connsiteX63" fmla="*/ 2727960 w 4409440"/>
                  <a:gd name="connsiteY63" fmla="*/ 1488440 h 3850640"/>
                  <a:gd name="connsiteX64" fmla="*/ 2717800 w 4409440"/>
                  <a:gd name="connsiteY64" fmla="*/ 1508760 h 3850640"/>
                  <a:gd name="connsiteX65" fmla="*/ 2707640 w 4409440"/>
                  <a:gd name="connsiteY65" fmla="*/ 1534160 h 3850640"/>
                  <a:gd name="connsiteX66" fmla="*/ 2697480 w 4409440"/>
                  <a:gd name="connsiteY66" fmla="*/ 1549400 h 3850640"/>
                  <a:gd name="connsiteX67" fmla="*/ 2687320 w 4409440"/>
                  <a:gd name="connsiteY67" fmla="*/ 1579880 h 3850640"/>
                  <a:gd name="connsiteX68" fmla="*/ 2682240 w 4409440"/>
                  <a:gd name="connsiteY68" fmla="*/ 1595120 h 3850640"/>
                  <a:gd name="connsiteX69" fmla="*/ 2672080 w 4409440"/>
                  <a:gd name="connsiteY69" fmla="*/ 1625600 h 3850640"/>
                  <a:gd name="connsiteX70" fmla="*/ 2677160 w 4409440"/>
                  <a:gd name="connsiteY70" fmla="*/ 1732280 h 3850640"/>
                  <a:gd name="connsiteX71" fmla="*/ 2697480 w 4409440"/>
                  <a:gd name="connsiteY71" fmla="*/ 1752600 h 3850640"/>
                  <a:gd name="connsiteX72" fmla="*/ 2707640 w 4409440"/>
                  <a:gd name="connsiteY72" fmla="*/ 1772920 h 3850640"/>
                  <a:gd name="connsiteX73" fmla="*/ 2722880 w 4409440"/>
                  <a:gd name="connsiteY73" fmla="*/ 1788160 h 3850640"/>
                  <a:gd name="connsiteX74" fmla="*/ 2738120 w 4409440"/>
                  <a:gd name="connsiteY74" fmla="*/ 1808480 h 3850640"/>
                  <a:gd name="connsiteX75" fmla="*/ 2743200 w 4409440"/>
                  <a:gd name="connsiteY75" fmla="*/ 1828800 h 3850640"/>
                  <a:gd name="connsiteX76" fmla="*/ 2783840 w 4409440"/>
                  <a:gd name="connsiteY76" fmla="*/ 1869440 h 3850640"/>
                  <a:gd name="connsiteX77" fmla="*/ 2794000 w 4409440"/>
                  <a:gd name="connsiteY77" fmla="*/ 1889760 h 3850640"/>
                  <a:gd name="connsiteX78" fmla="*/ 2804160 w 4409440"/>
                  <a:gd name="connsiteY78" fmla="*/ 1905000 h 3850640"/>
                  <a:gd name="connsiteX79" fmla="*/ 2809240 w 4409440"/>
                  <a:gd name="connsiteY79" fmla="*/ 1920240 h 3850640"/>
                  <a:gd name="connsiteX80" fmla="*/ 2824480 w 4409440"/>
                  <a:gd name="connsiteY80" fmla="*/ 1940560 h 3850640"/>
                  <a:gd name="connsiteX81" fmla="*/ 2834640 w 4409440"/>
                  <a:gd name="connsiteY81" fmla="*/ 1955800 h 3850640"/>
                  <a:gd name="connsiteX82" fmla="*/ 2849880 w 4409440"/>
                  <a:gd name="connsiteY82" fmla="*/ 1965960 h 3850640"/>
                  <a:gd name="connsiteX83" fmla="*/ 2860040 w 4409440"/>
                  <a:gd name="connsiteY83" fmla="*/ 1981200 h 3850640"/>
                  <a:gd name="connsiteX84" fmla="*/ 2870200 w 4409440"/>
                  <a:gd name="connsiteY84" fmla="*/ 2001520 h 3850640"/>
                  <a:gd name="connsiteX85" fmla="*/ 2885440 w 4409440"/>
                  <a:gd name="connsiteY85" fmla="*/ 2016760 h 3850640"/>
                  <a:gd name="connsiteX86" fmla="*/ 2890520 w 4409440"/>
                  <a:gd name="connsiteY86" fmla="*/ 2032000 h 3850640"/>
                  <a:gd name="connsiteX87" fmla="*/ 2926080 w 4409440"/>
                  <a:gd name="connsiteY87" fmla="*/ 2072640 h 3850640"/>
                  <a:gd name="connsiteX88" fmla="*/ 2956560 w 4409440"/>
                  <a:gd name="connsiteY88" fmla="*/ 2113280 h 3850640"/>
                  <a:gd name="connsiteX89" fmla="*/ 2966720 w 4409440"/>
                  <a:gd name="connsiteY89" fmla="*/ 2128520 h 3850640"/>
                  <a:gd name="connsiteX90" fmla="*/ 2981960 w 4409440"/>
                  <a:gd name="connsiteY90" fmla="*/ 2143760 h 3850640"/>
                  <a:gd name="connsiteX91" fmla="*/ 2992120 w 4409440"/>
                  <a:gd name="connsiteY91" fmla="*/ 2159000 h 3850640"/>
                  <a:gd name="connsiteX92" fmla="*/ 3007360 w 4409440"/>
                  <a:gd name="connsiteY92" fmla="*/ 2174240 h 3850640"/>
                  <a:gd name="connsiteX93" fmla="*/ 3053080 w 4409440"/>
                  <a:gd name="connsiteY93" fmla="*/ 2225040 h 3850640"/>
                  <a:gd name="connsiteX94" fmla="*/ 3088640 w 4409440"/>
                  <a:gd name="connsiteY94" fmla="*/ 2250440 h 3850640"/>
                  <a:gd name="connsiteX95" fmla="*/ 3124200 w 4409440"/>
                  <a:gd name="connsiteY95" fmla="*/ 2275840 h 3850640"/>
                  <a:gd name="connsiteX96" fmla="*/ 3154680 w 4409440"/>
                  <a:gd name="connsiteY96" fmla="*/ 2316480 h 3850640"/>
                  <a:gd name="connsiteX97" fmla="*/ 3185160 w 4409440"/>
                  <a:gd name="connsiteY97" fmla="*/ 2346960 h 3850640"/>
                  <a:gd name="connsiteX98" fmla="*/ 3195320 w 4409440"/>
                  <a:gd name="connsiteY98" fmla="*/ 2362200 h 3850640"/>
                  <a:gd name="connsiteX99" fmla="*/ 3225800 w 4409440"/>
                  <a:gd name="connsiteY99" fmla="*/ 2382520 h 3850640"/>
                  <a:gd name="connsiteX100" fmla="*/ 3241040 w 4409440"/>
                  <a:gd name="connsiteY100" fmla="*/ 2402840 h 3850640"/>
                  <a:gd name="connsiteX101" fmla="*/ 3271520 w 4409440"/>
                  <a:gd name="connsiteY101" fmla="*/ 2453640 h 3850640"/>
                  <a:gd name="connsiteX102" fmla="*/ 3276600 w 4409440"/>
                  <a:gd name="connsiteY102" fmla="*/ 2468880 h 3850640"/>
                  <a:gd name="connsiteX103" fmla="*/ 3322320 w 4409440"/>
                  <a:gd name="connsiteY103" fmla="*/ 2529840 h 3850640"/>
                  <a:gd name="connsiteX104" fmla="*/ 3342640 w 4409440"/>
                  <a:gd name="connsiteY104" fmla="*/ 2575560 h 3850640"/>
                  <a:gd name="connsiteX105" fmla="*/ 3378200 w 4409440"/>
                  <a:gd name="connsiteY105" fmla="*/ 2616200 h 3850640"/>
                  <a:gd name="connsiteX106" fmla="*/ 3398520 w 4409440"/>
                  <a:gd name="connsiteY106" fmla="*/ 2646680 h 3850640"/>
                  <a:gd name="connsiteX107" fmla="*/ 3403600 w 4409440"/>
                  <a:gd name="connsiteY107" fmla="*/ 2667000 h 3850640"/>
                  <a:gd name="connsiteX108" fmla="*/ 3439160 w 4409440"/>
                  <a:gd name="connsiteY108" fmla="*/ 2702560 h 3850640"/>
                  <a:gd name="connsiteX109" fmla="*/ 3454400 w 4409440"/>
                  <a:gd name="connsiteY109" fmla="*/ 2727960 h 3850640"/>
                  <a:gd name="connsiteX110" fmla="*/ 3489960 w 4409440"/>
                  <a:gd name="connsiteY110" fmla="*/ 2763520 h 3850640"/>
                  <a:gd name="connsiteX111" fmla="*/ 3535680 w 4409440"/>
                  <a:gd name="connsiteY111" fmla="*/ 2829560 h 3850640"/>
                  <a:gd name="connsiteX112" fmla="*/ 3550920 w 4409440"/>
                  <a:gd name="connsiteY112" fmla="*/ 2839720 h 3850640"/>
                  <a:gd name="connsiteX113" fmla="*/ 3576320 w 4409440"/>
                  <a:gd name="connsiteY113" fmla="*/ 2865120 h 3850640"/>
                  <a:gd name="connsiteX114" fmla="*/ 3591560 w 4409440"/>
                  <a:gd name="connsiteY114" fmla="*/ 2870200 h 3850640"/>
                  <a:gd name="connsiteX115" fmla="*/ 3606800 w 4409440"/>
                  <a:gd name="connsiteY115" fmla="*/ 2880360 h 3850640"/>
                  <a:gd name="connsiteX116" fmla="*/ 3652520 w 4409440"/>
                  <a:gd name="connsiteY116" fmla="*/ 2941320 h 3850640"/>
                  <a:gd name="connsiteX117" fmla="*/ 3672840 w 4409440"/>
                  <a:gd name="connsiteY117" fmla="*/ 2961640 h 3850640"/>
                  <a:gd name="connsiteX118" fmla="*/ 3693160 w 4409440"/>
                  <a:gd name="connsiteY118" fmla="*/ 3012440 h 3850640"/>
                  <a:gd name="connsiteX119" fmla="*/ 3708400 w 4409440"/>
                  <a:gd name="connsiteY119" fmla="*/ 3027680 h 3850640"/>
                  <a:gd name="connsiteX120" fmla="*/ 3713480 w 4409440"/>
                  <a:gd name="connsiteY120" fmla="*/ 3042920 h 3850640"/>
                  <a:gd name="connsiteX121" fmla="*/ 3749040 w 4409440"/>
                  <a:gd name="connsiteY121" fmla="*/ 3088640 h 3850640"/>
                  <a:gd name="connsiteX122" fmla="*/ 3754120 w 4409440"/>
                  <a:gd name="connsiteY122" fmla="*/ 3103880 h 3850640"/>
                  <a:gd name="connsiteX123" fmla="*/ 3784600 w 4409440"/>
                  <a:gd name="connsiteY123" fmla="*/ 3149600 h 3850640"/>
                  <a:gd name="connsiteX124" fmla="*/ 3799840 w 4409440"/>
                  <a:gd name="connsiteY124" fmla="*/ 3164840 h 3850640"/>
                  <a:gd name="connsiteX125" fmla="*/ 3845560 w 4409440"/>
                  <a:gd name="connsiteY125" fmla="*/ 3195320 h 3850640"/>
                  <a:gd name="connsiteX126" fmla="*/ 3891280 w 4409440"/>
                  <a:gd name="connsiteY126" fmla="*/ 3205480 h 3850640"/>
                  <a:gd name="connsiteX127" fmla="*/ 3911600 w 4409440"/>
                  <a:gd name="connsiteY127" fmla="*/ 3215640 h 3850640"/>
                  <a:gd name="connsiteX128" fmla="*/ 3952240 w 4409440"/>
                  <a:gd name="connsiteY128" fmla="*/ 3225800 h 3850640"/>
                  <a:gd name="connsiteX129" fmla="*/ 3962400 w 4409440"/>
                  <a:gd name="connsiteY129" fmla="*/ 3241040 h 3850640"/>
                  <a:gd name="connsiteX130" fmla="*/ 3992880 w 4409440"/>
                  <a:gd name="connsiteY130" fmla="*/ 3261360 h 3850640"/>
                  <a:gd name="connsiteX131" fmla="*/ 4023360 w 4409440"/>
                  <a:gd name="connsiteY131" fmla="*/ 3307080 h 3850640"/>
                  <a:gd name="connsiteX132" fmla="*/ 4043680 w 4409440"/>
                  <a:gd name="connsiteY132" fmla="*/ 3368040 h 3850640"/>
                  <a:gd name="connsiteX133" fmla="*/ 4053840 w 4409440"/>
                  <a:gd name="connsiteY133" fmla="*/ 3423920 h 3850640"/>
                  <a:gd name="connsiteX134" fmla="*/ 4058920 w 4409440"/>
                  <a:gd name="connsiteY134" fmla="*/ 3439160 h 3850640"/>
                  <a:gd name="connsiteX135" fmla="*/ 4064000 w 4409440"/>
                  <a:gd name="connsiteY135" fmla="*/ 3469640 h 3850640"/>
                  <a:gd name="connsiteX136" fmla="*/ 4084320 w 4409440"/>
                  <a:gd name="connsiteY136" fmla="*/ 3525520 h 3850640"/>
                  <a:gd name="connsiteX137" fmla="*/ 4089400 w 4409440"/>
                  <a:gd name="connsiteY137" fmla="*/ 3550920 h 3850640"/>
                  <a:gd name="connsiteX138" fmla="*/ 4130040 w 4409440"/>
                  <a:gd name="connsiteY138" fmla="*/ 3611880 h 3850640"/>
                  <a:gd name="connsiteX139" fmla="*/ 4140200 w 4409440"/>
                  <a:gd name="connsiteY139" fmla="*/ 3627120 h 3850640"/>
                  <a:gd name="connsiteX140" fmla="*/ 4155440 w 4409440"/>
                  <a:gd name="connsiteY140" fmla="*/ 3642360 h 3850640"/>
                  <a:gd name="connsiteX141" fmla="*/ 4170680 w 4409440"/>
                  <a:gd name="connsiteY141" fmla="*/ 3667760 h 3850640"/>
                  <a:gd name="connsiteX142" fmla="*/ 4196080 w 4409440"/>
                  <a:gd name="connsiteY142" fmla="*/ 3683000 h 3850640"/>
                  <a:gd name="connsiteX143" fmla="*/ 4206240 w 4409440"/>
                  <a:gd name="connsiteY143" fmla="*/ 3698240 h 3850640"/>
                  <a:gd name="connsiteX144" fmla="*/ 4241800 w 4409440"/>
                  <a:gd name="connsiteY144" fmla="*/ 3738880 h 3850640"/>
                  <a:gd name="connsiteX145" fmla="*/ 4251960 w 4409440"/>
                  <a:gd name="connsiteY145" fmla="*/ 3759200 h 3850640"/>
                  <a:gd name="connsiteX146" fmla="*/ 4267200 w 4409440"/>
                  <a:gd name="connsiteY146" fmla="*/ 3794760 h 3850640"/>
                  <a:gd name="connsiteX147" fmla="*/ 4302760 w 4409440"/>
                  <a:gd name="connsiteY147" fmla="*/ 3815080 h 3850640"/>
                  <a:gd name="connsiteX148" fmla="*/ 4328160 w 4409440"/>
                  <a:gd name="connsiteY148" fmla="*/ 3840480 h 3850640"/>
                  <a:gd name="connsiteX149" fmla="*/ 4358640 w 4409440"/>
                  <a:gd name="connsiteY149" fmla="*/ 3850640 h 3850640"/>
                  <a:gd name="connsiteX150" fmla="*/ 4389120 w 4409440"/>
                  <a:gd name="connsiteY150" fmla="*/ 3845560 h 3850640"/>
                  <a:gd name="connsiteX151" fmla="*/ 4394200 w 4409440"/>
                  <a:gd name="connsiteY151" fmla="*/ 3825240 h 3850640"/>
                  <a:gd name="connsiteX152" fmla="*/ 4409440 w 4409440"/>
                  <a:gd name="connsiteY15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478280 w 4409440"/>
                  <a:gd name="connsiteY9" fmla="*/ 248920 h 3850640"/>
                  <a:gd name="connsiteX10" fmla="*/ 1518920 w 4409440"/>
                  <a:gd name="connsiteY10" fmla="*/ 264160 h 3850640"/>
                  <a:gd name="connsiteX11" fmla="*/ 1559560 w 4409440"/>
                  <a:gd name="connsiteY11" fmla="*/ 294640 h 3850640"/>
                  <a:gd name="connsiteX12" fmla="*/ 1584960 w 4409440"/>
                  <a:gd name="connsiteY12" fmla="*/ 309880 h 3850640"/>
                  <a:gd name="connsiteX13" fmla="*/ 1600200 w 4409440"/>
                  <a:gd name="connsiteY13" fmla="*/ 320040 h 3850640"/>
                  <a:gd name="connsiteX14" fmla="*/ 1620520 w 4409440"/>
                  <a:gd name="connsiteY14" fmla="*/ 330200 h 3850640"/>
                  <a:gd name="connsiteX15" fmla="*/ 1686560 w 4409440"/>
                  <a:gd name="connsiteY15" fmla="*/ 370840 h 3850640"/>
                  <a:gd name="connsiteX16" fmla="*/ 1706880 w 4409440"/>
                  <a:gd name="connsiteY16" fmla="*/ 381000 h 3850640"/>
                  <a:gd name="connsiteX17" fmla="*/ 1732280 w 4409440"/>
                  <a:gd name="connsiteY17" fmla="*/ 396240 h 3850640"/>
                  <a:gd name="connsiteX18" fmla="*/ 1813560 w 4409440"/>
                  <a:gd name="connsiteY18" fmla="*/ 421640 h 3850640"/>
                  <a:gd name="connsiteX19" fmla="*/ 1844040 w 4409440"/>
                  <a:gd name="connsiteY19" fmla="*/ 441960 h 3850640"/>
                  <a:gd name="connsiteX20" fmla="*/ 1874520 w 4409440"/>
                  <a:gd name="connsiteY20" fmla="*/ 452120 h 3850640"/>
                  <a:gd name="connsiteX21" fmla="*/ 1905000 w 4409440"/>
                  <a:gd name="connsiteY21" fmla="*/ 472440 h 3850640"/>
                  <a:gd name="connsiteX22" fmla="*/ 1925320 w 4409440"/>
                  <a:gd name="connsiteY22" fmla="*/ 487680 h 3850640"/>
                  <a:gd name="connsiteX23" fmla="*/ 1955800 w 4409440"/>
                  <a:gd name="connsiteY23" fmla="*/ 508000 h 3850640"/>
                  <a:gd name="connsiteX24" fmla="*/ 2021840 w 4409440"/>
                  <a:gd name="connsiteY24" fmla="*/ 533400 h 3850640"/>
                  <a:gd name="connsiteX25" fmla="*/ 2047240 w 4409440"/>
                  <a:gd name="connsiteY25" fmla="*/ 538480 h 3850640"/>
                  <a:gd name="connsiteX26" fmla="*/ 2067560 w 4409440"/>
                  <a:gd name="connsiteY26" fmla="*/ 553720 h 3850640"/>
                  <a:gd name="connsiteX27" fmla="*/ 2082800 w 4409440"/>
                  <a:gd name="connsiteY27" fmla="*/ 558800 h 3850640"/>
                  <a:gd name="connsiteX28" fmla="*/ 2128520 w 4409440"/>
                  <a:gd name="connsiteY28" fmla="*/ 604520 h 3850640"/>
                  <a:gd name="connsiteX29" fmla="*/ 2179320 w 4409440"/>
                  <a:gd name="connsiteY29" fmla="*/ 629920 h 3850640"/>
                  <a:gd name="connsiteX30" fmla="*/ 2265680 w 4409440"/>
                  <a:gd name="connsiteY30" fmla="*/ 680720 h 3850640"/>
                  <a:gd name="connsiteX31" fmla="*/ 2286000 w 4409440"/>
                  <a:gd name="connsiteY31" fmla="*/ 695960 h 3850640"/>
                  <a:gd name="connsiteX32" fmla="*/ 2336800 w 4409440"/>
                  <a:gd name="connsiteY32" fmla="*/ 721360 h 3850640"/>
                  <a:gd name="connsiteX33" fmla="*/ 2352040 w 4409440"/>
                  <a:gd name="connsiteY33" fmla="*/ 736600 h 3850640"/>
                  <a:gd name="connsiteX34" fmla="*/ 2438400 w 4409440"/>
                  <a:gd name="connsiteY34" fmla="*/ 777240 h 3850640"/>
                  <a:gd name="connsiteX35" fmla="*/ 2458720 w 4409440"/>
                  <a:gd name="connsiteY35" fmla="*/ 792480 h 3850640"/>
                  <a:gd name="connsiteX36" fmla="*/ 2479040 w 4409440"/>
                  <a:gd name="connsiteY36" fmla="*/ 802640 h 3850640"/>
                  <a:gd name="connsiteX37" fmla="*/ 2504440 w 4409440"/>
                  <a:gd name="connsiteY37" fmla="*/ 817880 h 3850640"/>
                  <a:gd name="connsiteX38" fmla="*/ 2529840 w 4409440"/>
                  <a:gd name="connsiteY38" fmla="*/ 848360 h 3850640"/>
                  <a:gd name="connsiteX39" fmla="*/ 2545080 w 4409440"/>
                  <a:gd name="connsiteY39" fmla="*/ 873760 h 3850640"/>
                  <a:gd name="connsiteX40" fmla="*/ 2570480 w 4409440"/>
                  <a:gd name="connsiteY40" fmla="*/ 894080 h 3850640"/>
                  <a:gd name="connsiteX41" fmla="*/ 2590800 w 4409440"/>
                  <a:gd name="connsiteY41" fmla="*/ 914400 h 3850640"/>
                  <a:gd name="connsiteX42" fmla="*/ 2636520 w 4409440"/>
                  <a:gd name="connsiteY42" fmla="*/ 939800 h 3850640"/>
                  <a:gd name="connsiteX43" fmla="*/ 2687320 w 4409440"/>
                  <a:gd name="connsiteY43" fmla="*/ 980440 h 3850640"/>
                  <a:gd name="connsiteX44" fmla="*/ 2707640 w 4409440"/>
                  <a:gd name="connsiteY44" fmla="*/ 990600 h 3850640"/>
                  <a:gd name="connsiteX45" fmla="*/ 2758440 w 4409440"/>
                  <a:gd name="connsiteY45" fmla="*/ 1046480 h 3850640"/>
                  <a:gd name="connsiteX46" fmla="*/ 2763520 w 4409440"/>
                  <a:gd name="connsiteY46" fmla="*/ 1061720 h 3850640"/>
                  <a:gd name="connsiteX47" fmla="*/ 2768600 w 4409440"/>
                  <a:gd name="connsiteY47" fmla="*/ 1087120 h 3850640"/>
                  <a:gd name="connsiteX48" fmla="*/ 2788920 w 4409440"/>
                  <a:gd name="connsiteY48" fmla="*/ 1117600 h 3850640"/>
                  <a:gd name="connsiteX49" fmla="*/ 2799080 w 4409440"/>
                  <a:gd name="connsiteY49" fmla="*/ 1132840 h 3850640"/>
                  <a:gd name="connsiteX50" fmla="*/ 2809240 w 4409440"/>
                  <a:gd name="connsiteY50" fmla="*/ 1168400 h 3850640"/>
                  <a:gd name="connsiteX51" fmla="*/ 2814320 w 4409440"/>
                  <a:gd name="connsiteY51" fmla="*/ 1183640 h 3850640"/>
                  <a:gd name="connsiteX52" fmla="*/ 2824480 w 4409440"/>
                  <a:gd name="connsiteY52" fmla="*/ 1198880 h 3850640"/>
                  <a:gd name="connsiteX53" fmla="*/ 2819400 w 4409440"/>
                  <a:gd name="connsiteY53" fmla="*/ 1270000 h 3850640"/>
                  <a:gd name="connsiteX54" fmla="*/ 2804160 w 4409440"/>
                  <a:gd name="connsiteY54" fmla="*/ 1285240 h 3850640"/>
                  <a:gd name="connsiteX55" fmla="*/ 2794000 w 4409440"/>
                  <a:gd name="connsiteY55" fmla="*/ 1305560 h 3850640"/>
                  <a:gd name="connsiteX56" fmla="*/ 2773680 w 4409440"/>
                  <a:gd name="connsiteY56" fmla="*/ 1336040 h 3850640"/>
                  <a:gd name="connsiteX57" fmla="*/ 2758440 w 4409440"/>
                  <a:gd name="connsiteY57" fmla="*/ 1366520 h 3850640"/>
                  <a:gd name="connsiteX58" fmla="*/ 2753360 w 4409440"/>
                  <a:gd name="connsiteY58" fmla="*/ 1386840 h 3850640"/>
                  <a:gd name="connsiteX59" fmla="*/ 2748280 w 4409440"/>
                  <a:gd name="connsiteY59" fmla="*/ 1402080 h 3850640"/>
                  <a:gd name="connsiteX60" fmla="*/ 2738120 w 4409440"/>
                  <a:gd name="connsiteY60" fmla="*/ 1442720 h 3850640"/>
                  <a:gd name="connsiteX61" fmla="*/ 2733040 w 4409440"/>
                  <a:gd name="connsiteY61" fmla="*/ 1457960 h 3850640"/>
                  <a:gd name="connsiteX62" fmla="*/ 2727960 w 4409440"/>
                  <a:gd name="connsiteY62" fmla="*/ 1488440 h 3850640"/>
                  <a:gd name="connsiteX63" fmla="*/ 2717800 w 4409440"/>
                  <a:gd name="connsiteY63" fmla="*/ 1508760 h 3850640"/>
                  <a:gd name="connsiteX64" fmla="*/ 2707640 w 4409440"/>
                  <a:gd name="connsiteY64" fmla="*/ 1534160 h 3850640"/>
                  <a:gd name="connsiteX65" fmla="*/ 2697480 w 4409440"/>
                  <a:gd name="connsiteY65" fmla="*/ 1549400 h 3850640"/>
                  <a:gd name="connsiteX66" fmla="*/ 2687320 w 4409440"/>
                  <a:gd name="connsiteY66" fmla="*/ 1579880 h 3850640"/>
                  <a:gd name="connsiteX67" fmla="*/ 2682240 w 4409440"/>
                  <a:gd name="connsiteY67" fmla="*/ 1595120 h 3850640"/>
                  <a:gd name="connsiteX68" fmla="*/ 2672080 w 4409440"/>
                  <a:gd name="connsiteY68" fmla="*/ 1625600 h 3850640"/>
                  <a:gd name="connsiteX69" fmla="*/ 2677160 w 4409440"/>
                  <a:gd name="connsiteY69" fmla="*/ 1732280 h 3850640"/>
                  <a:gd name="connsiteX70" fmla="*/ 2697480 w 4409440"/>
                  <a:gd name="connsiteY70" fmla="*/ 1752600 h 3850640"/>
                  <a:gd name="connsiteX71" fmla="*/ 2707640 w 4409440"/>
                  <a:gd name="connsiteY71" fmla="*/ 1772920 h 3850640"/>
                  <a:gd name="connsiteX72" fmla="*/ 2722880 w 4409440"/>
                  <a:gd name="connsiteY72" fmla="*/ 1788160 h 3850640"/>
                  <a:gd name="connsiteX73" fmla="*/ 2738120 w 4409440"/>
                  <a:gd name="connsiteY73" fmla="*/ 1808480 h 3850640"/>
                  <a:gd name="connsiteX74" fmla="*/ 2743200 w 4409440"/>
                  <a:gd name="connsiteY74" fmla="*/ 1828800 h 3850640"/>
                  <a:gd name="connsiteX75" fmla="*/ 2783840 w 4409440"/>
                  <a:gd name="connsiteY75" fmla="*/ 1869440 h 3850640"/>
                  <a:gd name="connsiteX76" fmla="*/ 2794000 w 4409440"/>
                  <a:gd name="connsiteY76" fmla="*/ 1889760 h 3850640"/>
                  <a:gd name="connsiteX77" fmla="*/ 2804160 w 4409440"/>
                  <a:gd name="connsiteY77" fmla="*/ 1905000 h 3850640"/>
                  <a:gd name="connsiteX78" fmla="*/ 2809240 w 4409440"/>
                  <a:gd name="connsiteY78" fmla="*/ 1920240 h 3850640"/>
                  <a:gd name="connsiteX79" fmla="*/ 2824480 w 4409440"/>
                  <a:gd name="connsiteY79" fmla="*/ 1940560 h 3850640"/>
                  <a:gd name="connsiteX80" fmla="*/ 2834640 w 4409440"/>
                  <a:gd name="connsiteY80" fmla="*/ 1955800 h 3850640"/>
                  <a:gd name="connsiteX81" fmla="*/ 2849880 w 4409440"/>
                  <a:gd name="connsiteY81" fmla="*/ 1965960 h 3850640"/>
                  <a:gd name="connsiteX82" fmla="*/ 2860040 w 4409440"/>
                  <a:gd name="connsiteY82" fmla="*/ 1981200 h 3850640"/>
                  <a:gd name="connsiteX83" fmla="*/ 2870200 w 4409440"/>
                  <a:gd name="connsiteY83" fmla="*/ 2001520 h 3850640"/>
                  <a:gd name="connsiteX84" fmla="*/ 2885440 w 4409440"/>
                  <a:gd name="connsiteY84" fmla="*/ 2016760 h 3850640"/>
                  <a:gd name="connsiteX85" fmla="*/ 2890520 w 4409440"/>
                  <a:gd name="connsiteY85" fmla="*/ 2032000 h 3850640"/>
                  <a:gd name="connsiteX86" fmla="*/ 2926080 w 4409440"/>
                  <a:gd name="connsiteY86" fmla="*/ 2072640 h 3850640"/>
                  <a:gd name="connsiteX87" fmla="*/ 2956560 w 4409440"/>
                  <a:gd name="connsiteY87" fmla="*/ 2113280 h 3850640"/>
                  <a:gd name="connsiteX88" fmla="*/ 2966720 w 4409440"/>
                  <a:gd name="connsiteY88" fmla="*/ 2128520 h 3850640"/>
                  <a:gd name="connsiteX89" fmla="*/ 2981960 w 4409440"/>
                  <a:gd name="connsiteY89" fmla="*/ 2143760 h 3850640"/>
                  <a:gd name="connsiteX90" fmla="*/ 2992120 w 4409440"/>
                  <a:gd name="connsiteY90" fmla="*/ 2159000 h 3850640"/>
                  <a:gd name="connsiteX91" fmla="*/ 3007360 w 4409440"/>
                  <a:gd name="connsiteY91" fmla="*/ 2174240 h 3850640"/>
                  <a:gd name="connsiteX92" fmla="*/ 3053080 w 4409440"/>
                  <a:gd name="connsiteY92" fmla="*/ 2225040 h 3850640"/>
                  <a:gd name="connsiteX93" fmla="*/ 3088640 w 4409440"/>
                  <a:gd name="connsiteY93" fmla="*/ 2250440 h 3850640"/>
                  <a:gd name="connsiteX94" fmla="*/ 3124200 w 4409440"/>
                  <a:gd name="connsiteY94" fmla="*/ 2275840 h 3850640"/>
                  <a:gd name="connsiteX95" fmla="*/ 3154680 w 4409440"/>
                  <a:gd name="connsiteY95" fmla="*/ 2316480 h 3850640"/>
                  <a:gd name="connsiteX96" fmla="*/ 3185160 w 4409440"/>
                  <a:gd name="connsiteY96" fmla="*/ 2346960 h 3850640"/>
                  <a:gd name="connsiteX97" fmla="*/ 3195320 w 4409440"/>
                  <a:gd name="connsiteY97" fmla="*/ 2362200 h 3850640"/>
                  <a:gd name="connsiteX98" fmla="*/ 3225800 w 4409440"/>
                  <a:gd name="connsiteY98" fmla="*/ 2382520 h 3850640"/>
                  <a:gd name="connsiteX99" fmla="*/ 3241040 w 4409440"/>
                  <a:gd name="connsiteY99" fmla="*/ 2402840 h 3850640"/>
                  <a:gd name="connsiteX100" fmla="*/ 3271520 w 4409440"/>
                  <a:gd name="connsiteY100" fmla="*/ 2453640 h 3850640"/>
                  <a:gd name="connsiteX101" fmla="*/ 3276600 w 4409440"/>
                  <a:gd name="connsiteY101" fmla="*/ 2468880 h 3850640"/>
                  <a:gd name="connsiteX102" fmla="*/ 3322320 w 4409440"/>
                  <a:gd name="connsiteY102" fmla="*/ 2529840 h 3850640"/>
                  <a:gd name="connsiteX103" fmla="*/ 3342640 w 4409440"/>
                  <a:gd name="connsiteY103" fmla="*/ 2575560 h 3850640"/>
                  <a:gd name="connsiteX104" fmla="*/ 3378200 w 4409440"/>
                  <a:gd name="connsiteY104" fmla="*/ 2616200 h 3850640"/>
                  <a:gd name="connsiteX105" fmla="*/ 3398520 w 4409440"/>
                  <a:gd name="connsiteY105" fmla="*/ 2646680 h 3850640"/>
                  <a:gd name="connsiteX106" fmla="*/ 3403600 w 4409440"/>
                  <a:gd name="connsiteY106" fmla="*/ 2667000 h 3850640"/>
                  <a:gd name="connsiteX107" fmla="*/ 3439160 w 4409440"/>
                  <a:gd name="connsiteY107" fmla="*/ 2702560 h 3850640"/>
                  <a:gd name="connsiteX108" fmla="*/ 3454400 w 4409440"/>
                  <a:gd name="connsiteY108" fmla="*/ 2727960 h 3850640"/>
                  <a:gd name="connsiteX109" fmla="*/ 3489960 w 4409440"/>
                  <a:gd name="connsiteY109" fmla="*/ 2763520 h 3850640"/>
                  <a:gd name="connsiteX110" fmla="*/ 3535680 w 4409440"/>
                  <a:gd name="connsiteY110" fmla="*/ 2829560 h 3850640"/>
                  <a:gd name="connsiteX111" fmla="*/ 3550920 w 4409440"/>
                  <a:gd name="connsiteY111" fmla="*/ 2839720 h 3850640"/>
                  <a:gd name="connsiteX112" fmla="*/ 3576320 w 4409440"/>
                  <a:gd name="connsiteY112" fmla="*/ 2865120 h 3850640"/>
                  <a:gd name="connsiteX113" fmla="*/ 3591560 w 4409440"/>
                  <a:gd name="connsiteY113" fmla="*/ 2870200 h 3850640"/>
                  <a:gd name="connsiteX114" fmla="*/ 3606800 w 4409440"/>
                  <a:gd name="connsiteY114" fmla="*/ 2880360 h 3850640"/>
                  <a:gd name="connsiteX115" fmla="*/ 3652520 w 4409440"/>
                  <a:gd name="connsiteY115" fmla="*/ 2941320 h 3850640"/>
                  <a:gd name="connsiteX116" fmla="*/ 3672840 w 4409440"/>
                  <a:gd name="connsiteY116" fmla="*/ 2961640 h 3850640"/>
                  <a:gd name="connsiteX117" fmla="*/ 3693160 w 4409440"/>
                  <a:gd name="connsiteY117" fmla="*/ 3012440 h 3850640"/>
                  <a:gd name="connsiteX118" fmla="*/ 3708400 w 4409440"/>
                  <a:gd name="connsiteY118" fmla="*/ 3027680 h 3850640"/>
                  <a:gd name="connsiteX119" fmla="*/ 3713480 w 4409440"/>
                  <a:gd name="connsiteY119" fmla="*/ 3042920 h 3850640"/>
                  <a:gd name="connsiteX120" fmla="*/ 3749040 w 4409440"/>
                  <a:gd name="connsiteY120" fmla="*/ 3088640 h 3850640"/>
                  <a:gd name="connsiteX121" fmla="*/ 3754120 w 4409440"/>
                  <a:gd name="connsiteY121" fmla="*/ 3103880 h 3850640"/>
                  <a:gd name="connsiteX122" fmla="*/ 3784600 w 4409440"/>
                  <a:gd name="connsiteY122" fmla="*/ 3149600 h 3850640"/>
                  <a:gd name="connsiteX123" fmla="*/ 3799840 w 4409440"/>
                  <a:gd name="connsiteY123" fmla="*/ 3164840 h 3850640"/>
                  <a:gd name="connsiteX124" fmla="*/ 3845560 w 4409440"/>
                  <a:gd name="connsiteY124" fmla="*/ 3195320 h 3850640"/>
                  <a:gd name="connsiteX125" fmla="*/ 3891280 w 4409440"/>
                  <a:gd name="connsiteY125" fmla="*/ 3205480 h 3850640"/>
                  <a:gd name="connsiteX126" fmla="*/ 3911600 w 4409440"/>
                  <a:gd name="connsiteY126" fmla="*/ 3215640 h 3850640"/>
                  <a:gd name="connsiteX127" fmla="*/ 3952240 w 4409440"/>
                  <a:gd name="connsiteY127" fmla="*/ 3225800 h 3850640"/>
                  <a:gd name="connsiteX128" fmla="*/ 3962400 w 4409440"/>
                  <a:gd name="connsiteY128" fmla="*/ 3241040 h 3850640"/>
                  <a:gd name="connsiteX129" fmla="*/ 3992880 w 4409440"/>
                  <a:gd name="connsiteY129" fmla="*/ 3261360 h 3850640"/>
                  <a:gd name="connsiteX130" fmla="*/ 4023360 w 4409440"/>
                  <a:gd name="connsiteY130" fmla="*/ 3307080 h 3850640"/>
                  <a:gd name="connsiteX131" fmla="*/ 4043680 w 4409440"/>
                  <a:gd name="connsiteY131" fmla="*/ 3368040 h 3850640"/>
                  <a:gd name="connsiteX132" fmla="*/ 4053840 w 4409440"/>
                  <a:gd name="connsiteY132" fmla="*/ 3423920 h 3850640"/>
                  <a:gd name="connsiteX133" fmla="*/ 4058920 w 4409440"/>
                  <a:gd name="connsiteY133" fmla="*/ 3439160 h 3850640"/>
                  <a:gd name="connsiteX134" fmla="*/ 4064000 w 4409440"/>
                  <a:gd name="connsiteY134" fmla="*/ 3469640 h 3850640"/>
                  <a:gd name="connsiteX135" fmla="*/ 4084320 w 4409440"/>
                  <a:gd name="connsiteY135" fmla="*/ 3525520 h 3850640"/>
                  <a:gd name="connsiteX136" fmla="*/ 4089400 w 4409440"/>
                  <a:gd name="connsiteY136" fmla="*/ 3550920 h 3850640"/>
                  <a:gd name="connsiteX137" fmla="*/ 4130040 w 4409440"/>
                  <a:gd name="connsiteY137" fmla="*/ 3611880 h 3850640"/>
                  <a:gd name="connsiteX138" fmla="*/ 4140200 w 4409440"/>
                  <a:gd name="connsiteY138" fmla="*/ 3627120 h 3850640"/>
                  <a:gd name="connsiteX139" fmla="*/ 4155440 w 4409440"/>
                  <a:gd name="connsiteY139" fmla="*/ 3642360 h 3850640"/>
                  <a:gd name="connsiteX140" fmla="*/ 4170680 w 4409440"/>
                  <a:gd name="connsiteY140" fmla="*/ 3667760 h 3850640"/>
                  <a:gd name="connsiteX141" fmla="*/ 4196080 w 4409440"/>
                  <a:gd name="connsiteY141" fmla="*/ 3683000 h 3850640"/>
                  <a:gd name="connsiteX142" fmla="*/ 4206240 w 4409440"/>
                  <a:gd name="connsiteY142" fmla="*/ 3698240 h 3850640"/>
                  <a:gd name="connsiteX143" fmla="*/ 4241800 w 4409440"/>
                  <a:gd name="connsiteY143" fmla="*/ 3738880 h 3850640"/>
                  <a:gd name="connsiteX144" fmla="*/ 4251960 w 4409440"/>
                  <a:gd name="connsiteY144" fmla="*/ 3759200 h 3850640"/>
                  <a:gd name="connsiteX145" fmla="*/ 4267200 w 4409440"/>
                  <a:gd name="connsiteY145" fmla="*/ 3794760 h 3850640"/>
                  <a:gd name="connsiteX146" fmla="*/ 4302760 w 4409440"/>
                  <a:gd name="connsiteY146" fmla="*/ 3815080 h 3850640"/>
                  <a:gd name="connsiteX147" fmla="*/ 4328160 w 4409440"/>
                  <a:gd name="connsiteY147" fmla="*/ 3840480 h 3850640"/>
                  <a:gd name="connsiteX148" fmla="*/ 4358640 w 4409440"/>
                  <a:gd name="connsiteY148" fmla="*/ 3850640 h 3850640"/>
                  <a:gd name="connsiteX149" fmla="*/ 4389120 w 4409440"/>
                  <a:gd name="connsiteY149" fmla="*/ 3845560 h 3850640"/>
                  <a:gd name="connsiteX150" fmla="*/ 4394200 w 4409440"/>
                  <a:gd name="connsiteY150" fmla="*/ 3825240 h 3850640"/>
                  <a:gd name="connsiteX151" fmla="*/ 4409440 w 4409440"/>
                  <a:gd name="connsiteY15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518920 w 4409440"/>
                  <a:gd name="connsiteY9" fmla="*/ 264160 h 3850640"/>
                  <a:gd name="connsiteX10" fmla="*/ 1559560 w 4409440"/>
                  <a:gd name="connsiteY10" fmla="*/ 294640 h 3850640"/>
                  <a:gd name="connsiteX11" fmla="*/ 1584960 w 4409440"/>
                  <a:gd name="connsiteY11" fmla="*/ 309880 h 3850640"/>
                  <a:gd name="connsiteX12" fmla="*/ 1600200 w 4409440"/>
                  <a:gd name="connsiteY12" fmla="*/ 320040 h 3850640"/>
                  <a:gd name="connsiteX13" fmla="*/ 1620520 w 4409440"/>
                  <a:gd name="connsiteY13" fmla="*/ 330200 h 3850640"/>
                  <a:gd name="connsiteX14" fmla="*/ 1686560 w 4409440"/>
                  <a:gd name="connsiteY14" fmla="*/ 370840 h 3850640"/>
                  <a:gd name="connsiteX15" fmla="*/ 1706880 w 4409440"/>
                  <a:gd name="connsiteY15" fmla="*/ 381000 h 3850640"/>
                  <a:gd name="connsiteX16" fmla="*/ 1732280 w 4409440"/>
                  <a:gd name="connsiteY16" fmla="*/ 396240 h 3850640"/>
                  <a:gd name="connsiteX17" fmla="*/ 1813560 w 4409440"/>
                  <a:gd name="connsiteY17" fmla="*/ 421640 h 3850640"/>
                  <a:gd name="connsiteX18" fmla="*/ 1844040 w 4409440"/>
                  <a:gd name="connsiteY18" fmla="*/ 441960 h 3850640"/>
                  <a:gd name="connsiteX19" fmla="*/ 1874520 w 4409440"/>
                  <a:gd name="connsiteY19" fmla="*/ 452120 h 3850640"/>
                  <a:gd name="connsiteX20" fmla="*/ 1905000 w 4409440"/>
                  <a:gd name="connsiteY20" fmla="*/ 472440 h 3850640"/>
                  <a:gd name="connsiteX21" fmla="*/ 1925320 w 4409440"/>
                  <a:gd name="connsiteY21" fmla="*/ 487680 h 3850640"/>
                  <a:gd name="connsiteX22" fmla="*/ 1955800 w 4409440"/>
                  <a:gd name="connsiteY22" fmla="*/ 508000 h 3850640"/>
                  <a:gd name="connsiteX23" fmla="*/ 2021840 w 4409440"/>
                  <a:gd name="connsiteY23" fmla="*/ 533400 h 3850640"/>
                  <a:gd name="connsiteX24" fmla="*/ 2047240 w 4409440"/>
                  <a:gd name="connsiteY24" fmla="*/ 538480 h 3850640"/>
                  <a:gd name="connsiteX25" fmla="*/ 2067560 w 4409440"/>
                  <a:gd name="connsiteY25" fmla="*/ 553720 h 3850640"/>
                  <a:gd name="connsiteX26" fmla="*/ 2082800 w 4409440"/>
                  <a:gd name="connsiteY26" fmla="*/ 558800 h 3850640"/>
                  <a:gd name="connsiteX27" fmla="*/ 2128520 w 4409440"/>
                  <a:gd name="connsiteY27" fmla="*/ 604520 h 3850640"/>
                  <a:gd name="connsiteX28" fmla="*/ 2179320 w 4409440"/>
                  <a:gd name="connsiteY28" fmla="*/ 629920 h 3850640"/>
                  <a:gd name="connsiteX29" fmla="*/ 2265680 w 4409440"/>
                  <a:gd name="connsiteY29" fmla="*/ 680720 h 3850640"/>
                  <a:gd name="connsiteX30" fmla="*/ 2286000 w 4409440"/>
                  <a:gd name="connsiteY30" fmla="*/ 695960 h 3850640"/>
                  <a:gd name="connsiteX31" fmla="*/ 2336800 w 4409440"/>
                  <a:gd name="connsiteY31" fmla="*/ 721360 h 3850640"/>
                  <a:gd name="connsiteX32" fmla="*/ 2352040 w 4409440"/>
                  <a:gd name="connsiteY32" fmla="*/ 736600 h 3850640"/>
                  <a:gd name="connsiteX33" fmla="*/ 2438400 w 4409440"/>
                  <a:gd name="connsiteY33" fmla="*/ 777240 h 3850640"/>
                  <a:gd name="connsiteX34" fmla="*/ 2458720 w 4409440"/>
                  <a:gd name="connsiteY34" fmla="*/ 792480 h 3850640"/>
                  <a:gd name="connsiteX35" fmla="*/ 2479040 w 4409440"/>
                  <a:gd name="connsiteY35" fmla="*/ 802640 h 3850640"/>
                  <a:gd name="connsiteX36" fmla="*/ 2504440 w 4409440"/>
                  <a:gd name="connsiteY36" fmla="*/ 817880 h 3850640"/>
                  <a:gd name="connsiteX37" fmla="*/ 2529840 w 4409440"/>
                  <a:gd name="connsiteY37" fmla="*/ 848360 h 3850640"/>
                  <a:gd name="connsiteX38" fmla="*/ 2545080 w 4409440"/>
                  <a:gd name="connsiteY38" fmla="*/ 873760 h 3850640"/>
                  <a:gd name="connsiteX39" fmla="*/ 2570480 w 4409440"/>
                  <a:gd name="connsiteY39" fmla="*/ 894080 h 3850640"/>
                  <a:gd name="connsiteX40" fmla="*/ 2590800 w 4409440"/>
                  <a:gd name="connsiteY40" fmla="*/ 914400 h 3850640"/>
                  <a:gd name="connsiteX41" fmla="*/ 2636520 w 4409440"/>
                  <a:gd name="connsiteY41" fmla="*/ 939800 h 3850640"/>
                  <a:gd name="connsiteX42" fmla="*/ 2687320 w 4409440"/>
                  <a:gd name="connsiteY42" fmla="*/ 980440 h 3850640"/>
                  <a:gd name="connsiteX43" fmla="*/ 2707640 w 4409440"/>
                  <a:gd name="connsiteY43" fmla="*/ 990600 h 3850640"/>
                  <a:gd name="connsiteX44" fmla="*/ 2758440 w 4409440"/>
                  <a:gd name="connsiteY44" fmla="*/ 1046480 h 3850640"/>
                  <a:gd name="connsiteX45" fmla="*/ 2763520 w 4409440"/>
                  <a:gd name="connsiteY45" fmla="*/ 1061720 h 3850640"/>
                  <a:gd name="connsiteX46" fmla="*/ 2768600 w 4409440"/>
                  <a:gd name="connsiteY46" fmla="*/ 1087120 h 3850640"/>
                  <a:gd name="connsiteX47" fmla="*/ 2788920 w 4409440"/>
                  <a:gd name="connsiteY47" fmla="*/ 1117600 h 3850640"/>
                  <a:gd name="connsiteX48" fmla="*/ 2799080 w 4409440"/>
                  <a:gd name="connsiteY48" fmla="*/ 1132840 h 3850640"/>
                  <a:gd name="connsiteX49" fmla="*/ 2809240 w 4409440"/>
                  <a:gd name="connsiteY49" fmla="*/ 1168400 h 3850640"/>
                  <a:gd name="connsiteX50" fmla="*/ 2814320 w 4409440"/>
                  <a:gd name="connsiteY50" fmla="*/ 1183640 h 3850640"/>
                  <a:gd name="connsiteX51" fmla="*/ 2824480 w 4409440"/>
                  <a:gd name="connsiteY51" fmla="*/ 1198880 h 3850640"/>
                  <a:gd name="connsiteX52" fmla="*/ 2819400 w 4409440"/>
                  <a:gd name="connsiteY52" fmla="*/ 1270000 h 3850640"/>
                  <a:gd name="connsiteX53" fmla="*/ 2804160 w 4409440"/>
                  <a:gd name="connsiteY53" fmla="*/ 1285240 h 3850640"/>
                  <a:gd name="connsiteX54" fmla="*/ 2794000 w 4409440"/>
                  <a:gd name="connsiteY54" fmla="*/ 1305560 h 3850640"/>
                  <a:gd name="connsiteX55" fmla="*/ 2773680 w 4409440"/>
                  <a:gd name="connsiteY55" fmla="*/ 1336040 h 3850640"/>
                  <a:gd name="connsiteX56" fmla="*/ 2758440 w 4409440"/>
                  <a:gd name="connsiteY56" fmla="*/ 1366520 h 3850640"/>
                  <a:gd name="connsiteX57" fmla="*/ 2753360 w 4409440"/>
                  <a:gd name="connsiteY57" fmla="*/ 1386840 h 3850640"/>
                  <a:gd name="connsiteX58" fmla="*/ 2748280 w 4409440"/>
                  <a:gd name="connsiteY58" fmla="*/ 1402080 h 3850640"/>
                  <a:gd name="connsiteX59" fmla="*/ 2738120 w 4409440"/>
                  <a:gd name="connsiteY59" fmla="*/ 1442720 h 3850640"/>
                  <a:gd name="connsiteX60" fmla="*/ 2733040 w 4409440"/>
                  <a:gd name="connsiteY60" fmla="*/ 1457960 h 3850640"/>
                  <a:gd name="connsiteX61" fmla="*/ 2727960 w 4409440"/>
                  <a:gd name="connsiteY61" fmla="*/ 1488440 h 3850640"/>
                  <a:gd name="connsiteX62" fmla="*/ 2717800 w 4409440"/>
                  <a:gd name="connsiteY62" fmla="*/ 1508760 h 3850640"/>
                  <a:gd name="connsiteX63" fmla="*/ 2707640 w 4409440"/>
                  <a:gd name="connsiteY63" fmla="*/ 1534160 h 3850640"/>
                  <a:gd name="connsiteX64" fmla="*/ 2697480 w 4409440"/>
                  <a:gd name="connsiteY64" fmla="*/ 1549400 h 3850640"/>
                  <a:gd name="connsiteX65" fmla="*/ 2687320 w 4409440"/>
                  <a:gd name="connsiteY65" fmla="*/ 1579880 h 3850640"/>
                  <a:gd name="connsiteX66" fmla="*/ 2682240 w 4409440"/>
                  <a:gd name="connsiteY66" fmla="*/ 1595120 h 3850640"/>
                  <a:gd name="connsiteX67" fmla="*/ 2672080 w 4409440"/>
                  <a:gd name="connsiteY67" fmla="*/ 1625600 h 3850640"/>
                  <a:gd name="connsiteX68" fmla="*/ 2677160 w 4409440"/>
                  <a:gd name="connsiteY68" fmla="*/ 1732280 h 3850640"/>
                  <a:gd name="connsiteX69" fmla="*/ 2697480 w 4409440"/>
                  <a:gd name="connsiteY69" fmla="*/ 1752600 h 3850640"/>
                  <a:gd name="connsiteX70" fmla="*/ 2707640 w 4409440"/>
                  <a:gd name="connsiteY70" fmla="*/ 1772920 h 3850640"/>
                  <a:gd name="connsiteX71" fmla="*/ 2722880 w 4409440"/>
                  <a:gd name="connsiteY71" fmla="*/ 1788160 h 3850640"/>
                  <a:gd name="connsiteX72" fmla="*/ 2738120 w 4409440"/>
                  <a:gd name="connsiteY72" fmla="*/ 1808480 h 3850640"/>
                  <a:gd name="connsiteX73" fmla="*/ 2743200 w 4409440"/>
                  <a:gd name="connsiteY73" fmla="*/ 1828800 h 3850640"/>
                  <a:gd name="connsiteX74" fmla="*/ 2783840 w 4409440"/>
                  <a:gd name="connsiteY74" fmla="*/ 1869440 h 3850640"/>
                  <a:gd name="connsiteX75" fmla="*/ 2794000 w 4409440"/>
                  <a:gd name="connsiteY75" fmla="*/ 1889760 h 3850640"/>
                  <a:gd name="connsiteX76" fmla="*/ 2804160 w 4409440"/>
                  <a:gd name="connsiteY76" fmla="*/ 1905000 h 3850640"/>
                  <a:gd name="connsiteX77" fmla="*/ 2809240 w 4409440"/>
                  <a:gd name="connsiteY77" fmla="*/ 1920240 h 3850640"/>
                  <a:gd name="connsiteX78" fmla="*/ 2824480 w 4409440"/>
                  <a:gd name="connsiteY78" fmla="*/ 1940560 h 3850640"/>
                  <a:gd name="connsiteX79" fmla="*/ 2834640 w 4409440"/>
                  <a:gd name="connsiteY79" fmla="*/ 1955800 h 3850640"/>
                  <a:gd name="connsiteX80" fmla="*/ 2849880 w 4409440"/>
                  <a:gd name="connsiteY80" fmla="*/ 1965960 h 3850640"/>
                  <a:gd name="connsiteX81" fmla="*/ 2860040 w 4409440"/>
                  <a:gd name="connsiteY81" fmla="*/ 1981200 h 3850640"/>
                  <a:gd name="connsiteX82" fmla="*/ 2870200 w 4409440"/>
                  <a:gd name="connsiteY82" fmla="*/ 2001520 h 3850640"/>
                  <a:gd name="connsiteX83" fmla="*/ 2885440 w 4409440"/>
                  <a:gd name="connsiteY83" fmla="*/ 2016760 h 3850640"/>
                  <a:gd name="connsiteX84" fmla="*/ 2890520 w 4409440"/>
                  <a:gd name="connsiteY84" fmla="*/ 2032000 h 3850640"/>
                  <a:gd name="connsiteX85" fmla="*/ 2926080 w 4409440"/>
                  <a:gd name="connsiteY85" fmla="*/ 2072640 h 3850640"/>
                  <a:gd name="connsiteX86" fmla="*/ 2956560 w 4409440"/>
                  <a:gd name="connsiteY86" fmla="*/ 2113280 h 3850640"/>
                  <a:gd name="connsiteX87" fmla="*/ 2966720 w 4409440"/>
                  <a:gd name="connsiteY87" fmla="*/ 2128520 h 3850640"/>
                  <a:gd name="connsiteX88" fmla="*/ 2981960 w 4409440"/>
                  <a:gd name="connsiteY88" fmla="*/ 2143760 h 3850640"/>
                  <a:gd name="connsiteX89" fmla="*/ 2992120 w 4409440"/>
                  <a:gd name="connsiteY89" fmla="*/ 2159000 h 3850640"/>
                  <a:gd name="connsiteX90" fmla="*/ 3007360 w 4409440"/>
                  <a:gd name="connsiteY90" fmla="*/ 2174240 h 3850640"/>
                  <a:gd name="connsiteX91" fmla="*/ 3053080 w 4409440"/>
                  <a:gd name="connsiteY91" fmla="*/ 2225040 h 3850640"/>
                  <a:gd name="connsiteX92" fmla="*/ 3088640 w 4409440"/>
                  <a:gd name="connsiteY92" fmla="*/ 2250440 h 3850640"/>
                  <a:gd name="connsiteX93" fmla="*/ 3124200 w 4409440"/>
                  <a:gd name="connsiteY93" fmla="*/ 2275840 h 3850640"/>
                  <a:gd name="connsiteX94" fmla="*/ 3154680 w 4409440"/>
                  <a:gd name="connsiteY94" fmla="*/ 2316480 h 3850640"/>
                  <a:gd name="connsiteX95" fmla="*/ 3185160 w 4409440"/>
                  <a:gd name="connsiteY95" fmla="*/ 2346960 h 3850640"/>
                  <a:gd name="connsiteX96" fmla="*/ 3195320 w 4409440"/>
                  <a:gd name="connsiteY96" fmla="*/ 2362200 h 3850640"/>
                  <a:gd name="connsiteX97" fmla="*/ 3225800 w 4409440"/>
                  <a:gd name="connsiteY97" fmla="*/ 2382520 h 3850640"/>
                  <a:gd name="connsiteX98" fmla="*/ 3241040 w 4409440"/>
                  <a:gd name="connsiteY98" fmla="*/ 2402840 h 3850640"/>
                  <a:gd name="connsiteX99" fmla="*/ 3271520 w 4409440"/>
                  <a:gd name="connsiteY99" fmla="*/ 2453640 h 3850640"/>
                  <a:gd name="connsiteX100" fmla="*/ 3276600 w 4409440"/>
                  <a:gd name="connsiteY100" fmla="*/ 2468880 h 3850640"/>
                  <a:gd name="connsiteX101" fmla="*/ 3322320 w 4409440"/>
                  <a:gd name="connsiteY101" fmla="*/ 2529840 h 3850640"/>
                  <a:gd name="connsiteX102" fmla="*/ 3342640 w 4409440"/>
                  <a:gd name="connsiteY102" fmla="*/ 2575560 h 3850640"/>
                  <a:gd name="connsiteX103" fmla="*/ 3378200 w 4409440"/>
                  <a:gd name="connsiteY103" fmla="*/ 2616200 h 3850640"/>
                  <a:gd name="connsiteX104" fmla="*/ 3398520 w 4409440"/>
                  <a:gd name="connsiteY104" fmla="*/ 2646680 h 3850640"/>
                  <a:gd name="connsiteX105" fmla="*/ 3403600 w 4409440"/>
                  <a:gd name="connsiteY105" fmla="*/ 2667000 h 3850640"/>
                  <a:gd name="connsiteX106" fmla="*/ 3439160 w 4409440"/>
                  <a:gd name="connsiteY106" fmla="*/ 2702560 h 3850640"/>
                  <a:gd name="connsiteX107" fmla="*/ 3454400 w 4409440"/>
                  <a:gd name="connsiteY107" fmla="*/ 2727960 h 3850640"/>
                  <a:gd name="connsiteX108" fmla="*/ 3489960 w 4409440"/>
                  <a:gd name="connsiteY108" fmla="*/ 2763520 h 3850640"/>
                  <a:gd name="connsiteX109" fmla="*/ 3535680 w 4409440"/>
                  <a:gd name="connsiteY109" fmla="*/ 2829560 h 3850640"/>
                  <a:gd name="connsiteX110" fmla="*/ 3550920 w 4409440"/>
                  <a:gd name="connsiteY110" fmla="*/ 2839720 h 3850640"/>
                  <a:gd name="connsiteX111" fmla="*/ 3576320 w 4409440"/>
                  <a:gd name="connsiteY111" fmla="*/ 2865120 h 3850640"/>
                  <a:gd name="connsiteX112" fmla="*/ 3591560 w 4409440"/>
                  <a:gd name="connsiteY112" fmla="*/ 2870200 h 3850640"/>
                  <a:gd name="connsiteX113" fmla="*/ 3606800 w 4409440"/>
                  <a:gd name="connsiteY113" fmla="*/ 2880360 h 3850640"/>
                  <a:gd name="connsiteX114" fmla="*/ 3652520 w 4409440"/>
                  <a:gd name="connsiteY114" fmla="*/ 2941320 h 3850640"/>
                  <a:gd name="connsiteX115" fmla="*/ 3672840 w 4409440"/>
                  <a:gd name="connsiteY115" fmla="*/ 2961640 h 3850640"/>
                  <a:gd name="connsiteX116" fmla="*/ 3693160 w 4409440"/>
                  <a:gd name="connsiteY116" fmla="*/ 3012440 h 3850640"/>
                  <a:gd name="connsiteX117" fmla="*/ 3708400 w 4409440"/>
                  <a:gd name="connsiteY117" fmla="*/ 3027680 h 3850640"/>
                  <a:gd name="connsiteX118" fmla="*/ 3713480 w 4409440"/>
                  <a:gd name="connsiteY118" fmla="*/ 3042920 h 3850640"/>
                  <a:gd name="connsiteX119" fmla="*/ 3749040 w 4409440"/>
                  <a:gd name="connsiteY119" fmla="*/ 3088640 h 3850640"/>
                  <a:gd name="connsiteX120" fmla="*/ 3754120 w 4409440"/>
                  <a:gd name="connsiteY120" fmla="*/ 3103880 h 3850640"/>
                  <a:gd name="connsiteX121" fmla="*/ 3784600 w 4409440"/>
                  <a:gd name="connsiteY121" fmla="*/ 3149600 h 3850640"/>
                  <a:gd name="connsiteX122" fmla="*/ 3799840 w 4409440"/>
                  <a:gd name="connsiteY122" fmla="*/ 3164840 h 3850640"/>
                  <a:gd name="connsiteX123" fmla="*/ 3845560 w 4409440"/>
                  <a:gd name="connsiteY123" fmla="*/ 3195320 h 3850640"/>
                  <a:gd name="connsiteX124" fmla="*/ 3891280 w 4409440"/>
                  <a:gd name="connsiteY124" fmla="*/ 3205480 h 3850640"/>
                  <a:gd name="connsiteX125" fmla="*/ 3911600 w 4409440"/>
                  <a:gd name="connsiteY125" fmla="*/ 3215640 h 3850640"/>
                  <a:gd name="connsiteX126" fmla="*/ 3952240 w 4409440"/>
                  <a:gd name="connsiteY126" fmla="*/ 3225800 h 3850640"/>
                  <a:gd name="connsiteX127" fmla="*/ 3962400 w 4409440"/>
                  <a:gd name="connsiteY127" fmla="*/ 3241040 h 3850640"/>
                  <a:gd name="connsiteX128" fmla="*/ 3992880 w 4409440"/>
                  <a:gd name="connsiteY128" fmla="*/ 3261360 h 3850640"/>
                  <a:gd name="connsiteX129" fmla="*/ 4023360 w 4409440"/>
                  <a:gd name="connsiteY129" fmla="*/ 3307080 h 3850640"/>
                  <a:gd name="connsiteX130" fmla="*/ 4043680 w 4409440"/>
                  <a:gd name="connsiteY130" fmla="*/ 3368040 h 3850640"/>
                  <a:gd name="connsiteX131" fmla="*/ 4053840 w 4409440"/>
                  <a:gd name="connsiteY131" fmla="*/ 3423920 h 3850640"/>
                  <a:gd name="connsiteX132" fmla="*/ 4058920 w 4409440"/>
                  <a:gd name="connsiteY132" fmla="*/ 3439160 h 3850640"/>
                  <a:gd name="connsiteX133" fmla="*/ 4064000 w 4409440"/>
                  <a:gd name="connsiteY133" fmla="*/ 3469640 h 3850640"/>
                  <a:gd name="connsiteX134" fmla="*/ 4084320 w 4409440"/>
                  <a:gd name="connsiteY134" fmla="*/ 3525520 h 3850640"/>
                  <a:gd name="connsiteX135" fmla="*/ 4089400 w 4409440"/>
                  <a:gd name="connsiteY135" fmla="*/ 3550920 h 3850640"/>
                  <a:gd name="connsiteX136" fmla="*/ 4130040 w 4409440"/>
                  <a:gd name="connsiteY136" fmla="*/ 3611880 h 3850640"/>
                  <a:gd name="connsiteX137" fmla="*/ 4140200 w 4409440"/>
                  <a:gd name="connsiteY137" fmla="*/ 3627120 h 3850640"/>
                  <a:gd name="connsiteX138" fmla="*/ 4155440 w 4409440"/>
                  <a:gd name="connsiteY138" fmla="*/ 3642360 h 3850640"/>
                  <a:gd name="connsiteX139" fmla="*/ 4170680 w 4409440"/>
                  <a:gd name="connsiteY139" fmla="*/ 3667760 h 3850640"/>
                  <a:gd name="connsiteX140" fmla="*/ 4196080 w 4409440"/>
                  <a:gd name="connsiteY140" fmla="*/ 3683000 h 3850640"/>
                  <a:gd name="connsiteX141" fmla="*/ 4206240 w 4409440"/>
                  <a:gd name="connsiteY141" fmla="*/ 3698240 h 3850640"/>
                  <a:gd name="connsiteX142" fmla="*/ 4241800 w 4409440"/>
                  <a:gd name="connsiteY142" fmla="*/ 3738880 h 3850640"/>
                  <a:gd name="connsiteX143" fmla="*/ 4251960 w 4409440"/>
                  <a:gd name="connsiteY143" fmla="*/ 3759200 h 3850640"/>
                  <a:gd name="connsiteX144" fmla="*/ 4267200 w 4409440"/>
                  <a:gd name="connsiteY144" fmla="*/ 3794760 h 3850640"/>
                  <a:gd name="connsiteX145" fmla="*/ 4302760 w 4409440"/>
                  <a:gd name="connsiteY145" fmla="*/ 3815080 h 3850640"/>
                  <a:gd name="connsiteX146" fmla="*/ 4328160 w 4409440"/>
                  <a:gd name="connsiteY146" fmla="*/ 3840480 h 3850640"/>
                  <a:gd name="connsiteX147" fmla="*/ 4358640 w 4409440"/>
                  <a:gd name="connsiteY147" fmla="*/ 3850640 h 3850640"/>
                  <a:gd name="connsiteX148" fmla="*/ 4389120 w 4409440"/>
                  <a:gd name="connsiteY148" fmla="*/ 3845560 h 3850640"/>
                  <a:gd name="connsiteX149" fmla="*/ 4394200 w 4409440"/>
                  <a:gd name="connsiteY149" fmla="*/ 3825240 h 3850640"/>
                  <a:gd name="connsiteX150" fmla="*/ 4409440 w 4409440"/>
                  <a:gd name="connsiteY15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518920 w 4409440"/>
                  <a:gd name="connsiteY9" fmla="*/ 264160 h 3850640"/>
                  <a:gd name="connsiteX10" fmla="*/ 1559560 w 4409440"/>
                  <a:gd name="connsiteY10" fmla="*/ 294640 h 3850640"/>
                  <a:gd name="connsiteX11" fmla="*/ 1600200 w 4409440"/>
                  <a:gd name="connsiteY11" fmla="*/ 320040 h 3850640"/>
                  <a:gd name="connsiteX12" fmla="*/ 1620520 w 4409440"/>
                  <a:gd name="connsiteY12" fmla="*/ 330200 h 3850640"/>
                  <a:gd name="connsiteX13" fmla="*/ 1686560 w 4409440"/>
                  <a:gd name="connsiteY13" fmla="*/ 370840 h 3850640"/>
                  <a:gd name="connsiteX14" fmla="*/ 1706880 w 4409440"/>
                  <a:gd name="connsiteY14" fmla="*/ 381000 h 3850640"/>
                  <a:gd name="connsiteX15" fmla="*/ 1732280 w 4409440"/>
                  <a:gd name="connsiteY15" fmla="*/ 396240 h 3850640"/>
                  <a:gd name="connsiteX16" fmla="*/ 1813560 w 4409440"/>
                  <a:gd name="connsiteY16" fmla="*/ 421640 h 3850640"/>
                  <a:gd name="connsiteX17" fmla="*/ 1844040 w 4409440"/>
                  <a:gd name="connsiteY17" fmla="*/ 441960 h 3850640"/>
                  <a:gd name="connsiteX18" fmla="*/ 1874520 w 4409440"/>
                  <a:gd name="connsiteY18" fmla="*/ 452120 h 3850640"/>
                  <a:gd name="connsiteX19" fmla="*/ 1905000 w 4409440"/>
                  <a:gd name="connsiteY19" fmla="*/ 472440 h 3850640"/>
                  <a:gd name="connsiteX20" fmla="*/ 1925320 w 4409440"/>
                  <a:gd name="connsiteY20" fmla="*/ 487680 h 3850640"/>
                  <a:gd name="connsiteX21" fmla="*/ 1955800 w 4409440"/>
                  <a:gd name="connsiteY21" fmla="*/ 508000 h 3850640"/>
                  <a:gd name="connsiteX22" fmla="*/ 2021840 w 4409440"/>
                  <a:gd name="connsiteY22" fmla="*/ 533400 h 3850640"/>
                  <a:gd name="connsiteX23" fmla="*/ 2047240 w 4409440"/>
                  <a:gd name="connsiteY23" fmla="*/ 538480 h 3850640"/>
                  <a:gd name="connsiteX24" fmla="*/ 2067560 w 4409440"/>
                  <a:gd name="connsiteY24" fmla="*/ 553720 h 3850640"/>
                  <a:gd name="connsiteX25" fmla="*/ 2082800 w 4409440"/>
                  <a:gd name="connsiteY25" fmla="*/ 558800 h 3850640"/>
                  <a:gd name="connsiteX26" fmla="*/ 2128520 w 4409440"/>
                  <a:gd name="connsiteY26" fmla="*/ 604520 h 3850640"/>
                  <a:gd name="connsiteX27" fmla="*/ 2179320 w 4409440"/>
                  <a:gd name="connsiteY27" fmla="*/ 629920 h 3850640"/>
                  <a:gd name="connsiteX28" fmla="*/ 2265680 w 4409440"/>
                  <a:gd name="connsiteY28" fmla="*/ 680720 h 3850640"/>
                  <a:gd name="connsiteX29" fmla="*/ 2286000 w 4409440"/>
                  <a:gd name="connsiteY29" fmla="*/ 695960 h 3850640"/>
                  <a:gd name="connsiteX30" fmla="*/ 2336800 w 4409440"/>
                  <a:gd name="connsiteY30" fmla="*/ 721360 h 3850640"/>
                  <a:gd name="connsiteX31" fmla="*/ 2352040 w 4409440"/>
                  <a:gd name="connsiteY31" fmla="*/ 736600 h 3850640"/>
                  <a:gd name="connsiteX32" fmla="*/ 2438400 w 4409440"/>
                  <a:gd name="connsiteY32" fmla="*/ 777240 h 3850640"/>
                  <a:gd name="connsiteX33" fmla="*/ 2458720 w 4409440"/>
                  <a:gd name="connsiteY33" fmla="*/ 792480 h 3850640"/>
                  <a:gd name="connsiteX34" fmla="*/ 2479040 w 4409440"/>
                  <a:gd name="connsiteY34" fmla="*/ 802640 h 3850640"/>
                  <a:gd name="connsiteX35" fmla="*/ 2504440 w 4409440"/>
                  <a:gd name="connsiteY35" fmla="*/ 817880 h 3850640"/>
                  <a:gd name="connsiteX36" fmla="*/ 2529840 w 4409440"/>
                  <a:gd name="connsiteY36" fmla="*/ 848360 h 3850640"/>
                  <a:gd name="connsiteX37" fmla="*/ 2545080 w 4409440"/>
                  <a:gd name="connsiteY37" fmla="*/ 873760 h 3850640"/>
                  <a:gd name="connsiteX38" fmla="*/ 2570480 w 4409440"/>
                  <a:gd name="connsiteY38" fmla="*/ 894080 h 3850640"/>
                  <a:gd name="connsiteX39" fmla="*/ 2590800 w 4409440"/>
                  <a:gd name="connsiteY39" fmla="*/ 914400 h 3850640"/>
                  <a:gd name="connsiteX40" fmla="*/ 2636520 w 4409440"/>
                  <a:gd name="connsiteY40" fmla="*/ 939800 h 3850640"/>
                  <a:gd name="connsiteX41" fmla="*/ 2687320 w 4409440"/>
                  <a:gd name="connsiteY41" fmla="*/ 980440 h 3850640"/>
                  <a:gd name="connsiteX42" fmla="*/ 2707640 w 4409440"/>
                  <a:gd name="connsiteY42" fmla="*/ 990600 h 3850640"/>
                  <a:gd name="connsiteX43" fmla="*/ 2758440 w 4409440"/>
                  <a:gd name="connsiteY43" fmla="*/ 1046480 h 3850640"/>
                  <a:gd name="connsiteX44" fmla="*/ 2763520 w 4409440"/>
                  <a:gd name="connsiteY44" fmla="*/ 1061720 h 3850640"/>
                  <a:gd name="connsiteX45" fmla="*/ 2768600 w 4409440"/>
                  <a:gd name="connsiteY45" fmla="*/ 1087120 h 3850640"/>
                  <a:gd name="connsiteX46" fmla="*/ 2788920 w 4409440"/>
                  <a:gd name="connsiteY46" fmla="*/ 1117600 h 3850640"/>
                  <a:gd name="connsiteX47" fmla="*/ 2799080 w 4409440"/>
                  <a:gd name="connsiteY47" fmla="*/ 1132840 h 3850640"/>
                  <a:gd name="connsiteX48" fmla="*/ 2809240 w 4409440"/>
                  <a:gd name="connsiteY48" fmla="*/ 1168400 h 3850640"/>
                  <a:gd name="connsiteX49" fmla="*/ 2814320 w 4409440"/>
                  <a:gd name="connsiteY49" fmla="*/ 1183640 h 3850640"/>
                  <a:gd name="connsiteX50" fmla="*/ 2824480 w 4409440"/>
                  <a:gd name="connsiteY50" fmla="*/ 1198880 h 3850640"/>
                  <a:gd name="connsiteX51" fmla="*/ 2819400 w 4409440"/>
                  <a:gd name="connsiteY51" fmla="*/ 1270000 h 3850640"/>
                  <a:gd name="connsiteX52" fmla="*/ 2804160 w 4409440"/>
                  <a:gd name="connsiteY52" fmla="*/ 1285240 h 3850640"/>
                  <a:gd name="connsiteX53" fmla="*/ 2794000 w 4409440"/>
                  <a:gd name="connsiteY53" fmla="*/ 1305560 h 3850640"/>
                  <a:gd name="connsiteX54" fmla="*/ 2773680 w 4409440"/>
                  <a:gd name="connsiteY54" fmla="*/ 1336040 h 3850640"/>
                  <a:gd name="connsiteX55" fmla="*/ 2758440 w 4409440"/>
                  <a:gd name="connsiteY55" fmla="*/ 1366520 h 3850640"/>
                  <a:gd name="connsiteX56" fmla="*/ 2753360 w 4409440"/>
                  <a:gd name="connsiteY56" fmla="*/ 1386840 h 3850640"/>
                  <a:gd name="connsiteX57" fmla="*/ 2748280 w 4409440"/>
                  <a:gd name="connsiteY57" fmla="*/ 1402080 h 3850640"/>
                  <a:gd name="connsiteX58" fmla="*/ 2738120 w 4409440"/>
                  <a:gd name="connsiteY58" fmla="*/ 1442720 h 3850640"/>
                  <a:gd name="connsiteX59" fmla="*/ 2733040 w 4409440"/>
                  <a:gd name="connsiteY59" fmla="*/ 1457960 h 3850640"/>
                  <a:gd name="connsiteX60" fmla="*/ 2727960 w 4409440"/>
                  <a:gd name="connsiteY60" fmla="*/ 1488440 h 3850640"/>
                  <a:gd name="connsiteX61" fmla="*/ 2717800 w 4409440"/>
                  <a:gd name="connsiteY61" fmla="*/ 1508760 h 3850640"/>
                  <a:gd name="connsiteX62" fmla="*/ 2707640 w 4409440"/>
                  <a:gd name="connsiteY62" fmla="*/ 1534160 h 3850640"/>
                  <a:gd name="connsiteX63" fmla="*/ 2697480 w 4409440"/>
                  <a:gd name="connsiteY63" fmla="*/ 1549400 h 3850640"/>
                  <a:gd name="connsiteX64" fmla="*/ 2687320 w 4409440"/>
                  <a:gd name="connsiteY64" fmla="*/ 1579880 h 3850640"/>
                  <a:gd name="connsiteX65" fmla="*/ 2682240 w 4409440"/>
                  <a:gd name="connsiteY65" fmla="*/ 1595120 h 3850640"/>
                  <a:gd name="connsiteX66" fmla="*/ 2672080 w 4409440"/>
                  <a:gd name="connsiteY66" fmla="*/ 1625600 h 3850640"/>
                  <a:gd name="connsiteX67" fmla="*/ 2677160 w 4409440"/>
                  <a:gd name="connsiteY67" fmla="*/ 1732280 h 3850640"/>
                  <a:gd name="connsiteX68" fmla="*/ 2697480 w 4409440"/>
                  <a:gd name="connsiteY68" fmla="*/ 1752600 h 3850640"/>
                  <a:gd name="connsiteX69" fmla="*/ 2707640 w 4409440"/>
                  <a:gd name="connsiteY69" fmla="*/ 1772920 h 3850640"/>
                  <a:gd name="connsiteX70" fmla="*/ 2722880 w 4409440"/>
                  <a:gd name="connsiteY70" fmla="*/ 1788160 h 3850640"/>
                  <a:gd name="connsiteX71" fmla="*/ 2738120 w 4409440"/>
                  <a:gd name="connsiteY71" fmla="*/ 1808480 h 3850640"/>
                  <a:gd name="connsiteX72" fmla="*/ 2743200 w 4409440"/>
                  <a:gd name="connsiteY72" fmla="*/ 1828800 h 3850640"/>
                  <a:gd name="connsiteX73" fmla="*/ 2783840 w 4409440"/>
                  <a:gd name="connsiteY73" fmla="*/ 1869440 h 3850640"/>
                  <a:gd name="connsiteX74" fmla="*/ 2794000 w 4409440"/>
                  <a:gd name="connsiteY74" fmla="*/ 1889760 h 3850640"/>
                  <a:gd name="connsiteX75" fmla="*/ 2804160 w 4409440"/>
                  <a:gd name="connsiteY75" fmla="*/ 1905000 h 3850640"/>
                  <a:gd name="connsiteX76" fmla="*/ 2809240 w 4409440"/>
                  <a:gd name="connsiteY76" fmla="*/ 1920240 h 3850640"/>
                  <a:gd name="connsiteX77" fmla="*/ 2824480 w 4409440"/>
                  <a:gd name="connsiteY77" fmla="*/ 1940560 h 3850640"/>
                  <a:gd name="connsiteX78" fmla="*/ 2834640 w 4409440"/>
                  <a:gd name="connsiteY78" fmla="*/ 1955800 h 3850640"/>
                  <a:gd name="connsiteX79" fmla="*/ 2849880 w 4409440"/>
                  <a:gd name="connsiteY79" fmla="*/ 1965960 h 3850640"/>
                  <a:gd name="connsiteX80" fmla="*/ 2860040 w 4409440"/>
                  <a:gd name="connsiteY80" fmla="*/ 1981200 h 3850640"/>
                  <a:gd name="connsiteX81" fmla="*/ 2870200 w 4409440"/>
                  <a:gd name="connsiteY81" fmla="*/ 2001520 h 3850640"/>
                  <a:gd name="connsiteX82" fmla="*/ 2885440 w 4409440"/>
                  <a:gd name="connsiteY82" fmla="*/ 2016760 h 3850640"/>
                  <a:gd name="connsiteX83" fmla="*/ 2890520 w 4409440"/>
                  <a:gd name="connsiteY83" fmla="*/ 2032000 h 3850640"/>
                  <a:gd name="connsiteX84" fmla="*/ 2926080 w 4409440"/>
                  <a:gd name="connsiteY84" fmla="*/ 2072640 h 3850640"/>
                  <a:gd name="connsiteX85" fmla="*/ 2956560 w 4409440"/>
                  <a:gd name="connsiteY85" fmla="*/ 2113280 h 3850640"/>
                  <a:gd name="connsiteX86" fmla="*/ 2966720 w 4409440"/>
                  <a:gd name="connsiteY86" fmla="*/ 2128520 h 3850640"/>
                  <a:gd name="connsiteX87" fmla="*/ 2981960 w 4409440"/>
                  <a:gd name="connsiteY87" fmla="*/ 2143760 h 3850640"/>
                  <a:gd name="connsiteX88" fmla="*/ 2992120 w 4409440"/>
                  <a:gd name="connsiteY88" fmla="*/ 2159000 h 3850640"/>
                  <a:gd name="connsiteX89" fmla="*/ 3007360 w 4409440"/>
                  <a:gd name="connsiteY89" fmla="*/ 2174240 h 3850640"/>
                  <a:gd name="connsiteX90" fmla="*/ 3053080 w 4409440"/>
                  <a:gd name="connsiteY90" fmla="*/ 2225040 h 3850640"/>
                  <a:gd name="connsiteX91" fmla="*/ 3088640 w 4409440"/>
                  <a:gd name="connsiteY91" fmla="*/ 2250440 h 3850640"/>
                  <a:gd name="connsiteX92" fmla="*/ 3124200 w 4409440"/>
                  <a:gd name="connsiteY92" fmla="*/ 2275840 h 3850640"/>
                  <a:gd name="connsiteX93" fmla="*/ 3154680 w 4409440"/>
                  <a:gd name="connsiteY93" fmla="*/ 2316480 h 3850640"/>
                  <a:gd name="connsiteX94" fmla="*/ 3185160 w 4409440"/>
                  <a:gd name="connsiteY94" fmla="*/ 2346960 h 3850640"/>
                  <a:gd name="connsiteX95" fmla="*/ 3195320 w 4409440"/>
                  <a:gd name="connsiteY95" fmla="*/ 2362200 h 3850640"/>
                  <a:gd name="connsiteX96" fmla="*/ 3225800 w 4409440"/>
                  <a:gd name="connsiteY96" fmla="*/ 2382520 h 3850640"/>
                  <a:gd name="connsiteX97" fmla="*/ 3241040 w 4409440"/>
                  <a:gd name="connsiteY97" fmla="*/ 2402840 h 3850640"/>
                  <a:gd name="connsiteX98" fmla="*/ 3271520 w 4409440"/>
                  <a:gd name="connsiteY98" fmla="*/ 2453640 h 3850640"/>
                  <a:gd name="connsiteX99" fmla="*/ 3276600 w 4409440"/>
                  <a:gd name="connsiteY99" fmla="*/ 2468880 h 3850640"/>
                  <a:gd name="connsiteX100" fmla="*/ 3322320 w 4409440"/>
                  <a:gd name="connsiteY100" fmla="*/ 2529840 h 3850640"/>
                  <a:gd name="connsiteX101" fmla="*/ 3342640 w 4409440"/>
                  <a:gd name="connsiteY101" fmla="*/ 2575560 h 3850640"/>
                  <a:gd name="connsiteX102" fmla="*/ 3378200 w 4409440"/>
                  <a:gd name="connsiteY102" fmla="*/ 2616200 h 3850640"/>
                  <a:gd name="connsiteX103" fmla="*/ 3398520 w 4409440"/>
                  <a:gd name="connsiteY103" fmla="*/ 2646680 h 3850640"/>
                  <a:gd name="connsiteX104" fmla="*/ 3403600 w 4409440"/>
                  <a:gd name="connsiteY104" fmla="*/ 2667000 h 3850640"/>
                  <a:gd name="connsiteX105" fmla="*/ 3439160 w 4409440"/>
                  <a:gd name="connsiteY105" fmla="*/ 2702560 h 3850640"/>
                  <a:gd name="connsiteX106" fmla="*/ 3454400 w 4409440"/>
                  <a:gd name="connsiteY106" fmla="*/ 2727960 h 3850640"/>
                  <a:gd name="connsiteX107" fmla="*/ 3489960 w 4409440"/>
                  <a:gd name="connsiteY107" fmla="*/ 2763520 h 3850640"/>
                  <a:gd name="connsiteX108" fmla="*/ 3535680 w 4409440"/>
                  <a:gd name="connsiteY108" fmla="*/ 2829560 h 3850640"/>
                  <a:gd name="connsiteX109" fmla="*/ 3550920 w 4409440"/>
                  <a:gd name="connsiteY109" fmla="*/ 2839720 h 3850640"/>
                  <a:gd name="connsiteX110" fmla="*/ 3576320 w 4409440"/>
                  <a:gd name="connsiteY110" fmla="*/ 2865120 h 3850640"/>
                  <a:gd name="connsiteX111" fmla="*/ 3591560 w 4409440"/>
                  <a:gd name="connsiteY111" fmla="*/ 2870200 h 3850640"/>
                  <a:gd name="connsiteX112" fmla="*/ 3606800 w 4409440"/>
                  <a:gd name="connsiteY112" fmla="*/ 2880360 h 3850640"/>
                  <a:gd name="connsiteX113" fmla="*/ 3652520 w 4409440"/>
                  <a:gd name="connsiteY113" fmla="*/ 2941320 h 3850640"/>
                  <a:gd name="connsiteX114" fmla="*/ 3672840 w 4409440"/>
                  <a:gd name="connsiteY114" fmla="*/ 2961640 h 3850640"/>
                  <a:gd name="connsiteX115" fmla="*/ 3693160 w 4409440"/>
                  <a:gd name="connsiteY115" fmla="*/ 3012440 h 3850640"/>
                  <a:gd name="connsiteX116" fmla="*/ 3708400 w 4409440"/>
                  <a:gd name="connsiteY116" fmla="*/ 3027680 h 3850640"/>
                  <a:gd name="connsiteX117" fmla="*/ 3713480 w 4409440"/>
                  <a:gd name="connsiteY117" fmla="*/ 3042920 h 3850640"/>
                  <a:gd name="connsiteX118" fmla="*/ 3749040 w 4409440"/>
                  <a:gd name="connsiteY118" fmla="*/ 3088640 h 3850640"/>
                  <a:gd name="connsiteX119" fmla="*/ 3754120 w 4409440"/>
                  <a:gd name="connsiteY119" fmla="*/ 3103880 h 3850640"/>
                  <a:gd name="connsiteX120" fmla="*/ 3784600 w 4409440"/>
                  <a:gd name="connsiteY120" fmla="*/ 3149600 h 3850640"/>
                  <a:gd name="connsiteX121" fmla="*/ 3799840 w 4409440"/>
                  <a:gd name="connsiteY121" fmla="*/ 3164840 h 3850640"/>
                  <a:gd name="connsiteX122" fmla="*/ 3845560 w 4409440"/>
                  <a:gd name="connsiteY122" fmla="*/ 3195320 h 3850640"/>
                  <a:gd name="connsiteX123" fmla="*/ 3891280 w 4409440"/>
                  <a:gd name="connsiteY123" fmla="*/ 3205480 h 3850640"/>
                  <a:gd name="connsiteX124" fmla="*/ 3911600 w 4409440"/>
                  <a:gd name="connsiteY124" fmla="*/ 3215640 h 3850640"/>
                  <a:gd name="connsiteX125" fmla="*/ 3952240 w 4409440"/>
                  <a:gd name="connsiteY125" fmla="*/ 3225800 h 3850640"/>
                  <a:gd name="connsiteX126" fmla="*/ 3962400 w 4409440"/>
                  <a:gd name="connsiteY126" fmla="*/ 3241040 h 3850640"/>
                  <a:gd name="connsiteX127" fmla="*/ 3992880 w 4409440"/>
                  <a:gd name="connsiteY127" fmla="*/ 3261360 h 3850640"/>
                  <a:gd name="connsiteX128" fmla="*/ 4023360 w 4409440"/>
                  <a:gd name="connsiteY128" fmla="*/ 3307080 h 3850640"/>
                  <a:gd name="connsiteX129" fmla="*/ 4043680 w 4409440"/>
                  <a:gd name="connsiteY129" fmla="*/ 3368040 h 3850640"/>
                  <a:gd name="connsiteX130" fmla="*/ 4053840 w 4409440"/>
                  <a:gd name="connsiteY130" fmla="*/ 3423920 h 3850640"/>
                  <a:gd name="connsiteX131" fmla="*/ 4058920 w 4409440"/>
                  <a:gd name="connsiteY131" fmla="*/ 3439160 h 3850640"/>
                  <a:gd name="connsiteX132" fmla="*/ 4064000 w 4409440"/>
                  <a:gd name="connsiteY132" fmla="*/ 3469640 h 3850640"/>
                  <a:gd name="connsiteX133" fmla="*/ 4084320 w 4409440"/>
                  <a:gd name="connsiteY133" fmla="*/ 3525520 h 3850640"/>
                  <a:gd name="connsiteX134" fmla="*/ 4089400 w 4409440"/>
                  <a:gd name="connsiteY134" fmla="*/ 3550920 h 3850640"/>
                  <a:gd name="connsiteX135" fmla="*/ 4130040 w 4409440"/>
                  <a:gd name="connsiteY135" fmla="*/ 3611880 h 3850640"/>
                  <a:gd name="connsiteX136" fmla="*/ 4140200 w 4409440"/>
                  <a:gd name="connsiteY136" fmla="*/ 3627120 h 3850640"/>
                  <a:gd name="connsiteX137" fmla="*/ 4155440 w 4409440"/>
                  <a:gd name="connsiteY137" fmla="*/ 3642360 h 3850640"/>
                  <a:gd name="connsiteX138" fmla="*/ 4170680 w 4409440"/>
                  <a:gd name="connsiteY138" fmla="*/ 3667760 h 3850640"/>
                  <a:gd name="connsiteX139" fmla="*/ 4196080 w 4409440"/>
                  <a:gd name="connsiteY139" fmla="*/ 3683000 h 3850640"/>
                  <a:gd name="connsiteX140" fmla="*/ 4206240 w 4409440"/>
                  <a:gd name="connsiteY140" fmla="*/ 3698240 h 3850640"/>
                  <a:gd name="connsiteX141" fmla="*/ 4241800 w 4409440"/>
                  <a:gd name="connsiteY141" fmla="*/ 3738880 h 3850640"/>
                  <a:gd name="connsiteX142" fmla="*/ 4251960 w 4409440"/>
                  <a:gd name="connsiteY142" fmla="*/ 3759200 h 3850640"/>
                  <a:gd name="connsiteX143" fmla="*/ 4267200 w 4409440"/>
                  <a:gd name="connsiteY143" fmla="*/ 3794760 h 3850640"/>
                  <a:gd name="connsiteX144" fmla="*/ 4302760 w 4409440"/>
                  <a:gd name="connsiteY144" fmla="*/ 3815080 h 3850640"/>
                  <a:gd name="connsiteX145" fmla="*/ 4328160 w 4409440"/>
                  <a:gd name="connsiteY145" fmla="*/ 3840480 h 3850640"/>
                  <a:gd name="connsiteX146" fmla="*/ 4358640 w 4409440"/>
                  <a:gd name="connsiteY146" fmla="*/ 3850640 h 3850640"/>
                  <a:gd name="connsiteX147" fmla="*/ 4389120 w 4409440"/>
                  <a:gd name="connsiteY147" fmla="*/ 3845560 h 3850640"/>
                  <a:gd name="connsiteX148" fmla="*/ 4394200 w 4409440"/>
                  <a:gd name="connsiteY148" fmla="*/ 3825240 h 3850640"/>
                  <a:gd name="connsiteX149" fmla="*/ 4409440 w 4409440"/>
                  <a:gd name="connsiteY14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559560 w 4409440"/>
                  <a:gd name="connsiteY9" fmla="*/ 294640 h 3850640"/>
                  <a:gd name="connsiteX10" fmla="*/ 1600200 w 4409440"/>
                  <a:gd name="connsiteY10" fmla="*/ 320040 h 3850640"/>
                  <a:gd name="connsiteX11" fmla="*/ 1620520 w 4409440"/>
                  <a:gd name="connsiteY11" fmla="*/ 330200 h 3850640"/>
                  <a:gd name="connsiteX12" fmla="*/ 1686560 w 4409440"/>
                  <a:gd name="connsiteY12" fmla="*/ 370840 h 3850640"/>
                  <a:gd name="connsiteX13" fmla="*/ 1706880 w 4409440"/>
                  <a:gd name="connsiteY13" fmla="*/ 381000 h 3850640"/>
                  <a:gd name="connsiteX14" fmla="*/ 1732280 w 4409440"/>
                  <a:gd name="connsiteY14" fmla="*/ 396240 h 3850640"/>
                  <a:gd name="connsiteX15" fmla="*/ 1813560 w 4409440"/>
                  <a:gd name="connsiteY15" fmla="*/ 421640 h 3850640"/>
                  <a:gd name="connsiteX16" fmla="*/ 1844040 w 4409440"/>
                  <a:gd name="connsiteY16" fmla="*/ 441960 h 3850640"/>
                  <a:gd name="connsiteX17" fmla="*/ 1874520 w 4409440"/>
                  <a:gd name="connsiteY17" fmla="*/ 452120 h 3850640"/>
                  <a:gd name="connsiteX18" fmla="*/ 1905000 w 4409440"/>
                  <a:gd name="connsiteY18" fmla="*/ 472440 h 3850640"/>
                  <a:gd name="connsiteX19" fmla="*/ 1925320 w 4409440"/>
                  <a:gd name="connsiteY19" fmla="*/ 487680 h 3850640"/>
                  <a:gd name="connsiteX20" fmla="*/ 1955800 w 4409440"/>
                  <a:gd name="connsiteY20" fmla="*/ 508000 h 3850640"/>
                  <a:gd name="connsiteX21" fmla="*/ 2021840 w 4409440"/>
                  <a:gd name="connsiteY21" fmla="*/ 533400 h 3850640"/>
                  <a:gd name="connsiteX22" fmla="*/ 2047240 w 4409440"/>
                  <a:gd name="connsiteY22" fmla="*/ 538480 h 3850640"/>
                  <a:gd name="connsiteX23" fmla="*/ 2067560 w 4409440"/>
                  <a:gd name="connsiteY23" fmla="*/ 553720 h 3850640"/>
                  <a:gd name="connsiteX24" fmla="*/ 2082800 w 4409440"/>
                  <a:gd name="connsiteY24" fmla="*/ 558800 h 3850640"/>
                  <a:gd name="connsiteX25" fmla="*/ 2128520 w 4409440"/>
                  <a:gd name="connsiteY25" fmla="*/ 604520 h 3850640"/>
                  <a:gd name="connsiteX26" fmla="*/ 2179320 w 4409440"/>
                  <a:gd name="connsiteY26" fmla="*/ 629920 h 3850640"/>
                  <a:gd name="connsiteX27" fmla="*/ 2265680 w 4409440"/>
                  <a:gd name="connsiteY27" fmla="*/ 680720 h 3850640"/>
                  <a:gd name="connsiteX28" fmla="*/ 2286000 w 4409440"/>
                  <a:gd name="connsiteY28" fmla="*/ 695960 h 3850640"/>
                  <a:gd name="connsiteX29" fmla="*/ 2336800 w 4409440"/>
                  <a:gd name="connsiteY29" fmla="*/ 721360 h 3850640"/>
                  <a:gd name="connsiteX30" fmla="*/ 2352040 w 4409440"/>
                  <a:gd name="connsiteY30" fmla="*/ 736600 h 3850640"/>
                  <a:gd name="connsiteX31" fmla="*/ 2438400 w 4409440"/>
                  <a:gd name="connsiteY31" fmla="*/ 777240 h 3850640"/>
                  <a:gd name="connsiteX32" fmla="*/ 2458720 w 4409440"/>
                  <a:gd name="connsiteY32" fmla="*/ 792480 h 3850640"/>
                  <a:gd name="connsiteX33" fmla="*/ 2479040 w 4409440"/>
                  <a:gd name="connsiteY33" fmla="*/ 802640 h 3850640"/>
                  <a:gd name="connsiteX34" fmla="*/ 2504440 w 4409440"/>
                  <a:gd name="connsiteY34" fmla="*/ 817880 h 3850640"/>
                  <a:gd name="connsiteX35" fmla="*/ 2529840 w 4409440"/>
                  <a:gd name="connsiteY35" fmla="*/ 848360 h 3850640"/>
                  <a:gd name="connsiteX36" fmla="*/ 2545080 w 4409440"/>
                  <a:gd name="connsiteY36" fmla="*/ 873760 h 3850640"/>
                  <a:gd name="connsiteX37" fmla="*/ 2570480 w 4409440"/>
                  <a:gd name="connsiteY37" fmla="*/ 894080 h 3850640"/>
                  <a:gd name="connsiteX38" fmla="*/ 2590800 w 4409440"/>
                  <a:gd name="connsiteY38" fmla="*/ 914400 h 3850640"/>
                  <a:gd name="connsiteX39" fmla="*/ 2636520 w 4409440"/>
                  <a:gd name="connsiteY39" fmla="*/ 939800 h 3850640"/>
                  <a:gd name="connsiteX40" fmla="*/ 2687320 w 4409440"/>
                  <a:gd name="connsiteY40" fmla="*/ 980440 h 3850640"/>
                  <a:gd name="connsiteX41" fmla="*/ 2707640 w 4409440"/>
                  <a:gd name="connsiteY41" fmla="*/ 990600 h 3850640"/>
                  <a:gd name="connsiteX42" fmla="*/ 2758440 w 4409440"/>
                  <a:gd name="connsiteY42" fmla="*/ 1046480 h 3850640"/>
                  <a:gd name="connsiteX43" fmla="*/ 2763520 w 4409440"/>
                  <a:gd name="connsiteY43" fmla="*/ 1061720 h 3850640"/>
                  <a:gd name="connsiteX44" fmla="*/ 2768600 w 4409440"/>
                  <a:gd name="connsiteY44" fmla="*/ 1087120 h 3850640"/>
                  <a:gd name="connsiteX45" fmla="*/ 2788920 w 4409440"/>
                  <a:gd name="connsiteY45" fmla="*/ 1117600 h 3850640"/>
                  <a:gd name="connsiteX46" fmla="*/ 2799080 w 4409440"/>
                  <a:gd name="connsiteY46" fmla="*/ 1132840 h 3850640"/>
                  <a:gd name="connsiteX47" fmla="*/ 2809240 w 4409440"/>
                  <a:gd name="connsiteY47" fmla="*/ 1168400 h 3850640"/>
                  <a:gd name="connsiteX48" fmla="*/ 2814320 w 4409440"/>
                  <a:gd name="connsiteY48" fmla="*/ 1183640 h 3850640"/>
                  <a:gd name="connsiteX49" fmla="*/ 2824480 w 4409440"/>
                  <a:gd name="connsiteY49" fmla="*/ 1198880 h 3850640"/>
                  <a:gd name="connsiteX50" fmla="*/ 2819400 w 4409440"/>
                  <a:gd name="connsiteY50" fmla="*/ 1270000 h 3850640"/>
                  <a:gd name="connsiteX51" fmla="*/ 2804160 w 4409440"/>
                  <a:gd name="connsiteY51" fmla="*/ 1285240 h 3850640"/>
                  <a:gd name="connsiteX52" fmla="*/ 2794000 w 4409440"/>
                  <a:gd name="connsiteY52" fmla="*/ 1305560 h 3850640"/>
                  <a:gd name="connsiteX53" fmla="*/ 2773680 w 4409440"/>
                  <a:gd name="connsiteY53" fmla="*/ 1336040 h 3850640"/>
                  <a:gd name="connsiteX54" fmla="*/ 2758440 w 4409440"/>
                  <a:gd name="connsiteY54" fmla="*/ 1366520 h 3850640"/>
                  <a:gd name="connsiteX55" fmla="*/ 2753360 w 4409440"/>
                  <a:gd name="connsiteY55" fmla="*/ 1386840 h 3850640"/>
                  <a:gd name="connsiteX56" fmla="*/ 2748280 w 4409440"/>
                  <a:gd name="connsiteY56" fmla="*/ 1402080 h 3850640"/>
                  <a:gd name="connsiteX57" fmla="*/ 2738120 w 4409440"/>
                  <a:gd name="connsiteY57" fmla="*/ 1442720 h 3850640"/>
                  <a:gd name="connsiteX58" fmla="*/ 2733040 w 4409440"/>
                  <a:gd name="connsiteY58" fmla="*/ 1457960 h 3850640"/>
                  <a:gd name="connsiteX59" fmla="*/ 2727960 w 4409440"/>
                  <a:gd name="connsiteY59" fmla="*/ 1488440 h 3850640"/>
                  <a:gd name="connsiteX60" fmla="*/ 2717800 w 4409440"/>
                  <a:gd name="connsiteY60" fmla="*/ 1508760 h 3850640"/>
                  <a:gd name="connsiteX61" fmla="*/ 2707640 w 4409440"/>
                  <a:gd name="connsiteY61" fmla="*/ 1534160 h 3850640"/>
                  <a:gd name="connsiteX62" fmla="*/ 2697480 w 4409440"/>
                  <a:gd name="connsiteY62" fmla="*/ 1549400 h 3850640"/>
                  <a:gd name="connsiteX63" fmla="*/ 2687320 w 4409440"/>
                  <a:gd name="connsiteY63" fmla="*/ 1579880 h 3850640"/>
                  <a:gd name="connsiteX64" fmla="*/ 2682240 w 4409440"/>
                  <a:gd name="connsiteY64" fmla="*/ 1595120 h 3850640"/>
                  <a:gd name="connsiteX65" fmla="*/ 2672080 w 4409440"/>
                  <a:gd name="connsiteY65" fmla="*/ 1625600 h 3850640"/>
                  <a:gd name="connsiteX66" fmla="*/ 2677160 w 4409440"/>
                  <a:gd name="connsiteY66" fmla="*/ 1732280 h 3850640"/>
                  <a:gd name="connsiteX67" fmla="*/ 2697480 w 4409440"/>
                  <a:gd name="connsiteY67" fmla="*/ 1752600 h 3850640"/>
                  <a:gd name="connsiteX68" fmla="*/ 2707640 w 4409440"/>
                  <a:gd name="connsiteY68" fmla="*/ 1772920 h 3850640"/>
                  <a:gd name="connsiteX69" fmla="*/ 2722880 w 4409440"/>
                  <a:gd name="connsiteY69" fmla="*/ 1788160 h 3850640"/>
                  <a:gd name="connsiteX70" fmla="*/ 2738120 w 4409440"/>
                  <a:gd name="connsiteY70" fmla="*/ 1808480 h 3850640"/>
                  <a:gd name="connsiteX71" fmla="*/ 2743200 w 4409440"/>
                  <a:gd name="connsiteY71" fmla="*/ 1828800 h 3850640"/>
                  <a:gd name="connsiteX72" fmla="*/ 2783840 w 4409440"/>
                  <a:gd name="connsiteY72" fmla="*/ 1869440 h 3850640"/>
                  <a:gd name="connsiteX73" fmla="*/ 2794000 w 4409440"/>
                  <a:gd name="connsiteY73" fmla="*/ 1889760 h 3850640"/>
                  <a:gd name="connsiteX74" fmla="*/ 2804160 w 4409440"/>
                  <a:gd name="connsiteY74" fmla="*/ 1905000 h 3850640"/>
                  <a:gd name="connsiteX75" fmla="*/ 2809240 w 4409440"/>
                  <a:gd name="connsiteY75" fmla="*/ 1920240 h 3850640"/>
                  <a:gd name="connsiteX76" fmla="*/ 2824480 w 4409440"/>
                  <a:gd name="connsiteY76" fmla="*/ 1940560 h 3850640"/>
                  <a:gd name="connsiteX77" fmla="*/ 2834640 w 4409440"/>
                  <a:gd name="connsiteY77" fmla="*/ 1955800 h 3850640"/>
                  <a:gd name="connsiteX78" fmla="*/ 2849880 w 4409440"/>
                  <a:gd name="connsiteY78" fmla="*/ 1965960 h 3850640"/>
                  <a:gd name="connsiteX79" fmla="*/ 2860040 w 4409440"/>
                  <a:gd name="connsiteY79" fmla="*/ 1981200 h 3850640"/>
                  <a:gd name="connsiteX80" fmla="*/ 2870200 w 4409440"/>
                  <a:gd name="connsiteY80" fmla="*/ 2001520 h 3850640"/>
                  <a:gd name="connsiteX81" fmla="*/ 2885440 w 4409440"/>
                  <a:gd name="connsiteY81" fmla="*/ 2016760 h 3850640"/>
                  <a:gd name="connsiteX82" fmla="*/ 2890520 w 4409440"/>
                  <a:gd name="connsiteY82" fmla="*/ 2032000 h 3850640"/>
                  <a:gd name="connsiteX83" fmla="*/ 2926080 w 4409440"/>
                  <a:gd name="connsiteY83" fmla="*/ 2072640 h 3850640"/>
                  <a:gd name="connsiteX84" fmla="*/ 2956560 w 4409440"/>
                  <a:gd name="connsiteY84" fmla="*/ 2113280 h 3850640"/>
                  <a:gd name="connsiteX85" fmla="*/ 2966720 w 4409440"/>
                  <a:gd name="connsiteY85" fmla="*/ 2128520 h 3850640"/>
                  <a:gd name="connsiteX86" fmla="*/ 2981960 w 4409440"/>
                  <a:gd name="connsiteY86" fmla="*/ 2143760 h 3850640"/>
                  <a:gd name="connsiteX87" fmla="*/ 2992120 w 4409440"/>
                  <a:gd name="connsiteY87" fmla="*/ 2159000 h 3850640"/>
                  <a:gd name="connsiteX88" fmla="*/ 3007360 w 4409440"/>
                  <a:gd name="connsiteY88" fmla="*/ 2174240 h 3850640"/>
                  <a:gd name="connsiteX89" fmla="*/ 3053080 w 4409440"/>
                  <a:gd name="connsiteY89" fmla="*/ 2225040 h 3850640"/>
                  <a:gd name="connsiteX90" fmla="*/ 3088640 w 4409440"/>
                  <a:gd name="connsiteY90" fmla="*/ 2250440 h 3850640"/>
                  <a:gd name="connsiteX91" fmla="*/ 3124200 w 4409440"/>
                  <a:gd name="connsiteY91" fmla="*/ 2275840 h 3850640"/>
                  <a:gd name="connsiteX92" fmla="*/ 3154680 w 4409440"/>
                  <a:gd name="connsiteY92" fmla="*/ 2316480 h 3850640"/>
                  <a:gd name="connsiteX93" fmla="*/ 3185160 w 4409440"/>
                  <a:gd name="connsiteY93" fmla="*/ 2346960 h 3850640"/>
                  <a:gd name="connsiteX94" fmla="*/ 3195320 w 4409440"/>
                  <a:gd name="connsiteY94" fmla="*/ 2362200 h 3850640"/>
                  <a:gd name="connsiteX95" fmla="*/ 3225800 w 4409440"/>
                  <a:gd name="connsiteY95" fmla="*/ 2382520 h 3850640"/>
                  <a:gd name="connsiteX96" fmla="*/ 3241040 w 4409440"/>
                  <a:gd name="connsiteY96" fmla="*/ 2402840 h 3850640"/>
                  <a:gd name="connsiteX97" fmla="*/ 3271520 w 4409440"/>
                  <a:gd name="connsiteY97" fmla="*/ 2453640 h 3850640"/>
                  <a:gd name="connsiteX98" fmla="*/ 3276600 w 4409440"/>
                  <a:gd name="connsiteY98" fmla="*/ 2468880 h 3850640"/>
                  <a:gd name="connsiteX99" fmla="*/ 3322320 w 4409440"/>
                  <a:gd name="connsiteY99" fmla="*/ 2529840 h 3850640"/>
                  <a:gd name="connsiteX100" fmla="*/ 3342640 w 4409440"/>
                  <a:gd name="connsiteY100" fmla="*/ 2575560 h 3850640"/>
                  <a:gd name="connsiteX101" fmla="*/ 3378200 w 4409440"/>
                  <a:gd name="connsiteY101" fmla="*/ 2616200 h 3850640"/>
                  <a:gd name="connsiteX102" fmla="*/ 3398520 w 4409440"/>
                  <a:gd name="connsiteY102" fmla="*/ 2646680 h 3850640"/>
                  <a:gd name="connsiteX103" fmla="*/ 3403600 w 4409440"/>
                  <a:gd name="connsiteY103" fmla="*/ 2667000 h 3850640"/>
                  <a:gd name="connsiteX104" fmla="*/ 3439160 w 4409440"/>
                  <a:gd name="connsiteY104" fmla="*/ 2702560 h 3850640"/>
                  <a:gd name="connsiteX105" fmla="*/ 3454400 w 4409440"/>
                  <a:gd name="connsiteY105" fmla="*/ 2727960 h 3850640"/>
                  <a:gd name="connsiteX106" fmla="*/ 3489960 w 4409440"/>
                  <a:gd name="connsiteY106" fmla="*/ 2763520 h 3850640"/>
                  <a:gd name="connsiteX107" fmla="*/ 3535680 w 4409440"/>
                  <a:gd name="connsiteY107" fmla="*/ 2829560 h 3850640"/>
                  <a:gd name="connsiteX108" fmla="*/ 3550920 w 4409440"/>
                  <a:gd name="connsiteY108" fmla="*/ 2839720 h 3850640"/>
                  <a:gd name="connsiteX109" fmla="*/ 3576320 w 4409440"/>
                  <a:gd name="connsiteY109" fmla="*/ 2865120 h 3850640"/>
                  <a:gd name="connsiteX110" fmla="*/ 3591560 w 4409440"/>
                  <a:gd name="connsiteY110" fmla="*/ 2870200 h 3850640"/>
                  <a:gd name="connsiteX111" fmla="*/ 3606800 w 4409440"/>
                  <a:gd name="connsiteY111" fmla="*/ 2880360 h 3850640"/>
                  <a:gd name="connsiteX112" fmla="*/ 3652520 w 4409440"/>
                  <a:gd name="connsiteY112" fmla="*/ 2941320 h 3850640"/>
                  <a:gd name="connsiteX113" fmla="*/ 3672840 w 4409440"/>
                  <a:gd name="connsiteY113" fmla="*/ 2961640 h 3850640"/>
                  <a:gd name="connsiteX114" fmla="*/ 3693160 w 4409440"/>
                  <a:gd name="connsiteY114" fmla="*/ 3012440 h 3850640"/>
                  <a:gd name="connsiteX115" fmla="*/ 3708400 w 4409440"/>
                  <a:gd name="connsiteY115" fmla="*/ 3027680 h 3850640"/>
                  <a:gd name="connsiteX116" fmla="*/ 3713480 w 4409440"/>
                  <a:gd name="connsiteY116" fmla="*/ 3042920 h 3850640"/>
                  <a:gd name="connsiteX117" fmla="*/ 3749040 w 4409440"/>
                  <a:gd name="connsiteY117" fmla="*/ 3088640 h 3850640"/>
                  <a:gd name="connsiteX118" fmla="*/ 3754120 w 4409440"/>
                  <a:gd name="connsiteY118" fmla="*/ 3103880 h 3850640"/>
                  <a:gd name="connsiteX119" fmla="*/ 3784600 w 4409440"/>
                  <a:gd name="connsiteY119" fmla="*/ 3149600 h 3850640"/>
                  <a:gd name="connsiteX120" fmla="*/ 3799840 w 4409440"/>
                  <a:gd name="connsiteY120" fmla="*/ 3164840 h 3850640"/>
                  <a:gd name="connsiteX121" fmla="*/ 3845560 w 4409440"/>
                  <a:gd name="connsiteY121" fmla="*/ 3195320 h 3850640"/>
                  <a:gd name="connsiteX122" fmla="*/ 3891280 w 4409440"/>
                  <a:gd name="connsiteY122" fmla="*/ 3205480 h 3850640"/>
                  <a:gd name="connsiteX123" fmla="*/ 3911600 w 4409440"/>
                  <a:gd name="connsiteY123" fmla="*/ 3215640 h 3850640"/>
                  <a:gd name="connsiteX124" fmla="*/ 3952240 w 4409440"/>
                  <a:gd name="connsiteY124" fmla="*/ 3225800 h 3850640"/>
                  <a:gd name="connsiteX125" fmla="*/ 3962400 w 4409440"/>
                  <a:gd name="connsiteY125" fmla="*/ 3241040 h 3850640"/>
                  <a:gd name="connsiteX126" fmla="*/ 3992880 w 4409440"/>
                  <a:gd name="connsiteY126" fmla="*/ 3261360 h 3850640"/>
                  <a:gd name="connsiteX127" fmla="*/ 4023360 w 4409440"/>
                  <a:gd name="connsiteY127" fmla="*/ 3307080 h 3850640"/>
                  <a:gd name="connsiteX128" fmla="*/ 4043680 w 4409440"/>
                  <a:gd name="connsiteY128" fmla="*/ 3368040 h 3850640"/>
                  <a:gd name="connsiteX129" fmla="*/ 4053840 w 4409440"/>
                  <a:gd name="connsiteY129" fmla="*/ 3423920 h 3850640"/>
                  <a:gd name="connsiteX130" fmla="*/ 4058920 w 4409440"/>
                  <a:gd name="connsiteY130" fmla="*/ 3439160 h 3850640"/>
                  <a:gd name="connsiteX131" fmla="*/ 4064000 w 4409440"/>
                  <a:gd name="connsiteY131" fmla="*/ 3469640 h 3850640"/>
                  <a:gd name="connsiteX132" fmla="*/ 4084320 w 4409440"/>
                  <a:gd name="connsiteY132" fmla="*/ 3525520 h 3850640"/>
                  <a:gd name="connsiteX133" fmla="*/ 4089400 w 4409440"/>
                  <a:gd name="connsiteY133" fmla="*/ 3550920 h 3850640"/>
                  <a:gd name="connsiteX134" fmla="*/ 4130040 w 4409440"/>
                  <a:gd name="connsiteY134" fmla="*/ 3611880 h 3850640"/>
                  <a:gd name="connsiteX135" fmla="*/ 4140200 w 4409440"/>
                  <a:gd name="connsiteY135" fmla="*/ 3627120 h 3850640"/>
                  <a:gd name="connsiteX136" fmla="*/ 4155440 w 4409440"/>
                  <a:gd name="connsiteY136" fmla="*/ 3642360 h 3850640"/>
                  <a:gd name="connsiteX137" fmla="*/ 4170680 w 4409440"/>
                  <a:gd name="connsiteY137" fmla="*/ 3667760 h 3850640"/>
                  <a:gd name="connsiteX138" fmla="*/ 4196080 w 4409440"/>
                  <a:gd name="connsiteY138" fmla="*/ 3683000 h 3850640"/>
                  <a:gd name="connsiteX139" fmla="*/ 4206240 w 4409440"/>
                  <a:gd name="connsiteY139" fmla="*/ 3698240 h 3850640"/>
                  <a:gd name="connsiteX140" fmla="*/ 4241800 w 4409440"/>
                  <a:gd name="connsiteY140" fmla="*/ 3738880 h 3850640"/>
                  <a:gd name="connsiteX141" fmla="*/ 4251960 w 4409440"/>
                  <a:gd name="connsiteY141" fmla="*/ 3759200 h 3850640"/>
                  <a:gd name="connsiteX142" fmla="*/ 4267200 w 4409440"/>
                  <a:gd name="connsiteY142" fmla="*/ 3794760 h 3850640"/>
                  <a:gd name="connsiteX143" fmla="*/ 4302760 w 4409440"/>
                  <a:gd name="connsiteY143" fmla="*/ 3815080 h 3850640"/>
                  <a:gd name="connsiteX144" fmla="*/ 4328160 w 4409440"/>
                  <a:gd name="connsiteY144" fmla="*/ 3840480 h 3850640"/>
                  <a:gd name="connsiteX145" fmla="*/ 4358640 w 4409440"/>
                  <a:gd name="connsiteY145" fmla="*/ 3850640 h 3850640"/>
                  <a:gd name="connsiteX146" fmla="*/ 4389120 w 4409440"/>
                  <a:gd name="connsiteY146" fmla="*/ 3845560 h 3850640"/>
                  <a:gd name="connsiteX147" fmla="*/ 4394200 w 4409440"/>
                  <a:gd name="connsiteY147" fmla="*/ 3825240 h 3850640"/>
                  <a:gd name="connsiteX148" fmla="*/ 4409440 w 4409440"/>
                  <a:gd name="connsiteY14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600200 w 4409440"/>
                  <a:gd name="connsiteY9" fmla="*/ 320040 h 3850640"/>
                  <a:gd name="connsiteX10" fmla="*/ 1620520 w 4409440"/>
                  <a:gd name="connsiteY10" fmla="*/ 330200 h 3850640"/>
                  <a:gd name="connsiteX11" fmla="*/ 1686560 w 4409440"/>
                  <a:gd name="connsiteY11" fmla="*/ 370840 h 3850640"/>
                  <a:gd name="connsiteX12" fmla="*/ 1706880 w 4409440"/>
                  <a:gd name="connsiteY12" fmla="*/ 381000 h 3850640"/>
                  <a:gd name="connsiteX13" fmla="*/ 1732280 w 4409440"/>
                  <a:gd name="connsiteY13" fmla="*/ 396240 h 3850640"/>
                  <a:gd name="connsiteX14" fmla="*/ 1813560 w 4409440"/>
                  <a:gd name="connsiteY14" fmla="*/ 421640 h 3850640"/>
                  <a:gd name="connsiteX15" fmla="*/ 1844040 w 4409440"/>
                  <a:gd name="connsiteY15" fmla="*/ 441960 h 3850640"/>
                  <a:gd name="connsiteX16" fmla="*/ 1874520 w 4409440"/>
                  <a:gd name="connsiteY16" fmla="*/ 452120 h 3850640"/>
                  <a:gd name="connsiteX17" fmla="*/ 1905000 w 4409440"/>
                  <a:gd name="connsiteY17" fmla="*/ 472440 h 3850640"/>
                  <a:gd name="connsiteX18" fmla="*/ 1925320 w 4409440"/>
                  <a:gd name="connsiteY18" fmla="*/ 487680 h 3850640"/>
                  <a:gd name="connsiteX19" fmla="*/ 1955800 w 4409440"/>
                  <a:gd name="connsiteY19" fmla="*/ 508000 h 3850640"/>
                  <a:gd name="connsiteX20" fmla="*/ 2021840 w 4409440"/>
                  <a:gd name="connsiteY20" fmla="*/ 533400 h 3850640"/>
                  <a:gd name="connsiteX21" fmla="*/ 2047240 w 4409440"/>
                  <a:gd name="connsiteY21" fmla="*/ 538480 h 3850640"/>
                  <a:gd name="connsiteX22" fmla="*/ 2067560 w 4409440"/>
                  <a:gd name="connsiteY22" fmla="*/ 553720 h 3850640"/>
                  <a:gd name="connsiteX23" fmla="*/ 2082800 w 4409440"/>
                  <a:gd name="connsiteY23" fmla="*/ 558800 h 3850640"/>
                  <a:gd name="connsiteX24" fmla="*/ 2128520 w 4409440"/>
                  <a:gd name="connsiteY24" fmla="*/ 604520 h 3850640"/>
                  <a:gd name="connsiteX25" fmla="*/ 2179320 w 4409440"/>
                  <a:gd name="connsiteY25" fmla="*/ 629920 h 3850640"/>
                  <a:gd name="connsiteX26" fmla="*/ 2265680 w 4409440"/>
                  <a:gd name="connsiteY26" fmla="*/ 680720 h 3850640"/>
                  <a:gd name="connsiteX27" fmla="*/ 2286000 w 4409440"/>
                  <a:gd name="connsiteY27" fmla="*/ 695960 h 3850640"/>
                  <a:gd name="connsiteX28" fmla="*/ 2336800 w 4409440"/>
                  <a:gd name="connsiteY28" fmla="*/ 721360 h 3850640"/>
                  <a:gd name="connsiteX29" fmla="*/ 2352040 w 4409440"/>
                  <a:gd name="connsiteY29" fmla="*/ 736600 h 3850640"/>
                  <a:gd name="connsiteX30" fmla="*/ 2438400 w 4409440"/>
                  <a:gd name="connsiteY30" fmla="*/ 777240 h 3850640"/>
                  <a:gd name="connsiteX31" fmla="*/ 2458720 w 4409440"/>
                  <a:gd name="connsiteY31" fmla="*/ 792480 h 3850640"/>
                  <a:gd name="connsiteX32" fmla="*/ 2479040 w 4409440"/>
                  <a:gd name="connsiteY32" fmla="*/ 802640 h 3850640"/>
                  <a:gd name="connsiteX33" fmla="*/ 2504440 w 4409440"/>
                  <a:gd name="connsiteY33" fmla="*/ 817880 h 3850640"/>
                  <a:gd name="connsiteX34" fmla="*/ 2529840 w 4409440"/>
                  <a:gd name="connsiteY34" fmla="*/ 848360 h 3850640"/>
                  <a:gd name="connsiteX35" fmla="*/ 2545080 w 4409440"/>
                  <a:gd name="connsiteY35" fmla="*/ 873760 h 3850640"/>
                  <a:gd name="connsiteX36" fmla="*/ 2570480 w 4409440"/>
                  <a:gd name="connsiteY36" fmla="*/ 894080 h 3850640"/>
                  <a:gd name="connsiteX37" fmla="*/ 2590800 w 4409440"/>
                  <a:gd name="connsiteY37" fmla="*/ 914400 h 3850640"/>
                  <a:gd name="connsiteX38" fmla="*/ 2636520 w 4409440"/>
                  <a:gd name="connsiteY38" fmla="*/ 939800 h 3850640"/>
                  <a:gd name="connsiteX39" fmla="*/ 2687320 w 4409440"/>
                  <a:gd name="connsiteY39" fmla="*/ 980440 h 3850640"/>
                  <a:gd name="connsiteX40" fmla="*/ 2707640 w 4409440"/>
                  <a:gd name="connsiteY40" fmla="*/ 990600 h 3850640"/>
                  <a:gd name="connsiteX41" fmla="*/ 2758440 w 4409440"/>
                  <a:gd name="connsiteY41" fmla="*/ 1046480 h 3850640"/>
                  <a:gd name="connsiteX42" fmla="*/ 2763520 w 4409440"/>
                  <a:gd name="connsiteY42" fmla="*/ 1061720 h 3850640"/>
                  <a:gd name="connsiteX43" fmla="*/ 2768600 w 4409440"/>
                  <a:gd name="connsiteY43" fmla="*/ 1087120 h 3850640"/>
                  <a:gd name="connsiteX44" fmla="*/ 2788920 w 4409440"/>
                  <a:gd name="connsiteY44" fmla="*/ 1117600 h 3850640"/>
                  <a:gd name="connsiteX45" fmla="*/ 2799080 w 4409440"/>
                  <a:gd name="connsiteY45" fmla="*/ 1132840 h 3850640"/>
                  <a:gd name="connsiteX46" fmla="*/ 2809240 w 4409440"/>
                  <a:gd name="connsiteY46" fmla="*/ 1168400 h 3850640"/>
                  <a:gd name="connsiteX47" fmla="*/ 2814320 w 4409440"/>
                  <a:gd name="connsiteY47" fmla="*/ 1183640 h 3850640"/>
                  <a:gd name="connsiteX48" fmla="*/ 2824480 w 4409440"/>
                  <a:gd name="connsiteY48" fmla="*/ 1198880 h 3850640"/>
                  <a:gd name="connsiteX49" fmla="*/ 2819400 w 4409440"/>
                  <a:gd name="connsiteY49" fmla="*/ 1270000 h 3850640"/>
                  <a:gd name="connsiteX50" fmla="*/ 2804160 w 4409440"/>
                  <a:gd name="connsiteY50" fmla="*/ 1285240 h 3850640"/>
                  <a:gd name="connsiteX51" fmla="*/ 2794000 w 4409440"/>
                  <a:gd name="connsiteY51" fmla="*/ 1305560 h 3850640"/>
                  <a:gd name="connsiteX52" fmla="*/ 2773680 w 4409440"/>
                  <a:gd name="connsiteY52" fmla="*/ 1336040 h 3850640"/>
                  <a:gd name="connsiteX53" fmla="*/ 2758440 w 4409440"/>
                  <a:gd name="connsiteY53" fmla="*/ 1366520 h 3850640"/>
                  <a:gd name="connsiteX54" fmla="*/ 2753360 w 4409440"/>
                  <a:gd name="connsiteY54" fmla="*/ 1386840 h 3850640"/>
                  <a:gd name="connsiteX55" fmla="*/ 2748280 w 4409440"/>
                  <a:gd name="connsiteY55" fmla="*/ 1402080 h 3850640"/>
                  <a:gd name="connsiteX56" fmla="*/ 2738120 w 4409440"/>
                  <a:gd name="connsiteY56" fmla="*/ 1442720 h 3850640"/>
                  <a:gd name="connsiteX57" fmla="*/ 2733040 w 4409440"/>
                  <a:gd name="connsiteY57" fmla="*/ 1457960 h 3850640"/>
                  <a:gd name="connsiteX58" fmla="*/ 2727960 w 4409440"/>
                  <a:gd name="connsiteY58" fmla="*/ 1488440 h 3850640"/>
                  <a:gd name="connsiteX59" fmla="*/ 2717800 w 4409440"/>
                  <a:gd name="connsiteY59" fmla="*/ 1508760 h 3850640"/>
                  <a:gd name="connsiteX60" fmla="*/ 2707640 w 4409440"/>
                  <a:gd name="connsiteY60" fmla="*/ 1534160 h 3850640"/>
                  <a:gd name="connsiteX61" fmla="*/ 2697480 w 4409440"/>
                  <a:gd name="connsiteY61" fmla="*/ 1549400 h 3850640"/>
                  <a:gd name="connsiteX62" fmla="*/ 2687320 w 4409440"/>
                  <a:gd name="connsiteY62" fmla="*/ 1579880 h 3850640"/>
                  <a:gd name="connsiteX63" fmla="*/ 2682240 w 4409440"/>
                  <a:gd name="connsiteY63" fmla="*/ 1595120 h 3850640"/>
                  <a:gd name="connsiteX64" fmla="*/ 2672080 w 4409440"/>
                  <a:gd name="connsiteY64" fmla="*/ 1625600 h 3850640"/>
                  <a:gd name="connsiteX65" fmla="*/ 2677160 w 4409440"/>
                  <a:gd name="connsiteY65" fmla="*/ 1732280 h 3850640"/>
                  <a:gd name="connsiteX66" fmla="*/ 2697480 w 4409440"/>
                  <a:gd name="connsiteY66" fmla="*/ 1752600 h 3850640"/>
                  <a:gd name="connsiteX67" fmla="*/ 2707640 w 4409440"/>
                  <a:gd name="connsiteY67" fmla="*/ 1772920 h 3850640"/>
                  <a:gd name="connsiteX68" fmla="*/ 2722880 w 4409440"/>
                  <a:gd name="connsiteY68" fmla="*/ 1788160 h 3850640"/>
                  <a:gd name="connsiteX69" fmla="*/ 2738120 w 4409440"/>
                  <a:gd name="connsiteY69" fmla="*/ 1808480 h 3850640"/>
                  <a:gd name="connsiteX70" fmla="*/ 2743200 w 4409440"/>
                  <a:gd name="connsiteY70" fmla="*/ 1828800 h 3850640"/>
                  <a:gd name="connsiteX71" fmla="*/ 2783840 w 4409440"/>
                  <a:gd name="connsiteY71" fmla="*/ 1869440 h 3850640"/>
                  <a:gd name="connsiteX72" fmla="*/ 2794000 w 4409440"/>
                  <a:gd name="connsiteY72" fmla="*/ 1889760 h 3850640"/>
                  <a:gd name="connsiteX73" fmla="*/ 2804160 w 4409440"/>
                  <a:gd name="connsiteY73" fmla="*/ 1905000 h 3850640"/>
                  <a:gd name="connsiteX74" fmla="*/ 2809240 w 4409440"/>
                  <a:gd name="connsiteY74" fmla="*/ 1920240 h 3850640"/>
                  <a:gd name="connsiteX75" fmla="*/ 2824480 w 4409440"/>
                  <a:gd name="connsiteY75" fmla="*/ 1940560 h 3850640"/>
                  <a:gd name="connsiteX76" fmla="*/ 2834640 w 4409440"/>
                  <a:gd name="connsiteY76" fmla="*/ 1955800 h 3850640"/>
                  <a:gd name="connsiteX77" fmla="*/ 2849880 w 4409440"/>
                  <a:gd name="connsiteY77" fmla="*/ 1965960 h 3850640"/>
                  <a:gd name="connsiteX78" fmla="*/ 2860040 w 4409440"/>
                  <a:gd name="connsiteY78" fmla="*/ 1981200 h 3850640"/>
                  <a:gd name="connsiteX79" fmla="*/ 2870200 w 4409440"/>
                  <a:gd name="connsiteY79" fmla="*/ 2001520 h 3850640"/>
                  <a:gd name="connsiteX80" fmla="*/ 2885440 w 4409440"/>
                  <a:gd name="connsiteY80" fmla="*/ 2016760 h 3850640"/>
                  <a:gd name="connsiteX81" fmla="*/ 2890520 w 4409440"/>
                  <a:gd name="connsiteY81" fmla="*/ 2032000 h 3850640"/>
                  <a:gd name="connsiteX82" fmla="*/ 2926080 w 4409440"/>
                  <a:gd name="connsiteY82" fmla="*/ 2072640 h 3850640"/>
                  <a:gd name="connsiteX83" fmla="*/ 2956560 w 4409440"/>
                  <a:gd name="connsiteY83" fmla="*/ 2113280 h 3850640"/>
                  <a:gd name="connsiteX84" fmla="*/ 2966720 w 4409440"/>
                  <a:gd name="connsiteY84" fmla="*/ 2128520 h 3850640"/>
                  <a:gd name="connsiteX85" fmla="*/ 2981960 w 4409440"/>
                  <a:gd name="connsiteY85" fmla="*/ 2143760 h 3850640"/>
                  <a:gd name="connsiteX86" fmla="*/ 2992120 w 4409440"/>
                  <a:gd name="connsiteY86" fmla="*/ 2159000 h 3850640"/>
                  <a:gd name="connsiteX87" fmla="*/ 3007360 w 4409440"/>
                  <a:gd name="connsiteY87" fmla="*/ 2174240 h 3850640"/>
                  <a:gd name="connsiteX88" fmla="*/ 3053080 w 4409440"/>
                  <a:gd name="connsiteY88" fmla="*/ 2225040 h 3850640"/>
                  <a:gd name="connsiteX89" fmla="*/ 3088640 w 4409440"/>
                  <a:gd name="connsiteY89" fmla="*/ 2250440 h 3850640"/>
                  <a:gd name="connsiteX90" fmla="*/ 3124200 w 4409440"/>
                  <a:gd name="connsiteY90" fmla="*/ 2275840 h 3850640"/>
                  <a:gd name="connsiteX91" fmla="*/ 3154680 w 4409440"/>
                  <a:gd name="connsiteY91" fmla="*/ 2316480 h 3850640"/>
                  <a:gd name="connsiteX92" fmla="*/ 3185160 w 4409440"/>
                  <a:gd name="connsiteY92" fmla="*/ 2346960 h 3850640"/>
                  <a:gd name="connsiteX93" fmla="*/ 3195320 w 4409440"/>
                  <a:gd name="connsiteY93" fmla="*/ 2362200 h 3850640"/>
                  <a:gd name="connsiteX94" fmla="*/ 3225800 w 4409440"/>
                  <a:gd name="connsiteY94" fmla="*/ 2382520 h 3850640"/>
                  <a:gd name="connsiteX95" fmla="*/ 3241040 w 4409440"/>
                  <a:gd name="connsiteY95" fmla="*/ 2402840 h 3850640"/>
                  <a:gd name="connsiteX96" fmla="*/ 3271520 w 4409440"/>
                  <a:gd name="connsiteY96" fmla="*/ 2453640 h 3850640"/>
                  <a:gd name="connsiteX97" fmla="*/ 3276600 w 4409440"/>
                  <a:gd name="connsiteY97" fmla="*/ 2468880 h 3850640"/>
                  <a:gd name="connsiteX98" fmla="*/ 3322320 w 4409440"/>
                  <a:gd name="connsiteY98" fmla="*/ 2529840 h 3850640"/>
                  <a:gd name="connsiteX99" fmla="*/ 3342640 w 4409440"/>
                  <a:gd name="connsiteY99" fmla="*/ 2575560 h 3850640"/>
                  <a:gd name="connsiteX100" fmla="*/ 3378200 w 4409440"/>
                  <a:gd name="connsiteY100" fmla="*/ 2616200 h 3850640"/>
                  <a:gd name="connsiteX101" fmla="*/ 3398520 w 4409440"/>
                  <a:gd name="connsiteY101" fmla="*/ 2646680 h 3850640"/>
                  <a:gd name="connsiteX102" fmla="*/ 3403600 w 4409440"/>
                  <a:gd name="connsiteY102" fmla="*/ 2667000 h 3850640"/>
                  <a:gd name="connsiteX103" fmla="*/ 3439160 w 4409440"/>
                  <a:gd name="connsiteY103" fmla="*/ 2702560 h 3850640"/>
                  <a:gd name="connsiteX104" fmla="*/ 3454400 w 4409440"/>
                  <a:gd name="connsiteY104" fmla="*/ 2727960 h 3850640"/>
                  <a:gd name="connsiteX105" fmla="*/ 3489960 w 4409440"/>
                  <a:gd name="connsiteY105" fmla="*/ 2763520 h 3850640"/>
                  <a:gd name="connsiteX106" fmla="*/ 3535680 w 4409440"/>
                  <a:gd name="connsiteY106" fmla="*/ 2829560 h 3850640"/>
                  <a:gd name="connsiteX107" fmla="*/ 3550920 w 4409440"/>
                  <a:gd name="connsiteY107" fmla="*/ 2839720 h 3850640"/>
                  <a:gd name="connsiteX108" fmla="*/ 3576320 w 4409440"/>
                  <a:gd name="connsiteY108" fmla="*/ 2865120 h 3850640"/>
                  <a:gd name="connsiteX109" fmla="*/ 3591560 w 4409440"/>
                  <a:gd name="connsiteY109" fmla="*/ 2870200 h 3850640"/>
                  <a:gd name="connsiteX110" fmla="*/ 3606800 w 4409440"/>
                  <a:gd name="connsiteY110" fmla="*/ 2880360 h 3850640"/>
                  <a:gd name="connsiteX111" fmla="*/ 3652520 w 4409440"/>
                  <a:gd name="connsiteY111" fmla="*/ 2941320 h 3850640"/>
                  <a:gd name="connsiteX112" fmla="*/ 3672840 w 4409440"/>
                  <a:gd name="connsiteY112" fmla="*/ 2961640 h 3850640"/>
                  <a:gd name="connsiteX113" fmla="*/ 3693160 w 4409440"/>
                  <a:gd name="connsiteY113" fmla="*/ 3012440 h 3850640"/>
                  <a:gd name="connsiteX114" fmla="*/ 3708400 w 4409440"/>
                  <a:gd name="connsiteY114" fmla="*/ 3027680 h 3850640"/>
                  <a:gd name="connsiteX115" fmla="*/ 3713480 w 4409440"/>
                  <a:gd name="connsiteY115" fmla="*/ 3042920 h 3850640"/>
                  <a:gd name="connsiteX116" fmla="*/ 3749040 w 4409440"/>
                  <a:gd name="connsiteY116" fmla="*/ 3088640 h 3850640"/>
                  <a:gd name="connsiteX117" fmla="*/ 3754120 w 4409440"/>
                  <a:gd name="connsiteY117" fmla="*/ 3103880 h 3850640"/>
                  <a:gd name="connsiteX118" fmla="*/ 3784600 w 4409440"/>
                  <a:gd name="connsiteY118" fmla="*/ 3149600 h 3850640"/>
                  <a:gd name="connsiteX119" fmla="*/ 3799840 w 4409440"/>
                  <a:gd name="connsiteY119" fmla="*/ 3164840 h 3850640"/>
                  <a:gd name="connsiteX120" fmla="*/ 3845560 w 4409440"/>
                  <a:gd name="connsiteY120" fmla="*/ 3195320 h 3850640"/>
                  <a:gd name="connsiteX121" fmla="*/ 3891280 w 4409440"/>
                  <a:gd name="connsiteY121" fmla="*/ 3205480 h 3850640"/>
                  <a:gd name="connsiteX122" fmla="*/ 3911600 w 4409440"/>
                  <a:gd name="connsiteY122" fmla="*/ 3215640 h 3850640"/>
                  <a:gd name="connsiteX123" fmla="*/ 3952240 w 4409440"/>
                  <a:gd name="connsiteY123" fmla="*/ 3225800 h 3850640"/>
                  <a:gd name="connsiteX124" fmla="*/ 3962400 w 4409440"/>
                  <a:gd name="connsiteY124" fmla="*/ 3241040 h 3850640"/>
                  <a:gd name="connsiteX125" fmla="*/ 3992880 w 4409440"/>
                  <a:gd name="connsiteY125" fmla="*/ 3261360 h 3850640"/>
                  <a:gd name="connsiteX126" fmla="*/ 4023360 w 4409440"/>
                  <a:gd name="connsiteY126" fmla="*/ 3307080 h 3850640"/>
                  <a:gd name="connsiteX127" fmla="*/ 4043680 w 4409440"/>
                  <a:gd name="connsiteY127" fmla="*/ 3368040 h 3850640"/>
                  <a:gd name="connsiteX128" fmla="*/ 4053840 w 4409440"/>
                  <a:gd name="connsiteY128" fmla="*/ 3423920 h 3850640"/>
                  <a:gd name="connsiteX129" fmla="*/ 4058920 w 4409440"/>
                  <a:gd name="connsiteY129" fmla="*/ 3439160 h 3850640"/>
                  <a:gd name="connsiteX130" fmla="*/ 4064000 w 4409440"/>
                  <a:gd name="connsiteY130" fmla="*/ 3469640 h 3850640"/>
                  <a:gd name="connsiteX131" fmla="*/ 4084320 w 4409440"/>
                  <a:gd name="connsiteY131" fmla="*/ 3525520 h 3850640"/>
                  <a:gd name="connsiteX132" fmla="*/ 4089400 w 4409440"/>
                  <a:gd name="connsiteY132" fmla="*/ 3550920 h 3850640"/>
                  <a:gd name="connsiteX133" fmla="*/ 4130040 w 4409440"/>
                  <a:gd name="connsiteY133" fmla="*/ 3611880 h 3850640"/>
                  <a:gd name="connsiteX134" fmla="*/ 4140200 w 4409440"/>
                  <a:gd name="connsiteY134" fmla="*/ 3627120 h 3850640"/>
                  <a:gd name="connsiteX135" fmla="*/ 4155440 w 4409440"/>
                  <a:gd name="connsiteY135" fmla="*/ 3642360 h 3850640"/>
                  <a:gd name="connsiteX136" fmla="*/ 4170680 w 4409440"/>
                  <a:gd name="connsiteY136" fmla="*/ 3667760 h 3850640"/>
                  <a:gd name="connsiteX137" fmla="*/ 4196080 w 4409440"/>
                  <a:gd name="connsiteY137" fmla="*/ 3683000 h 3850640"/>
                  <a:gd name="connsiteX138" fmla="*/ 4206240 w 4409440"/>
                  <a:gd name="connsiteY138" fmla="*/ 3698240 h 3850640"/>
                  <a:gd name="connsiteX139" fmla="*/ 4241800 w 4409440"/>
                  <a:gd name="connsiteY139" fmla="*/ 3738880 h 3850640"/>
                  <a:gd name="connsiteX140" fmla="*/ 4251960 w 4409440"/>
                  <a:gd name="connsiteY140" fmla="*/ 3759200 h 3850640"/>
                  <a:gd name="connsiteX141" fmla="*/ 4267200 w 4409440"/>
                  <a:gd name="connsiteY141" fmla="*/ 3794760 h 3850640"/>
                  <a:gd name="connsiteX142" fmla="*/ 4302760 w 4409440"/>
                  <a:gd name="connsiteY142" fmla="*/ 3815080 h 3850640"/>
                  <a:gd name="connsiteX143" fmla="*/ 4328160 w 4409440"/>
                  <a:gd name="connsiteY143" fmla="*/ 3840480 h 3850640"/>
                  <a:gd name="connsiteX144" fmla="*/ 4358640 w 4409440"/>
                  <a:gd name="connsiteY144" fmla="*/ 3850640 h 3850640"/>
                  <a:gd name="connsiteX145" fmla="*/ 4389120 w 4409440"/>
                  <a:gd name="connsiteY145" fmla="*/ 3845560 h 3850640"/>
                  <a:gd name="connsiteX146" fmla="*/ 4394200 w 4409440"/>
                  <a:gd name="connsiteY146" fmla="*/ 3825240 h 3850640"/>
                  <a:gd name="connsiteX147" fmla="*/ 4409440 w 4409440"/>
                  <a:gd name="connsiteY14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600200 w 4409440"/>
                  <a:gd name="connsiteY9" fmla="*/ 320040 h 3850640"/>
                  <a:gd name="connsiteX10" fmla="*/ 1686560 w 4409440"/>
                  <a:gd name="connsiteY10" fmla="*/ 370840 h 3850640"/>
                  <a:gd name="connsiteX11" fmla="*/ 1706880 w 4409440"/>
                  <a:gd name="connsiteY11" fmla="*/ 381000 h 3850640"/>
                  <a:gd name="connsiteX12" fmla="*/ 1732280 w 4409440"/>
                  <a:gd name="connsiteY12" fmla="*/ 396240 h 3850640"/>
                  <a:gd name="connsiteX13" fmla="*/ 1813560 w 4409440"/>
                  <a:gd name="connsiteY13" fmla="*/ 421640 h 3850640"/>
                  <a:gd name="connsiteX14" fmla="*/ 1844040 w 4409440"/>
                  <a:gd name="connsiteY14" fmla="*/ 441960 h 3850640"/>
                  <a:gd name="connsiteX15" fmla="*/ 1874520 w 4409440"/>
                  <a:gd name="connsiteY15" fmla="*/ 452120 h 3850640"/>
                  <a:gd name="connsiteX16" fmla="*/ 1905000 w 4409440"/>
                  <a:gd name="connsiteY16" fmla="*/ 472440 h 3850640"/>
                  <a:gd name="connsiteX17" fmla="*/ 1925320 w 4409440"/>
                  <a:gd name="connsiteY17" fmla="*/ 487680 h 3850640"/>
                  <a:gd name="connsiteX18" fmla="*/ 1955800 w 4409440"/>
                  <a:gd name="connsiteY18" fmla="*/ 508000 h 3850640"/>
                  <a:gd name="connsiteX19" fmla="*/ 2021840 w 4409440"/>
                  <a:gd name="connsiteY19" fmla="*/ 533400 h 3850640"/>
                  <a:gd name="connsiteX20" fmla="*/ 2047240 w 4409440"/>
                  <a:gd name="connsiteY20" fmla="*/ 538480 h 3850640"/>
                  <a:gd name="connsiteX21" fmla="*/ 2067560 w 4409440"/>
                  <a:gd name="connsiteY21" fmla="*/ 553720 h 3850640"/>
                  <a:gd name="connsiteX22" fmla="*/ 2082800 w 4409440"/>
                  <a:gd name="connsiteY22" fmla="*/ 558800 h 3850640"/>
                  <a:gd name="connsiteX23" fmla="*/ 2128520 w 4409440"/>
                  <a:gd name="connsiteY23" fmla="*/ 604520 h 3850640"/>
                  <a:gd name="connsiteX24" fmla="*/ 2179320 w 4409440"/>
                  <a:gd name="connsiteY24" fmla="*/ 629920 h 3850640"/>
                  <a:gd name="connsiteX25" fmla="*/ 2265680 w 4409440"/>
                  <a:gd name="connsiteY25" fmla="*/ 680720 h 3850640"/>
                  <a:gd name="connsiteX26" fmla="*/ 2286000 w 4409440"/>
                  <a:gd name="connsiteY26" fmla="*/ 695960 h 3850640"/>
                  <a:gd name="connsiteX27" fmla="*/ 2336800 w 4409440"/>
                  <a:gd name="connsiteY27" fmla="*/ 721360 h 3850640"/>
                  <a:gd name="connsiteX28" fmla="*/ 2352040 w 4409440"/>
                  <a:gd name="connsiteY28" fmla="*/ 736600 h 3850640"/>
                  <a:gd name="connsiteX29" fmla="*/ 2438400 w 4409440"/>
                  <a:gd name="connsiteY29" fmla="*/ 777240 h 3850640"/>
                  <a:gd name="connsiteX30" fmla="*/ 2458720 w 4409440"/>
                  <a:gd name="connsiteY30" fmla="*/ 792480 h 3850640"/>
                  <a:gd name="connsiteX31" fmla="*/ 2479040 w 4409440"/>
                  <a:gd name="connsiteY31" fmla="*/ 802640 h 3850640"/>
                  <a:gd name="connsiteX32" fmla="*/ 2504440 w 4409440"/>
                  <a:gd name="connsiteY32" fmla="*/ 817880 h 3850640"/>
                  <a:gd name="connsiteX33" fmla="*/ 2529840 w 4409440"/>
                  <a:gd name="connsiteY33" fmla="*/ 848360 h 3850640"/>
                  <a:gd name="connsiteX34" fmla="*/ 2545080 w 4409440"/>
                  <a:gd name="connsiteY34" fmla="*/ 873760 h 3850640"/>
                  <a:gd name="connsiteX35" fmla="*/ 2570480 w 4409440"/>
                  <a:gd name="connsiteY35" fmla="*/ 894080 h 3850640"/>
                  <a:gd name="connsiteX36" fmla="*/ 2590800 w 4409440"/>
                  <a:gd name="connsiteY36" fmla="*/ 914400 h 3850640"/>
                  <a:gd name="connsiteX37" fmla="*/ 2636520 w 4409440"/>
                  <a:gd name="connsiteY37" fmla="*/ 939800 h 3850640"/>
                  <a:gd name="connsiteX38" fmla="*/ 2687320 w 4409440"/>
                  <a:gd name="connsiteY38" fmla="*/ 980440 h 3850640"/>
                  <a:gd name="connsiteX39" fmla="*/ 2707640 w 4409440"/>
                  <a:gd name="connsiteY39" fmla="*/ 990600 h 3850640"/>
                  <a:gd name="connsiteX40" fmla="*/ 2758440 w 4409440"/>
                  <a:gd name="connsiteY40" fmla="*/ 1046480 h 3850640"/>
                  <a:gd name="connsiteX41" fmla="*/ 2763520 w 4409440"/>
                  <a:gd name="connsiteY41" fmla="*/ 1061720 h 3850640"/>
                  <a:gd name="connsiteX42" fmla="*/ 2768600 w 4409440"/>
                  <a:gd name="connsiteY42" fmla="*/ 1087120 h 3850640"/>
                  <a:gd name="connsiteX43" fmla="*/ 2788920 w 4409440"/>
                  <a:gd name="connsiteY43" fmla="*/ 1117600 h 3850640"/>
                  <a:gd name="connsiteX44" fmla="*/ 2799080 w 4409440"/>
                  <a:gd name="connsiteY44" fmla="*/ 1132840 h 3850640"/>
                  <a:gd name="connsiteX45" fmla="*/ 2809240 w 4409440"/>
                  <a:gd name="connsiteY45" fmla="*/ 1168400 h 3850640"/>
                  <a:gd name="connsiteX46" fmla="*/ 2814320 w 4409440"/>
                  <a:gd name="connsiteY46" fmla="*/ 1183640 h 3850640"/>
                  <a:gd name="connsiteX47" fmla="*/ 2824480 w 4409440"/>
                  <a:gd name="connsiteY47" fmla="*/ 1198880 h 3850640"/>
                  <a:gd name="connsiteX48" fmla="*/ 2819400 w 4409440"/>
                  <a:gd name="connsiteY48" fmla="*/ 1270000 h 3850640"/>
                  <a:gd name="connsiteX49" fmla="*/ 2804160 w 4409440"/>
                  <a:gd name="connsiteY49" fmla="*/ 1285240 h 3850640"/>
                  <a:gd name="connsiteX50" fmla="*/ 2794000 w 4409440"/>
                  <a:gd name="connsiteY50" fmla="*/ 1305560 h 3850640"/>
                  <a:gd name="connsiteX51" fmla="*/ 2773680 w 4409440"/>
                  <a:gd name="connsiteY51" fmla="*/ 1336040 h 3850640"/>
                  <a:gd name="connsiteX52" fmla="*/ 2758440 w 4409440"/>
                  <a:gd name="connsiteY52" fmla="*/ 1366520 h 3850640"/>
                  <a:gd name="connsiteX53" fmla="*/ 2753360 w 4409440"/>
                  <a:gd name="connsiteY53" fmla="*/ 1386840 h 3850640"/>
                  <a:gd name="connsiteX54" fmla="*/ 2748280 w 4409440"/>
                  <a:gd name="connsiteY54" fmla="*/ 1402080 h 3850640"/>
                  <a:gd name="connsiteX55" fmla="*/ 2738120 w 4409440"/>
                  <a:gd name="connsiteY55" fmla="*/ 1442720 h 3850640"/>
                  <a:gd name="connsiteX56" fmla="*/ 2733040 w 4409440"/>
                  <a:gd name="connsiteY56" fmla="*/ 1457960 h 3850640"/>
                  <a:gd name="connsiteX57" fmla="*/ 2727960 w 4409440"/>
                  <a:gd name="connsiteY57" fmla="*/ 1488440 h 3850640"/>
                  <a:gd name="connsiteX58" fmla="*/ 2717800 w 4409440"/>
                  <a:gd name="connsiteY58" fmla="*/ 1508760 h 3850640"/>
                  <a:gd name="connsiteX59" fmla="*/ 2707640 w 4409440"/>
                  <a:gd name="connsiteY59" fmla="*/ 1534160 h 3850640"/>
                  <a:gd name="connsiteX60" fmla="*/ 2697480 w 4409440"/>
                  <a:gd name="connsiteY60" fmla="*/ 1549400 h 3850640"/>
                  <a:gd name="connsiteX61" fmla="*/ 2687320 w 4409440"/>
                  <a:gd name="connsiteY61" fmla="*/ 1579880 h 3850640"/>
                  <a:gd name="connsiteX62" fmla="*/ 2682240 w 4409440"/>
                  <a:gd name="connsiteY62" fmla="*/ 1595120 h 3850640"/>
                  <a:gd name="connsiteX63" fmla="*/ 2672080 w 4409440"/>
                  <a:gd name="connsiteY63" fmla="*/ 1625600 h 3850640"/>
                  <a:gd name="connsiteX64" fmla="*/ 2677160 w 4409440"/>
                  <a:gd name="connsiteY64" fmla="*/ 1732280 h 3850640"/>
                  <a:gd name="connsiteX65" fmla="*/ 2697480 w 4409440"/>
                  <a:gd name="connsiteY65" fmla="*/ 1752600 h 3850640"/>
                  <a:gd name="connsiteX66" fmla="*/ 2707640 w 4409440"/>
                  <a:gd name="connsiteY66" fmla="*/ 1772920 h 3850640"/>
                  <a:gd name="connsiteX67" fmla="*/ 2722880 w 4409440"/>
                  <a:gd name="connsiteY67" fmla="*/ 1788160 h 3850640"/>
                  <a:gd name="connsiteX68" fmla="*/ 2738120 w 4409440"/>
                  <a:gd name="connsiteY68" fmla="*/ 1808480 h 3850640"/>
                  <a:gd name="connsiteX69" fmla="*/ 2743200 w 4409440"/>
                  <a:gd name="connsiteY69" fmla="*/ 1828800 h 3850640"/>
                  <a:gd name="connsiteX70" fmla="*/ 2783840 w 4409440"/>
                  <a:gd name="connsiteY70" fmla="*/ 1869440 h 3850640"/>
                  <a:gd name="connsiteX71" fmla="*/ 2794000 w 4409440"/>
                  <a:gd name="connsiteY71" fmla="*/ 1889760 h 3850640"/>
                  <a:gd name="connsiteX72" fmla="*/ 2804160 w 4409440"/>
                  <a:gd name="connsiteY72" fmla="*/ 1905000 h 3850640"/>
                  <a:gd name="connsiteX73" fmla="*/ 2809240 w 4409440"/>
                  <a:gd name="connsiteY73" fmla="*/ 1920240 h 3850640"/>
                  <a:gd name="connsiteX74" fmla="*/ 2824480 w 4409440"/>
                  <a:gd name="connsiteY74" fmla="*/ 1940560 h 3850640"/>
                  <a:gd name="connsiteX75" fmla="*/ 2834640 w 4409440"/>
                  <a:gd name="connsiteY75" fmla="*/ 1955800 h 3850640"/>
                  <a:gd name="connsiteX76" fmla="*/ 2849880 w 4409440"/>
                  <a:gd name="connsiteY76" fmla="*/ 1965960 h 3850640"/>
                  <a:gd name="connsiteX77" fmla="*/ 2860040 w 4409440"/>
                  <a:gd name="connsiteY77" fmla="*/ 1981200 h 3850640"/>
                  <a:gd name="connsiteX78" fmla="*/ 2870200 w 4409440"/>
                  <a:gd name="connsiteY78" fmla="*/ 2001520 h 3850640"/>
                  <a:gd name="connsiteX79" fmla="*/ 2885440 w 4409440"/>
                  <a:gd name="connsiteY79" fmla="*/ 2016760 h 3850640"/>
                  <a:gd name="connsiteX80" fmla="*/ 2890520 w 4409440"/>
                  <a:gd name="connsiteY80" fmla="*/ 2032000 h 3850640"/>
                  <a:gd name="connsiteX81" fmla="*/ 2926080 w 4409440"/>
                  <a:gd name="connsiteY81" fmla="*/ 2072640 h 3850640"/>
                  <a:gd name="connsiteX82" fmla="*/ 2956560 w 4409440"/>
                  <a:gd name="connsiteY82" fmla="*/ 2113280 h 3850640"/>
                  <a:gd name="connsiteX83" fmla="*/ 2966720 w 4409440"/>
                  <a:gd name="connsiteY83" fmla="*/ 2128520 h 3850640"/>
                  <a:gd name="connsiteX84" fmla="*/ 2981960 w 4409440"/>
                  <a:gd name="connsiteY84" fmla="*/ 2143760 h 3850640"/>
                  <a:gd name="connsiteX85" fmla="*/ 2992120 w 4409440"/>
                  <a:gd name="connsiteY85" fmla="*/ 2159000 h 3850640"/>
                  <a:gd name="connsiteX86" fmla="*/ 3007360 w 4409440"/>
                  <a:gd name="connsiteY86" fmla="*/ 2174240 h 3850640"/>
                  <a:gd name="connsiteX87" fmla="*/ 3053080 w 4409440"/>
                  <a:gd name="connsiteY87" fmla="*/ 2225040 h 3850640"/>
                  <a:gd name="connsiteX88" fmla="*/ 3088640 w 4409440"/>
                  <a:gd name="connsiteY88" fmla="*/ 2250440 h 3850640"/>
                  <a:gd name="connsiteX89" fmla="*/ 3124200 w 4409440"/>
                  <a:gd name="connsiteY89" fmla="*/ 2275840 h 3850640"/>
                  <a:gd name="connsiteX90" fmla="*/ 3154680 w 4409440"/>
                  <a:gd name="connsiteY90" fmla="*/ 2316480 h 3850640"/>
                  <a:gd name="connsiteX91" fmla="*/ 3185160 w 4409440"/>
                  <a:gd name="connsiteY91" fmla="*/ 2346960 h 3850640"/>
                  <a:gd name="connsiteX92" fmla="*/ 3195320 w 4409440"/>
                  <a:gd name="connsiteY92" fmla="*/ 2362200 h 3850640"/>
                  <a:gd name="connsiteX93" fmla="*/ 3225800 w 4409440"/>
                  <a:gd name="connsiteY93" fmla="*/ 2382520 h 3850640"/>
                  <a:gd name="connsiteX94" fmla="*/ 3241040 w 4409440"/>
                  <a:gd name="connsiteY94" fmla="*/ 2402840 h 3850640"/>
                  <a:gd name="connsiteX95" fmla="*/ 3271520 w 4409440"/>
                  <a:gd name="connsiteY95" fmla="*/ 2453640 h 3850640"/>
                  <a:gd name="connsiteX96" fmla="*/ 3276600 w 4409440"/>
                  <a:gd name="connsiteY96" fmla="*/ 2468880 h 3850640"/>
                  <a:gd name="connsiteX97" fmla="*/ 3322320 w 4409440"/>
                  <a:gd name="connsiteY97" fmla="*/ 2529840 h 3850640"/>
                  <a:gd name="connsiteX98" fmla="*/ 3342640 w 4409440"/>
                  <a:gd name="connsiteY98" fmla="*/ 2575560 h 3850640"/>
                  <a:gd name="connsiteX99" fmla="*/ 3378200 w 4409440"/>
                  <a:gd name="connsiteY99" fmla="*/ 2616200 h 3850640"/>
                  <a:gd name="connsiteX100" fmla="*/ 3398520 w 4409440"/>
                  <a:gd name="connsiteY100" fmla="*/ 2646680 h 3850640"/>
                  <a:gd name="connsiteX101" fmla="*/ 3403600 w 4409440"/>
                  <a:gd name="connsiteY101" fmla="*/ 2667000 h 3850640"/>
                  <a:gd name="connsiteX102" fmla="*/ 3439160 w 4409440"/>
                  <a:gd name="connsiteY102" fmla="*/ 2702560 h 3850640"/>
                  <a:gd name="connsiteX103" fmla="*/ 3454400 w 4409440"/>
                  <a:gd name="connsiteY103" fmla="*/ 2727960 h 3850640"/>
                  <a:gd name="connsiteX104" fmla="*/ 3489960 w 4409440"/>
                  <a:gd name="connsiteY104" fmla="*/ 2763520 h 3850640"/>
                  <a:gd name="connsiteX105" fmla="*/ 3535680 w 4409440"/>
                  <a:gd name="connsiteY105" fmla="*/ 2829560 h 3850640"/>
                  <a:gd name="connsiteX106" fmla="*/ 3550920 w 4409440"/>
                  <a:gd name="connsiteY106" fmla="*/ 2839720 h 3850640"/>
                  <a:gd name="connsiteX107" fmla="*/ 3576320 w 4409440"/>
                  <a:gd name="connsiteY107" fmla="*/ 2865120 h 3850640"/>
                  <a:gd name="connsiteX108" fmla="*/ 3591560 w 4409440"/>
                  <a:gd name="connsiteY108" fmla="*/ 2870200 h 3850640"/>
                  <a:gd name="connsiteX109" fmla="*/ 3606800 w 4409440"/>
                  <a:gd name="connsiteY109" fmla="*/ 2880360 h 3850640"/>
                  <a:gd name="connsiteX110" fmla="*/ 3652520 w 4409440"/>
                  <a:gd name="connsiteY110" fmla="*/ 2941320 h 3850640"/>
                  <a:gd name="connsiteX111" fmla="*/ 3672840 w 4409440"/>
                  <a:gd name="connsiteY111" fmla="*/ 2961640 h 3850640"/>
                  <a:gd name="connsiteX112" fmla="*/ 3693160 w 4409440"/>
                  <a:gd name="connsiteY112" fmla="*/ 3012440 h 3850640"/>
                  <a:gd name="connsiteX113" fmla="*/ 3708400 w 4409440"/>
                  <a:gd name="connsiteY113" fmla="*/ 3027680 h 3850640"/>
                  <a:gd name="connsiteX114" fmla="*/ 3713480 w 4409440"/>
                  <a:gd name="connsiteY114" fmla="*/ 3042920 h 3850640"/>
                  <a:gd name="connsiteX115" fmla="*/ 3749040 w 4409440"/>
                  <a:gd name="connsiteY115" fmla="*/ 3088640 h 3850640"/>
                  <a:gd name="connsiteX116" fmla="*/ 3754120 w 4409440"/>
                  <a:gd name="connsiteY116" fmla="*/ 3103880 h 3850640"/>
                  <a:gd name="connsiteX117" fmla="*/ 3784600 w 4409440"/>
                  <a:gd name="connsiteY117" fmla="*/ 3149600 h 3850640"/>
                  <a:gd name="connsiteX118" fmla="*/ 3799840 w 4409440"/>
                  <a:gd name="connsiteY118" fmla="*/ 3164840 h 3850640"/>
                  <a:gd name="connsiteX119" fmla="*/ 3845560 w 4409440"/>
                  <a:gd name="connsiteY119" fmla="*/ 3195320 h 3850640"/>
                  <a:gd name="connsiteX120" fmla="*/ 3891280 w 4409440"/>
                  <a:gd name="connsiteY120" fmla="*/ 3205480 h 3850640"/>
                  <a:gd name="connsiteX121" fmla="*/ 3911600 w 4409440"/>
                  <a:gd name="connsiteY121" fmla="*/ 3215640 h 3850640"/>
                  <a:gd name="connsiteX122" fmla="*/ 3952240 w 4409440"/>
                  <a:gd name="connsiteY122" fmla="*/ 3225800 h 3850640"/>
                  <a:gd name="connsiteX123" fmla="*/ 3962400 w 4409440"/>
                  <a:gd name="connsiteY123" fmla="*/ 3241040 h 3850640"/>
                  <a:gd name="connsiteX124" fmla="*/ 3992880 w 4409440"/>
                  <a:gd name="connsiteY124" fmla="*/ 3261360 h 3850640"/>
                  <a:gd name="connsiteX125" fmla="*/ 4023360 w 4409440"/>
                  <a:gd name="connsiteY125" fmla="*/ 3307080 h 3850640"/>
                  <a:gd name="connsiteX126" fmla="*/ 4043680 w 4409440"/>
                  <a:gd name="connsiteY126" fmla="*/ 3368040 h 3850640"/>
                  <a:gd name="connsiteX127" fmla="*/ 4053840 w 4409440"/>
                  <a:gd name="connsiteY127" fmla="*/ 3423920 h 3850640"/>
                  <a:gd name="connsiteX128" fmla="*/ 4058920 w 4409440"/>
                  <a:gd name="connsiteY128" fmla="*/ 3439160 h 3850640"/>
                  <a:gd name="connsiteX129" fmla="*/ 4064000 w 4409440"/>
                  <a:gd name="connsiteY129" fmla="*/ 3469640 h 3850640"/>
                  <a:gd name="connsiteX130" fmla="*/ 4084320 w 4409440"/>
                  <a:gd name="connsiteY130" fmla="*/ 3525520 h 3850640"/>
                  <a:gd name="connsiteX131" fmla="*/ 4089400 w 4409440"/>
                  <a:gd name="connsiteY131" fmla="*/ 3550920 h 3850640"/>
                  <a:gd name="connsiteX132" fmla="*/ 4130040 w 4409440"/>
                  <a:gd name="connsiteY132" fmla="*/ 3611880 h 3850640"/>
                  <a:gd name="connsiteX133" fmla="*/ 4140200 w 4409440"/>
                  <a:gd name="connsiteY133" fmla="*/ 3627120 h 3850640"/>
                  <a:gd name="connsiteX134" fmla="*/ 4155440 w 4409440"/>
                  <a:gd name="connsiteY134" fmla="*/ 3642360 h 3850640"/>
                  <a:gd name="connsiteX135" fmla="*/ 4170680 w 4409440"/>
                  <a:gd name="connsiteY135" fmla="*/ 3667760 h 3850640"/>
                  <a:gd name="connsiteX136" fmla="*/ 4196080 w 4409440"/>
                  <a:gd name="connsiteY136" fmla="*/ 3683000 h 3850640"/>
                  <a:gd name="connsiteX137" fmla="*/ 4206240 w 4409440"/>
                  <a:gd name="connsiteY137" fmla="*/ 3698240 h 3850640"/>
                  <a:gd name="connsiteX138" fmla="*/ 4241800 w 4409440"/>
                  <a:gd name="connsiteY138" fmla="*/ 3738880 h 3850640"/>
                  <a:gd name="connsiteX139" fmla="*/ 4251960 w 4409440"/>
                  <a:gd name="connsiteY139" fmla="*/ 3759200 h 3850640"/>
                  <a:gd name="connsiteX140" fmla="*/ 4267200 w 4409440"/>
                  <a:gd name="connsiteY140" fmla="*/ 3794760 h 3850640"/>
                  <a:gd name="connsiteX141" fmla="*/ 4302760 w 4409440"/>
                  <a:gd name="connsiteY141" fmla="*/ 3815080 h 3850640"/>
                  <a:gd name="connsiteX142" fmla="*/ 4328160 w 4409440"/>
                  <a:gd name="connsiteY142" fmla="*/ 3840480 h 3850640"/>
                  <a:gd name="connsiteX143" fmla="*/ 4358640 w 4409440"/>
                  <a:gd name="connsiteY143" fmla="*/ 3850640 h 3850640"/>
                  <a:gd name="connsiteX144" fmla="*/ 4389120 w 4409440"/>
                  <a:gd name="connsiteY144" fmla="*/ 3845560 h 3850640"/>
                  <a:gd name="connsiteX145" fmla="*/ 4394200 w 4409440"/>
                  <a:gd name="connsiteY145" fmla="*/ 3825240 h 3850640"/>
                  <a:gd name="connsiteX146" fmla="*/ 4409440 w 4409440"/>
                  <a:gd name="connsiteY14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686560 w 4409440"/>
                  <a:gd name="connsiteY9" fmla="*/ 370840 h 3850640"/>
                  <a:gd name="connsiteX10" fmla="*/ 1706880 w 4409440"/>
                  <a:gd name="connsiteY10" fmla="*/ 381000 h 3850640"/>
                  <a:gd name="connsiteX11" fmla="*/ 1732280 w 4409440"/>
                  <a:gd name="connsiteY11" fmla="*/ 396240 h 3850640"/>
                  <a:gd name="connsiteX12" fmla="*/ 1813560 w 4409440"/>
                  <a:gd name="connsiteY12" fmla="*/ 421640 h 3850640"/>
                  <a:gd name="connsiteX13" fmla="*/ 1844040 w 4409440"/>
                  <a:gd name="connsiteY13" fmla="*/ 441960 h 3850640"/>
                  <a:gd name="connsiteX14" fmla="*/ 1874520 w 4409440"/>
                  <a:gd name="connsiteY14" fmla="*/ 452120 h 3850640"/>
                  <a:gd name="connsiteX15" fmla="*/ 1905000 w 4409440"/>
                  <a:gd name="connsiteY15" fmla="*/ 472440 h 3850640"/>
                  <a:gd name="connsiteX16" fmla="*/ 1925320 w 4409440"/>
                  <a:gd name="connsiteY16" fmla="*/ 487680 h 3850640"/>
                  <a:gd name="connsiteX17" fmla="*/ 1955800 w 4409440"/>
                  <a:gd name="connsiteY17" fmla="*/ 508000 h 3850640"/>
                  <a:gd name="connsiteX18" fmla="*/ 2021840 w 4409440"/>
                  <a:gd name="connsiteY18" fmla="*/ 533400 h 3850640"/>
                  <a:gd name="connsiteX19" fmla="*/ 2047240 w 4409440"/>
                  <a:gd name="connsiteY19" fmla="*/ 538480 h 3850640"/>
                  <a:gd name="connsiteX20" fmla="*/ 2067560 w 4409440"/>
                  <a:gd name="connsiteY20" fmla="*/ 553720 h 3850640"/>
                  <a:gd name="connsiteX21" fmla="*/ 2082800 w 4409440"/>
                  <a:gd name="connsiteY21" fmla="*/ 558800 h 3850640"/>
                  <a:gd name="connsiteX22" fmla="*/ 2128520 w 4409440"/>
                  <a:gd name="connsiteY22" fmla="*/ 604520 h 3850640"/>
                  <a:gd name="connsiteX23" fmla="*/ 2179320 w 4409440"/>
                  <a:gd name="connsiteY23" fmla="*/ 629920 h 3850640"/>
                  <a:gd name="connsiteX24" fmla="*/ 2265680 w 4409440"/>
                  <a:gd name="connsiteY24" fmla="*/ 680720 h 3850640"/>
                  <a:gd name="connsiteX25" fmla="*/ 2286000 w 4409440"/>
                  <a:gd name="connsiteY25" fmla="*/ 695960 h 3850640"/>
                  <a:gd name="connsiteX26" fmla="*/ 2336800 w 4409440"/>
                  <a:gd name="connsiteY26" fmla="*/ 721360 h 3850640"/>
                  <a:gd name="connsiteX27" fmla="*/ 2352040 w 4409440"/>
                  <a:gd name="connsiteY27" fmla="*/ 736600 h 3850640"/>
                  <a:gd name="connsiteX28" fmla="*/ 2438400 w 4409440"/>
                  <a:gd name="connsiteY28" fmla="*/ 777240 h 3850640"/>
                  <a:gd name="connsiteX29" fmla="*/ 2458720 w 4409440"/>
                  <a:gd name="connsiteY29" fmla="*/ 792480 h 3850640"/>
                  <a:gd name="connsiteX30" fmla="*/ 2479040 w 4409440"/>
                  <a:gd name="connsiteY30" fmla="*/ 802640 h 3850640"/>
                  <a:gd name="connsiteX31" fmla="*/ 2504440 w 4409440"/>
                  <a:gd name="connsiteY31" fmla="*/ 817880 h 3850640"/>
                  <a:gd name="connsiteX32" fmla="*/ 2529840 w 4409440"/>
                  <a:gd name="connsiteY32" fmla="*/ 848360 h 3850640"/>
                  <a:gd name="connsiteX33" fmla="*/ 2545080 w 4409440"/>
                  <a:gd name="connsiteY33" fmla="*/ 873760 h 3850640"/>
                  <a:gd name="connsiteX34" fmla="*/ 2570480 w 4409440"/>
                  <a:gd name="connsiteY34" fmla="*/ 894080 h 3850640"/>
                  <a:gd name="connsiteX35" fmla="*/ 2590800 w 4409440"/>
                  <a:gd name="connsiteY35" fmla="*/ 914400 h 3850640"/>
                  <a:gd name="connsiteX36" fmla="*/ 2636520 w 4409440"/>
                  <a:gd name="connsiteY36" fmla="*/ 939800 h 3850640"/>
                  <a:gd name="connsiteX37" fmla="*/ 2687320 w 4409440"/>
                  <a:gd name="connsiteY37" fmla="*/ 980440 h 3850640"/>
                  <a:gd name="connsiteX38" fmla="*/ 2707640 w 4409440"/>
                  <a:gd name="connsiteY38" fmla="*/ 990600 h 3850640"/>
                  <a:gd name="connsiteX39" fmla="*/ 2758440 w 4409440"/>
                  <a:gd name="connsiteY39" fmla="*/ 1046480 h 3850640"/>
                  <a:gd name="connsiteX40" fmla="*/ 2763520 w 4409440"/>
                  <a:gd name="connsiteY40" fmla="*/ 1061720 h 3850640"/>
                  <a:gd name="connsiteX41" fmla="*/ 2768600 w 4409440"/>
                  <a:gd name="connsiteY41" fmla="*/ 1087120 h 3850640"/>
                  <a:gd name="connsiteX42" fmla="*/ 2788920 w 4409440"/>
                  <a:gd name="connsiteY42" fmla="*/ 1117600 h 3850640"/>
                  <a:gd name="connsiteX43" fmla="*/ 2799080 w 4409440"/>
                  <a:gd name="connsiteY43" fmla="*/ 1132840 h 3850640"/>
                  <a:gd name="connsiteX44" fmla="*/ 2809240 w 4409440"/>
                  <a:gd name="connsiteY44" fmla="*/ 1168400 h 3850640"/>
                  <a:gd name="connsiteX45" fmla="*/ 2814320 w 4409440"/>
                  <a:gd name="connsiteY45" fmla="*/ 1183640 h 3850640"/>
                  <a:gd name="connsiteX46" fmla="*/ 2824480 w 4409440"/>
                  <a:gd name="connsiteY46" fmla="*/ 1198880 h 3850640"/>
                  <a:gd name="connsiteX47" fmla="*/ 2819400 w 4409440"/>
                  <a:gd name="connsiteY47" fmla="*/ 1270000 h 3850640"/>
                  <a:gd name="connsiteX48" fmla="*/ 2804160 w 4409440"/>
                  <a:gd name="connsiteY48" fmla="*/ 1285240 h 3850640"/>
                  <a:gd name="connsiteX49" fmla="*/ 2794000 w 4409440"/>
                  <a:gd name="connsiteY49" fmla="*/ 1305560 h 3850640"/>
                  <a:gd name="connsiteX50" fmla="*/ 2773680 w 4409440"/>
                  <a:gd name="connsiteY50" fmla="*/ 1336040 h 3850640"/>
                  <a:gd name="connsiteX51" fmla="*/ 2758440 w 4409440"/>
                  <a:gd name="connsiteY51" fmla="*/ 1366520 h 3850640"/>
                  <a:gd name="connsiteX52" fmla="*/ 2753360 w 4409440"/>
                  <a:gd name="connsiteY52" fmla="*/ 1386840 h 3850640"/>
                  <a:gd name="connsiteX53" fmla="*/ 2748280 w 4409440"/>
                  <a:gd name="connsiteY53" fmla="*/ 1402080 h 3850640"/>
                  <a:gd name="connsiteX54" fmla="*/ 2738120 w 4409440"/>
                  <a:gd name="connsiteY54" fmla="*/ 1442720 h 3850640"/>
                  <a:gd name="connsiteX55" fmla="*/ 2733040 w 4409440"/>
                  <a:gd name="connsiteY55" fmla="*/ 1457960 h 3850640"/>
                  <a:gd name="connsiteX56" fmla="*/ 2727960 w 4409440"/>
                  <a:gd name="connsiteY56" fmla="*/ 1488440 h 3850640"/>
                  <a:gd name="connsiteX57" fmla="*/ 2717800 w 4409440"/>
                  <a:gd name="connsiteY57" fmla="*/ 1508760 h 3850640"/>
                  <a:gd name="connsiteX58" fmla="*/ 2707640 w 4409440"/>
                  <a:gd name="connsiteY58" fmla="*/ 1534160 h 3850640"/>
                  <a:gd name="connsiteX59" fmla="*/ 2697480 w 4409440"/>
                  <a:gd name="connsiteY59" fmla="*/ 1549400 h 3850640"/>
                  <a:gd name="connsiteX60" fmla="*/ 2687320 w 4409440"/>
                  <a:gd name="connsiteY60" fmla="*/ 1579880 h 3850640"/>
                  <a:gd name="connsiteX61" fmla="*/ 2682240 w 4409440"/>
                  <a:gd name="connsiteY61" fmla="*/ 1595120 h 3850640"/>
                  <a:gd name="connsiteX62" fmla="*/ 2672080 w 4409440"/>
                  <a:gd name="connsiteY62" fmla="*/ 1625600 h 3850640"/>
                  <a:gd name="connsiteX63" fmla="*/ 2677160 w 4409440"/>
                  <a:gd name="connsiteY63" fmla="*/ 1732280 h 3850640"/>
                  <a:gd name="connsiteX64" fmla="*/ 2697480 w 4409440"/>
                  <a:gd name="connsiteY64" fmla="*/ 1752600 h 3850640"/>
                  <a:gd name="connsiteX65" fmla="*/ 2707640 w 4409440"/>
                  <a:gd name="connsiteY65" fmla="*/ 1772920 h 3850640"/>
                  <a:gd name="connsiteX66" fmla="*/ 2722880 w 4409440"/>
                  <a:gd name="connsiteY66" fmla="*/ 1788160 h 3850640"/>
                  <a:gd name="connsiteX67" fmla="*/ 2738120 w 4409440"/>
                  <a:gd name="connsiteY67" fmla="*/ 1808480 h 3850640"/>
                  <a:gd name="connsiteX68" fmla="*/ 2743200 w 4409440"/>
                  <a:gd name="connsiteY68" fmla="*/ 1828800 h 3850640"/>
                  <a:gd name="connsiteX69" fmla="*/ 2783840 w 4409440"/>
                  <a:gd name="connsiteY69" fmla="*/ 1869440 h 3850640"/>
                  <a:gd name="connsiteX70" fmla="*/ 2794000 w 4409440"/>
                  <a:gd name="connsiteY70" fmla="*/ 1889760 h 3850640"/>
                  <a:gd name="connsiteX71" fmla="*/ 2804160 w 4409440"/>
                  <a:gd name="connsiteY71" fmla="*/ 1905000 h 3850640"/>
                  <a:gd name="connsiteX72" fmla="*/ 2809240 w 4409440"/>
                  <a:gd name="connsiteY72" fmla="*/ 1920240 h 3850640"/>
                  <a:gd name="connsiteX73" fmla="*/ 2824480 w 4409440"/>
                  <a:gd name="connsiteY73" fmla="*/ 1940560 h 3850640"/>
                  <a:gd name="connsiteX74" fmla="*/ 2834640 w 4409440"/>
                  <a:gd name="connsiteY74" fmla="*/ 1955800 h 3850640"/>
                  <a:gd name="connsiteX75" fmla="*/ 2849880 w 4409440"/>
                  <a:gd name="connsiteY75" fmla="*/ 1965960 h 3850640"/>
                  <a:gd name="connsiteX76" fmla="*/ 2860040 w 4409440"/>
                  <a:gd name="connsiteY76" fmla="*/ 1981200 h 3850640"/>
                  <a:gd name="connsiteX77" fmla="*/ 2870200 w 4409440"/>
                  <a:gd name="connsiteY77" fmla="*/ 2001520 h 3850640"/>
                  <a:gd name="connsiteX78" fmla="*/ 2885440 w 4409440"/>
                  <a:gd name="connsiteY78" fmla="*/ 2016760 h 3850640"/>
                  <a:gd name="connsiteX79" fmla="*/ 2890520 w 4409440"/>
                  <a:gd name="connsiteY79" fmla="*/ 2032000 h 3850640"/>
                  <a:gd name="connsiteX80" fmla="*/ 2926080 w 4409440"/>
                  <a:gd name="connsiteY80" fmla="*/ 2072640 h 3850640"/>
                  <a:gd name="connsiteX81" fmla="*/ 2956560 w 4409440"/>
                  <a:gd name="connsiteY81" fmla="*/ 2113280 h 3850640"/>
                  <a:gd name="connsiteX82" fmla="*/ 2966720 w 4409440"/>
                  <a:gd name="connsiteY82" fmla="*/ 2128520 h 3850640"/>
                  <a:gd name="connsiteX83" fmla="*/ 2981960 w 4409440"/>
                  <a:gd name="connsiteY83" fmla="*/ 2143760 h 3850640"/>
                  <a:gd name="connsiteX84" fmla="*/ 2992120 w 4409440"/>
                  <a:gd name="connsiteY84" fmla="*/ 2159000 h 3850640"/>
                  <a:gd name="connsiteX85" fmla="*/ 3007360 w 4409440"/>
                  <a:gd name="connsiteY85" fmla="*/ 2174240 h 3850640"/>
                  <a:gd name="connsiteX86" fmla="*/ 3053080 w 4409440"/>
                  <a:gd name="connsiteY86" fmla="*/ 2225040 h 3850640"/>
                  <a:gd name="connsiteX87" fmla="*/ 3088640 w 4409440"/>
                  <a:gd name="connsiteY87" fmla="*/ 2250440 h 3850640"/>
                  <a:gd name="connsiteX88" fmla="*/ 3124200 w 4409440"/>
                  <a:gd name="connsiteY88" fmla="*/ 2275840 h 3850640"/>
                  <a:gd name="connsiteX89" fmla="*/ 3154680 w 4409440"/>
                  <a:gd name="connsiteY89" fmla="*/ 2316480 h 3850640"/>
                  <a:gd name="connsiteX90" fmla="*/ 3185160 w 4409440"/>
                  <a:gd name="connsiteY90" fmla="*/ 2346960 h 3850640"/>
                  <a:gd name="connsiteX91" fmla="*/ 3195320 w 4409440"/>
                  <a:gd name="connsiteY91" fmla="*/ 2362200 h 3850640"/>
                  <a:gd name="connsiteX92" fmla="*/ 3225800 w 4409440"/>
                  <a:gd name="connsiteY92" fmla="*/ 2382520 h 3850640"/>
                  <a:gd name="connsiteX93" fmla="*/ 3241040 w 4409440"/>
                  <a:gd name="connsiteY93" fmla="*/ 2402840 h 3850640"/>
                  <a:gd name="connsiteX94" fmla="*/ 3271520 w 4409440"/>
                  <a:gd name="connsiteY94" fmla="*/ 2453640 h 3850640"/>
                  <a:gd name="connsiteX95" fmla="*/ 3276600 w 4409440"/>
                  <a:gd name="connsiteY95" fmla="*/ 2468880 h 3850640"/>
                  <a:gd name="connsiteX96" fmla="*/ 3322320 w 4409440"/>
                  <a:gd name="connsiteY96" fmla="*/ 2529840 h 3850640"/>
                  <a:gd name="connsiteX97" fmla="*/ 3342640 w 4409440"/>
                  <a:gd name="connsiteY97" fmla="*/ 2575560 h 3850640"/>
                  <a:gd name="connsiteX98" fmla="*/ 3378200 w 4409440"/>
                  <a:gd name="connsiteY98" fmla="*/ 2616200 h 3850640"/>
                  <a:gd name="connsiteX99" fmla="*/ 3398520 w 4409440"/>
                  <a:gd name="connsiteY99" fmla="*/ 2646680 h 3850640"/>
                  <a:gd name="connsiteX100" fmla="*/ 3403600 w 4409440"/>
                  <a:gd name="connsiteY100" fmla="*/ 2667000 h 3850640"/>
                  <a:gd name="connsiteX101" fmla="*/ 3439160 w 4409440"/>
                  <a:gd name="connsiteY101" fmla="*/ 2702560 h 3850640"/>
                  <a:gd name="connsiteX102" fmla="*/ 3454400 w 4409440"/>
                  <a:gd name="connsiteY102" fmla="*/ 2727960 h 3850640"/>
                  <a:gd name="connsiteX103" fmla="*/ 3489960 w 4409440"/>
                  <a:gd name="connsiteY103" fmla="*/ 2763520 h 3850640"/>
                  <a:gd name="connsiteX104" fmla="*/ 3535680 w 4409440"/>
                  <a:gd name="connsiteY104" fmla="*/ 2829560 h 3850640"/>
                  <a:gd name="connsiteX105" fmla="*/ 3550920 w 4409440"/>
                  <a:gd name="connsiteY105" fmla="*/ 2839720 h 3850640"/>
                  <a:gd name="connsiteX106" fmla="*/ 3576320 w 4409440"/>
                  <a:gd name="connsiteY106" fmla="*/ 2865120 h 3850640"/>
                  <a:gd name="connsiteX107" fmla="*/ 3591560 w 4409440"/>
                  <a:gd name="connsiteY107" fmla="*/ 2870200 h 3850640"/>
                  <a:gd name="connsiteX108" fmla="*/ 3606800 w 4409440"/>
                  <a:gd name="connsiteY108" fmla="*/ 2880360 h 3850640"/>
                  <a:gd name="connsiteX109" fmla="*/ 3652520 w 4409440"/>
                  <a:gd name="connsiteY109" fmla="*/ 2941320 h 3850640"/>
                  <a:gd name="connsiteX110" fmla="*/ 3672840 w 4409440"/>
                  <a:gd name="connsiteY110" fmla="*/ 2961640 h 3850640"/>
                  <a:gd name="connsiteX111" fmla="*/ 3693160 w 4409440"/>
                  <a:gd name="connsiteY111" fmla="*/ 3012440 h 3850640"/>
                  <a:gd name="connsiteX112" fmla="*/ 3708400 w 4409440"/>
                  <a:gd name="connsiteY112" fmla="*/ 3027680 h 3850640"/>
                  <a:gd name="connsiteX113" fmla="*/ 3713480 w 4409440"/>
                  <a:gd name="connsiteY113" fmla="*/ 3042920 h 3850640"/>
                  <a:gd name="connsiteX114" fmla="*/ 3749040 w 4409440"/>
                  <a:gd name="connsiteY114" fmla="*/ 3088640 h 3850640"/>
                  <a:gd name="connsiteX115" fmla="*/ 3754120 w 4409440"/>
                  <a:gd name="connsiteY115" fmla="*/ 3103880 h 3850640"/>
                  <a:gd name="connsiteX116" fmla="*/ 3784600 w 4409440"/>
                  <a:gd name="connsiteY116" fmla="*/ 3149600 h 3850640"/>
                  <a:gd name="connsiteX117" fmla="*/ 3799840 w 4409440"/>
                  <a:gd name="connsiteY117" fmla="*/ 3164840 h 3850640"/>
                  <a:gd name="connsiteX118" fmla="*/ 3845560 w 4409440"/>
                  <a:gd name="connsiteY118" fmla="*/ 3195320 h 3850640"/>
                  <a:gd name="connsiteX119" fmla="*/ 3891280 w 4409440"/>
                  <a:gd name="connsiteY119" fmla="*/ 3205480 h 3850640"/>
                  <a:gd name="connsiteX120" fmla="*/ 3911600 w 4409440"/>
                  <a:gd name="connsiteY120" fmla="*/ 3215640 h 3850640"/>
                  <a:gd name="connsiteX121" fmla="*/ 3952240 w 4409440"/>
                  <a:gd name="connsiteY121" fmla="*/ 3225800 h 3850640"/>
                  <a:gd name="connsiteX122" fmla="*/ 3962400 w 4409440"/>
                  <a:gd name="connsiteY122" fmla="*/ 3241040 h 3850640"/>
                  <a:gd name="connsiteX123" fmla="*/ 3992880 w 4409440"/>
                  <a:gd name="connsiteY123" fmla="*/ 3261360 h 3850640"/>
                  <a:gd name="connsiteX124" fmla="*/ 4023360 w 4409440"/>
                  <a:gd name="connsiteY124" fmla="*/ 3307080 h 3850640"/>
                  <a:gd name="connsiteX125" fmla="*/ 4043680 w 4409440"/>
                  <a:gd name="connsiteY125" fmla="*/ 3368040 h 3850640"/>
                  <a:gd name="connsiteX126" fmla="*/ 4053840 w 4409440"/>
                  <a:gd name="connsiteY126" fmla="*/ 3423920 h 3850640"/>
                  <a:gd name="connsiteX127" fmla="*/ 4058920 w 4409440"/>
                  <a:gd name="connsiteY127" fmla="*/ 3439160 h 3850640"/>
                  <a:gd name="connsiteX128" fmla="*/ 4064000 w 4409440"/>
                  <a:gd name="connsiteY128" fmla="*/ 3469640 h 3850640"/>
                  <a:gd name="connsiteX129" fmla="*/ 4084320 w 4409440"/>
                  <a:gd name="connsiteY129" fmla="*/ 3525520 h 3850640"/>
                  <a:gd name="connsiteX130" fmla="*/ 4089400 w 4409440"/>
                  <a:gd name="connsiteY130" fmla="*/ 3550920 h 3850640"/>
                  <a:gd name="connsiteX131" fmla="*/ 4130040 w 4409440"/>
                  <a:gd name="connsiteY131" fmla="*/ 3611880 h 3850640"/>
                  <a:gd name="connsiteX132" fmla="*/ 4140200 w 4409440"/>
                  <a:gd name="connsiteY132" fmla="*/ 3627120 h 3850640"/>
                  <a:gd name="connsiteX133" fmla="*/ 4155440 w 4409440"/>
                  <a:gd name="connsiteY133" fmla="*/ 3642360 h 3850640"/>
                  <a:gd name="connsiteX134" fmla="*/ 4170680 w 4409440"/>
                  <a:gd name="connsiteY134" fmla="*/ 3667760 h 3850640"/>
                  <a:gd name="connsiteX135" fmla="*/ 4196080 w 4409440"/>
                  <a:gd name="connsiteY135" fmla="*/ 3683000 h 3850640"/>
                  <a:gd name="connsiteX136" fmla="*/ 4206240 w 4409440"/>
                  <a:gd name="connsiteY136" fmla="*/ 3698240 h 3850640"/>
                  <a:gd name="connsiteX137" fmla="*/ 4241800 w 4409440"/>
                  <a:gd name="connsiteY137" fmla="*/ 3738880 h 3850640"/>
                  <a:gd name="connsiteX138" fmla="*/ 4251960 w 4409440"/>
                  <a:gd name="connsiteY138" fmla="*/ 3759200 h 3850640"/>
                  <a:gd name="connsiteX139" fmla="*/ 4267200 w 4409440"/>
                  <a:gd name="connsiteY139" fmla="*/ 3794760 h 3850640"/>
                  <a:gd name="connsiteX140" fmla="*/ 4302760 w 4409440"/>
                  <a:gd name="connsiteY140" fmla="*/ 3815080 h 3850640"/>
                  <a:gd name="connsiteX141" fmla="*/ 4328160 w 4409440"/>
                  <a:gd name="connsiteY141" fmla="*/ 3840480 h 3850640"/>
                  <a:gd name="connsiteX142" fmla="*/ 4358640 w 4409440"/>
                  <a:gd name="connsiteY142" fmla="*/ 3850640 h 3850640"/>
                  <a:gd name="connsiteX143" fmla="*/ 4389120 w 4409440"/>
                  <a:gd name="connsiteY143" fmla="*/ 3845560 h 3850640"/>
                  <a:gd name="connsiteX144" fmla="*/ 4394200 w 4409440"/>
                  <a:gd name="connsiteY144" fmla="*/ 3825240 h 3850640"/>
                  <a:gd name="connsiteX145" fmla="*/ 4409440 w 4409440"/>
                  <a:gd name="connsiteY14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686560 w 4409440"/>
                  <a:gd name="connsiteY9" fmla="*/ 370840 h 3850640"/>
                  <a:gd name="connsiteX10" fmla="*/ 1732280 w 4409440"/>
                  <a:gd name="connsiteY10" fmla="*/ 396240 h 3850640"/>
                  <a:gd name="connsiteX11" fmla="*/ 1813560 w 4409440"/>
                  <a:gd name="connsiteY11" fmla="*/ 421640 h 3850640"/>
                  <a:gd name="connsiteX12" fmla="*/ 1844040 w 4409440"/>
                  <a:gd name="connsiteY12" fmla="*/ 441960 h 3850640"/>
                  <a:gd name="connsiteX13" fmla="*/ 1874520 w 4409440"/>
                  <a:gd name="connsiteY13" fmla="*/ 452120 h 3850640"/>
                  <a:gd name="connsiteX14" fmla="*/ 1905000 w 4409440"/>
                  <a:gd name="connsiteY14" fmla="*/ 472440 h 3850640"/>
                  <a:gd name="connsiteX15" fmla="*/ 1925320 w 4409440"/>
                  <a:gd name="connsiteY15" fmla="*/ 487680 h 3850640"/>
                  <a:gd name="connsiteX16" fmla="*/ 1955800 w 4409440"/>
                  <a:gd name="connsiteY16" fmla="*/ 508000 h 3850640"/>
                  <a:gd name="connsiteX17" fmla="*/ 2021840 w 4409440"/>
                  <a:gd name="connsiteY17" fmla="*/ 533400 h 3850640"/>
                  <a:gd name="connsiteX18" fmla="*/ 2047240 w 4409440"/>
                  <a:gd name="connsiteY18" fmla="*/ 538480 h 3850640"/>
                  <a:gd name="connsiteX19" fmla="*/ 2067560 w 4409440"/>
                  <a:gd name="connsiteY19" fmla="*/ 553720 h 3850640"/>
                  <a:gd name="connsiteX20" fmla="*/ 2082800 w 4409440"/>
                  <a:gd name="connsiteY20" fmla="*/ 558800 h 3850640"/>
                  <a:gd name="connsiteX21" fmla="*/ 2128520 w 4409440"/>
                  <a:gd name="connsiteY21" fmla="*/ 604520 h 3850640"/>
                  <a:gd name="connsiteX22" fmla="*/ 2179320 w 4409440"/>
                  <a:gd name="connsiteY22" fmla="*/ 629920 h 3850640"/>
                  <a:gd name="connsiteX23" fmla="*/ 2265680 w 4409440"/>
                  <a:gd name="connsiteY23" fmla="*/ 680720 h 3850640"/>
                  <a:gd name="connsiteX24" fmla="*/ 2286000 w 4409440"/>
                  <a:gd name="connsiteY24" fmla="*/ 695960 h 3850640"/>
                  <a:gd name="connsiteX25" fmla="*/ 2336800 w 4409440"/>
                  <a:gd name="connsiteY25" fmla="*/ 721360 h 3850640"/>
                  <a:gd name="connsiteX26" fmla="*/ 2352040 w 4409440"/>
                  <a:gd name="connsiteY26" fmla="*/ 736600 h 3850640"/>
                  <a:gd name="connsiteX27" fmla="*/ 2438400 w 4409440"/>
                  <a:gd name="connsiteY27" fmla="*/ 777240 h 3850640"/>
                  <a:gd name="connsiteX28" fmla="*/ 2458720 w 4409440"/>
                  <a:gd name="connsiteY28" fmla="*/ 792480 h 3850640"/>
                  <a:gd name="connsiteX29" fmla="*/ 2479040 w 4409440"/>
                  <a:gd name="connsiteY29" fmla="*/ 802640 h 3850640"/>
                  <a:gd name="connsiteX30" fmla="*/ 2504440 w 4409440"/>
                  <a:gd name="connsiteY30" fmla="*/ 817880 h 3850640"/>
                  <a:gd name="connsiteX31" fmla="*/ 2529840 w 4409440"/>
                  <a:gd name="connsiteY31" fmla="*/ 848360 h 3850640"/>
                  <a:gd name="connsiteX32" fmla="*/ 2545080 w 4409440"/>
                  <a:gd name="connsiteY32" fmla="*/ 873760 h 3850640"/>
                  <a:gd name="connsiteX33" fmla="*/ 2570480 w 4409440"/>
                  <a:gd name="connsiteY33" fmla="*/ 894080 h 3850640"/>
                  <a:gd name="connsiteX34" fmla="*/ 2590800 w 4409440"/>
                  <a:gd name="connsiteY34" fmla="*/ 914400 h 3850640"/>
                  <a:gd name="connsiteX35" fmla="*/ 2636520 w 4409440"/>
                  <a:gd name="connsiteY35" fmla="*/ 939800 h 3850640"/>
                  <a:gd name="connsiteX36" fmla="*/ 2687320 w 4409440"/>
                  <a:gd name="connsiteY36" fmla="*/ 980440 h 3850640"/>
                  <a:gd name="connsiteX37" fmla="*/ 2707640 w 4409440"/>
                  <a:gd name="connsiteY37" fmla="*/ 990600 h 3850640"/>
                  <a:gd name="connsiteX38" fmla="*/ 2758440 w 4409440"/>
                  <a:gd name="connsiteY38" fmla="*/ 1046480 h 3850640"/>
                  <a:gd name="connsiteX39" fmla="*/ 2763520 w 4409440"/>
                  <a:gd name="connsiteY39" fmla="*/ 1061720 h 3850640"/>
                  <a:gd name="connsiteX40" fmla="*/ 2768600 w 4409440"/>
                  <a:gd name="connsiteY40" fmla="*/ 1087120 h 3850640"/>
                  <a:gd name="connsiteX41" fmla="*/ 2788920 w 4409440"/>
                  <a:gd name="connsiteY41" fmla="*/ 1117600 h 3850640"/>
                  <a:gd name="connsiteX42" fmla="*/ 2799080 w 4409440"/>
                  <a:gd name="connsiteY42" fmla="*/ 1132840 h 3850640"/>
                  <a:gd name="connsiteX43" fmla="*/ 2809240 w 4409440"/>
                  <a:gd name="connsiteY43" fmla="*/ 1168400 h 3850640"/>
                  <a:gd name="connsiteX44" fmla="*/ 2814320 w 4409440"/>
                  <a:gd name="connsiteY44" fmla="*/ 1183640 h 3850640"/>
                  <a:gd name="connsiteX45" fmla="*/ 2824480 w 4409440"/>
                  <a:gd name="connsiteY45" fmla="*/ 1198880 h 3850640"/>
                  <a:gd name="connsiteX46" fmla="*/ 2819400 w 4409440"/>
                  <a:gd name="connsiteY46" fmla="*/ 1270000 h 3850640"/>
                  <a:gd name="connsiteX47" fmla="*/ 2804160 w 4409440"/>
                  <a:gd name="connsiteY47" fmla="*/ 1285240 h 3850640"/>
                  <a:gd name="connsiteX48" fmla="*/ 2794000 w 4409440"/>
                  <a:gd name="connsiteY48" fmla="*/ 1305560 h 3850640"/>
                  <a:gd name="connsiteX49" fmla="*/ 2773680 w 4409440"/>
                  <a:gd name="connsiteY49" fmla="*/ 1336040 h 3850640"/>
                  <a:gd name="connsiteX50" fmla="*/ 2758440 w 4409440"/>
                  <a:gd name="connsiteY50" fmla="*/ 1366520 h 3850640"/>
                  <a:gd name="connsiteX51" fmla="*/ 2753360 w 4409440"/>
                  <a:gd name="connsiteY51" fmla="*/ 1386840 h 3850640"/>
                  <a:gd name="connsiteX52" fmla="*/ 2748280 w 4409440"/>
                  <a:gd name="connsiteY52" fmla="*/ 1402080 h 3850640"/>
                  <a:gd name="connsiteX53" fmla="*/ 2738120 w 4409440"/>
                  <a:gd name="connsiteY53" fmla="*/ 1442720 h 3850640"/>
                  <a:gd name="connsiteX54" fmla="*/ 2733040 w 4409440"/>
                  <a:gd name="connsiteY54" fmla="*/ 1457960 h 3850640"/>
                  <a:gd name="connsiteX55" fmla="*/ 2727960 w 4409440"/>
                  <a:gd name="connsiteY55" fmla="*/ 1488440 h 3850640"/>
                  <a:gd name="connsiteX56" fmla="*/ 2717800 w 4409440"/>
                  <a:gd name="connsiteY56" fmla="*/ 1508760 h 3850640"/>
                  <a:gd name="connsiteX57" fmla="*/ 2707640 w 4409440"/>
                  <a:gd name="connsiteY57" fmla="*/ 1534160 h 3850640"/>
                  <a:gd name="connsiteX58" fmla="*/ 2697480 w 4409440"/>
                  <a:gd name="connsiteY58" fmla="*/ 1549400 h 3850640"/>
                  <a:gd name="connsiteX59" fmla="*/ 2687320 w 4409440"/>
                  <a:gd name="connsiteY59" fmla="*/ 1579880 h 3850640"/>
                  <a:gd name="connsiteX60" fmla="*/ 2682240 w 4409440"/>
                  <a:gd name="connsiteY60" fmla="*/ 1595120 h 3850640"/>
                  <a:gd name="connsiteX61" fmla="*/ 2672080 w 4409440"/>
                  <a:gd name="connsiteY61" fmla="*/ 1625600 h 3850640"/>
                  <a:gd name="connsiteX62" fmla="*/ 2677160 w 4409440"/>
                  <a:gd name="connsiteY62" fmla="*/ 1732280 h 3850640"/>
                  <a:gd name="connsiteX63" fmla="*/ 2697480 w 4409440"/>
                  <a:gd name="connsiteY63" fmla="*/ 1752600 h 3850640"/>
                  <a:gd name="connsiteX64" fmla="*/ 2707640 w 4409440"/>
                  <a:gd name="connsiteY64" fmla="*/ 1772920 h 3850640"/>
                  <a:gd name="connsiteX65" fmla="*/ 2722880 w 4409440"/>
                  <a:gd name="connsiteY65" fmla="*/ 1788160 h 3850640"/>
                  <a:gd name="connsiteX66" fmla="*/ 2738120 w 4409440"/>
                  <a:gd name="connsiteY66" fmla="*/ 1808480 h 3850640"/>
                  <a:gd name="connsiteX67" fmla="*/ 2743200 w 4409440"/>
                  <a:gd name="connsiteY67" fmla="*/ 1828800 h 3850640"/>
                  <a:gd name="connsiteX68" fmla="*/ 2783840 w 4409440"/>
                  <a:gd name="connsiteY68" fmla="*/ 1869440 h 3850640"/>
                  <a:gd name="connsiteX69" fmla="*/ 2794000 w 4409440"/>
                  <a:gd name="connsiteY69" fmla="*/ 1889760 h 3850640"/>
                  <a:gd name="connsiteX70" fmla="*/ 2804160 w 4409440"/>
                  <a:gd name="connsiteY70" fmla="*/ 1905000 h 3850640"/>
                  <a:gd name="connsiteX71" fmla="*/ 2809240 w 4409440"/>
                  <a:gd name="connsiteY71" fmla="*/ 1920240 h 3850640"/>
                  <a:gd name="connsiteX72" fmla="*/ 2824480 w 4409440"/>
                  <a:gd name="connsiteY72" fmla="*/ 1940560 h 3850640"/>
                  <a:gd name="connsiteX73" fmla="*/ 2834640 w 4409440"/>
                  <a:gd name="connsiteY73" fmla="*/ 1955800 h 3850640"/>
                  <a:gd name="connsiteX74" fmla="*/ 2849880 w 4409440"/>
                  <a:gd name="connsiteY74" fmla="*/ 1965960 h 3850640"/>
                  <a:gd name="connsiteX75" fmla="*/ 2860040 w 4409440"/>
                  <a:gd name="connsiteY75" fmla="*/ 1981200 h 3850640"/>
                  <a:gd name="connsiteX76" fmla="*/ 2870200 w 4409440"/>
                  <a:gd name="connsiteY76" fmla="*/ 2001520 h 3850640"/>
                  <a:gd name="connsiteX77" fmla="*/ 2885440 w 4409440"/>
                  <a:gd name="connsiteY77" fmla="*/ 2016760 h 3850640"/>
                  <a:gd name="connsiteX78" fmla="*/ 2890520 w 4409440"/>
                  <a:gd name="connsiteY78" fmla="*/ 2032000 h 3850640"/>
                  <a:gd name="connsiteX79" fmla="*/ 2926080 w 4409440"/>
                  <a:gd name="connsiteY79" fmla="*/ 2072640 h 3850640"/>
                  <a:gd name="connsiteX80" fmla="*/ 2956560 w 4409440"/>
                  <a:gd name="connsiteY80" fmla="*/ 2113280 h 3850640"/>
                  <a:gd name="connsiteX81" fmla="*/ 2966720 w 4409440"/>
                  <a:gd name="connsiteY81" fmla="*/ 2128520 h 3850640"/>
                  <a:gd name="connsiteX82" fmla="*/ 2981960 w 4409440"/>
                  <a:gd name="connsiteY82" fmla="*/ 2143760 h 3850640"/>
                  <a:gd name="connsiteX83" fmla="*/ 2992120 w 4409440"/>
                  <a:gd name="connsiteY83" fmla="*/ 2159000 h 3850640"/>
                  <a:gd name="connsiteX84" fmla="*/ 3007360 w 4409440"/>
                  <a:gd name="connsiteY84" fmla="*/ 2174240 h 3850640"/>
                  <a:gd name="connsiteX85" fmla="*/ 3053080 w 4409440"/>
                  <a:gd name="connsiteY85" fmla="*/ 2225040 h 3850640"/>
                  <a:gd name="connsiteX86" fmla="*/ 3088640 w 4409440"/>
                  <a:gd name="connsiteY86" fmla="*/ 2250440 h 3850640"/>
                  <a:gd name="connsiteX87" fmla="*/ 3124200 w 4409440"/>
                  <a:gd name="connsiteY87" fmla="*/ 2275840 h 3850640"/>
                  <a:gd name="connsiteX88" fmla="*/ 3154680 w 4409440"/>
                  <a:gd name="connsiteY88" fmla="*/ 2316480 h 3850640"/>
                  <a:gd name="connsiteX89" fmla="*/ 3185160 w 4409440"/>
                  <a:gd name="connsiteY89" fmla="*/ 2346960 h 3850640"/>
                  <a:gd name="connsiteX90" fmla="*/ 3195320 w 4409440"/>
                  <a:gd name="connsiteY90" fmla="*/ 2362200 h 3850640"/>
                  <a:gd name="connsiteX91" fmla="*/ 3225800 w 4409440"/>
                  <a:gd name="connsiteY91" fmla="*/ 2382520 h 3850640"/>
                  <a:gd name="connsiteX92" fmla="*/ 3241040 w 4409440"/>
                  <a:gd name="connsiteY92" fmla="*/ 2402840 h 3850640"/>
                  <a:gd name="connsiteX93" fmla="*/ 3271520 w 4409440"/>
                  <a:gd name="connsiteY93" fmla="*/ 2453640 h 3850640"/>
                  <a:gd name="connsiteX94" fmla="*/ 3276600 w 4409440"/>
                  <a:gd name="connsiteY94" fmla="*/ 2468880 h 3850640"/>
                  <a:gd name="connsiteX95" fmla="*/ 3322320 w 4409440"/>
                  <a:gd name="connsiteY95" fmla="*/ 2529840 h 3850640"/>
                  <a:gd name="connsiteX96" fmla="*/ 3342640 w 4409440"/>
                  <a:gd name="connsiteY96" fmla="*/ 2575560 h 3850640"/>
                  <a:gd name="connsiteX97" fmla="*/ 3378200 w 4409440"/>
                  <a:gd name="connsiteY97" fmla="*/ 2616200 h 3850640"/>
                  <a:gd name="connsiteX98" fmla="*/ 3398520 w 4409440"/>
                  <a:gd name="connsiteY98" fmla="*/ 2646680 h 3850640"/>
                  <a:gd name="connsiteX99" fmla="*/ 3403600 w 4409440"/>
                  <a:gd name="connsiteY99" fmla="*/ 2667000 h 3850640"/>
                  <a:gd name="connsiteX100" fmla="*/ 3439160 w 4409440"/>
                  <a:gd name="connsiteY100" fmla="*/ 2702560 h 3850640"/>
                  <a:gd name="connsiteX101" fmla="*/ 3454400 w 4409440"/>
                  <a:gd name="connsiteY101" fmla="*/ 2727960 h 3850640"/>
                  <a:gd name="connsiteX102" fmla="*/ 3489960 w 4409440"/>
                  <a:gd name="connsiteY102" fmla="*/ 2763520 h 3850640"/>
                  <a:gd name="connsiteX103" fmla="*/ 3535680 w 4409440"/>
                  <a:gd name="connsiteY103" fmla="*/ 2829560 h 3850640"/>
                  <a:gd name="connsiteX104" fmla="*/ 3550920 w 4409440"/>
                  <a:gd name="connsiteY104" fmla="*/ 2839720 h 3850640"/>
                  <a:gd name="connsiteX105" fmla="*/ 3576320 w 4409440"/>
                  <a:gd name="connsiteY105" fmla="*/ 2865120 h 3850640"/>
                  <a:gd name="connsiteX106" fmla="*/ 3591560 w 4409440"/>
                  <a:gd name="connsiteY106" fmla="*/ 2870200 h 3850640"/>
                  <a:gd name="connsiteX107" fmla="*/ 3606800 w 4409440"/>
                  <a:gd name="connsiteY107" fmla="*/ 2880360 h 3850640"/>
                  <a:gd name="connsiteX108" fmla="*/ 3652520 w 4409440"/>
                  <a:gd name="connsiteY108" fmla="*/ 2941320 h 3850640"/>
                  <a:gd name="connsiteX109" fmla="*/ 3672840 w 4409440"/>
                  <a:gd name="connsiteY109" fmla="*/ 2961640 h 3850640"/>
                  <a:gd name="connsiteX110" fmla="*/ 3693160 w 4409440"/>
                  <a:gd name="connsiteY110" fmla="*/ 3012440 h 3850640"/>
                  <a:gd name="connsiteX111" fmla="*/ 3708400 w 4409440"/>
                  <a:gd name="connsiteY111" fmla="*/ 3027680 h 3850640"/>
                  <a:gd name="connsiteX112" fmla="*/ 3713480 w 4409440"/>
                  <a:gd name="connsiteY112" fmla="*/ 3042920 h 3850640"/>
                  <a:gd name="connsiteX113" fmla="*/ 3749040 w 4409440"/>
                  <a:gd name="connsiteY113" fmla="*/ 3088640 h 3850640"/>
                  <a:gd name="connsiteX114" fmla="*/ 3754120 w 4409440"/>
                  <a:gd name="connsiteY114" fmla="*/ 3103880 h 3850640"/>
                  <a:gd name="connsiteX115" fmla="*/ 3784600 w 4409440"/>
                  <a:gd name="connsiteY115" fmla="*/ 3149600 h 3850640"/>
                  <a:gd name="connsiteX116" fmla="*/ 3799840 w 4409440"/>
                  <a:gd name="connsiteY116" fmla="*/ 3164840 h 3850640"/>
                  <a:gd name="connsiteX117" fmla="*/ 3845560 w 4409440"/>
                  <a:gd name="connsiteY117" fmla="*/ 3195320 h 3850640"/>
                  <a:gd name="connsiteX118" fmla="*/ 3891280 w 4409440"/>
                  <a:gd name="connsiteY118" fmla="*/ 3205480 h 3850640"/>
                  <a:gd name="connsiteX119" fmla="*/ 3911600 w 4409440"/>
                  <a:gd name="connsiteY119" fmla="*/ 3215640 h 3850640"/>
                  <a:gd name="connsiteX120" fmla="*/ 3952240 w 4409440"/>
                  <a:gd name="connsiteY120" fmla="*/ 3225800 h 3850640"/>
                  <a:gd name="connsiteX121" fmla="*/ 3962400 w 4409440"/>
                  <a:gd name="connsiteY121" fmla="*/ 3241040 h 3850640"/>
                  <a:gd name="connsiteX122" fmla="*/ 3992880 w 4409440"/>
                  <a:gd name="connsiteY122" fmla="*/ 3261360 h 3850640"/>
                  <a:gd name="connsiteX123" fmla="*/ 4023360 w 4409440"/>
                  <a:gd name="connsiteY123" fmla="*/ 3307080 h 3850640"/>
                  <a:gd name="connsiteX124" fmla="*/ 4043680 w 4409440"/>
                  <a:gd name="connsiteY124" fmla="*/ 3368040 h 3850640"/>
                  <a:gd name="connsiteX125" fmla="*/ 4053840 w 4409440"/>
                  <a:gd name="connsiteY125" fmla="*/ 3423920 h 3850640"/>
                  <a:gd name="connsiteX126" fmla="*/ 4058920 w 4409440"/>
                  <a:gd name="connsiteY126" fmla="*/ 3439160 h 3850640"/>
                  <a:gd name="connsiteX127" fmla="*/ 4064000 w 4409440"/>
                  <a:gd name="connsiteY127" fmla="*/ 3469640 h 3850640"/>
                  <a:gd name="connsiteX128" fmla="*/ 4084320 w 4409440"/>
                  <a:gd name="connsiteY128" fmla="*/ 3525520 h 3850640"/>
                  <a:gd name="connsiteX129" fmla="*/ 4089400 w 4409440"/>
                  <a:gd name="connsiteY129" fmla="*/ 3550920 h 3850640"/>
                  <a:gd name="connsiteX130" fmla="*/ 4130040 w 4409440"/>
                  <a:gd name="connsiteY130" fmla="*/ 3611880 h 3850640"/>
                  <a:gd name="connsiteX131" fmla="*/ 4140200 w 4409440"/>
                  <a:gd name="connsiteY131" fmla="*/ 3627120 h 3850640"/>
                  <a:gd name="connsiteX132" fmla="*/ 4155440 w 4409440"/>
                  <a:gd name="connsiteY132" fmla="*/ 3642360 h 3850640"/>
                  <a:gd name="connsiteX133" fmla="*/ 4170680 w 4409440"/>
                  <a:gd name="connsiteY133" fmla="*/ 3667760 h 3850640"/>
                  <a:gd name="connsiteX134" fmla="*/ 4196080 w 4409440"/>
                  <a:gd name="connsiteY134" fmla="*/ 3683000 h 3850640"/>
                  <a:gd name="connsiteX135" fmla="*/ 4206240 w 4409440"/>
                  <a:gd name="connsiteY135" fmla="*/ 3698240 h 3850640"/>
                  <a:gd name="connsiteX136" fmla="*/ 4241800 w 4409440"/>
                  <a:gd name="connsiteY136" fmla="*/ 3738880 h 3850640"/>
                  <a:gd name="connsiteX137" fmla="*/ 4251960 w 4409440"/>
                  <a:gd name="connsiteY137" fmla="*/ 3759200 h 3850640"/>
                  <a:gd name="connsiteX138" fmla="*/ 4267200 w 4409440"/>
                  <a:gd name="connsiteY138" fmla="*/ 3794760 h 3850640"/>
                  <a:gd name="connsiteX139" fmla="*/ 4302760 w 4409440"/>
                  <a:gd name="connsiteY139" fmla="*/ 3815080 h 3850640"/>
                  <a:gd name="connsiteX140" fmla="*/ 4328160 w 4409440"/>
                  <a:gd name="connsiteY140" fmla="*/ 3840480 h 3850640"/>
                  <a:gd name="connsiteX141" fmla="*/ 4358640 w 4409440"/>
                  <a:gd name="connsiteY141" fmla="*/ 3850640 h 3850640"/>
                  <a:gd name="connsiteX142" fmla="*/ 4389120 w 4409440"/>
                  <a:gd name="connsiteY142" fmla="*/ 3845560 h 3850640"/>
                  <a:gd name="connsiteX143" fmla="*/ 4394200 w 4409440"/>
                  <a:gd name="connsiteY143" fmla="*/ 3825240 h 3850640"/>
                  <a:gd name="connsiteX144" fmla="*/ 4409440 w 4409440"/>
                  <a:gd name="connsiteY14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732280 w 4409440"/>
                  <a:gd name="connsiteY9" fmla="*/ 396240 h 3850640"/>
                  <a:gd name="connsiteX10" fmla="*/ 1813560 w 4409440"/>
                  <a:gd name="connsiteY10" fmla="*/ 421640 h 3850640"/>
                  <a:gd name="connsiteX11" fmla="*/ 1844040 w 4409440"/>
                  <a:gd name="connsiteY11" fmla="*/ 441960 h 3850640"/>
                  <a:gd name="connsiteX12" fmla="*/ 1874520 w 4409440"/>
                  <a:gd name="connsiteY12" fmla="*/ 452120 h 3850640"/>
                  <a:gd name="connsiteX13" fmla="*/ 1905000 w 4409440"/>
                  <a:gd name="connsiteY13" fmla="*/ 472440 h 3850640"/>
                  <a:gd name="connsiteX14" fmla="*/ 1925320 w 4409440"/>
                  <a:gd name="connsiteY14" fmla="*/ 487680 h 3850640"/>
                  <a:gd name="connsiteX15" fmla="*/ 1955800 w 4409440"/>
                  <a:gd name="connsiteY15" fmla="*/ 508000 h 3850640"/>
                  <a:gd name="connsiteX16" fmla="*/ 2021840 w 4409440"/>
                  <a:gd name="connsiteY16" fmla="*/ 533400 h 3850640"/>
                  <a:gd name="connsiteX17" fmla="*/ 2047240 w 4409440"/>
                  <a:gd name="connsiteY17" fmla="*/ 538480 h 3850640"/>
                  <a:gd name="connsiteX18" fmla="*/ 2067560 w 4409440"/>
                  <a:gd name="connsiteY18" fmla="*/ 553720 h 3850640"/>
                  <a:gd name="connsiteX19" fmla="*/ 2082800 w 4409440"/>
                  <a:gd name="connsiteY19" fmla="*/ 558800 h 3850640"/>
                  <a:gd name="connsiteX20" fmla="*/ 2128520 w 4409440"/>
                  <a:gd name="connsiteY20" fmla="*/ 604520 h 3850640"/>
                  <a:gd name="connsiteX21" fmla="*/ 2179320 w 4409440"/>
                  <a:gd name="connsiteY21" fmla="*/ 629920 h 3850640"/>
                  <a:gd name="connsiteX22" fmla="*/ 2265680 w 4409440"/>
                  <a:gd name="connsiteY22" fmla="*/ 680720 h 3850640"/>
                  <a:gd name="connsiteX23" fmla="*/ 2286000 w 4409440"/>
                  <a:gd name="connsiteY23" fmla="*/ 695960 h 3850640"/>
                  <a:gd name="connsiteX24" fmla="*/ 2336800 w 4409440"/>
                  <a:gd name="connsiteY24" fmla="*/ 721360 h 3850640"/>
                  <a:gd name="connsiteX25" fmla="*/ 2352040 w 4409440"/>
                  <a:gd name="connsiteY25" fmla="*/ 736600 h 3850640"/>
                  <a:gd name="connsiteX26" fmla="*/ 2438400 w 4409440"/>
                  <a:gd name="connsiteY26" fmla="*/ 777240 h 3850640"/>
                  <a:gd name="connsiteX27" fmla="*/ 2458720 w 4409440"/>
                  <a:gd name="connsiteY27" fmla="*/ 792480 h 3850640"/>
                  <a:gd name="connsiteX28" fmla="*/ 2479040 w 4409440"/>
                  <a:gd name="connsiteY28" fmla="*/ 802640 h 3850640"/>
                  <a:gd name="connsiteX29" fmla="*/ 2504440 w 4409440"/>
                  <a:gd name="connsiteY29" fmla="*/ 817880 h 3850640"/>
                  <a:gd name="connsiteX30" fmla="*/ 2529840 w 4409440"/>
                  <a:gd name="connsiteY30" fmla="*/ 848360 h 3850640"/>
                  <a:gd name="connsiteX31" fmla="*/ 2545080 w 4409440"/>
                  <a:gd name="connsiteY31" fmla="*/ 873760 h 3850640"/>
                  <a:gd name="connsiteX32" fmla="*/ 2570480 w 4409440"/>
                  <a:gd name="connsiteY32" fmla="*/ 894080 h 3850640"/>
                  <a:gd name="connsiteX33" fmla="*/ 2590800 w 4409440"/>
                  <a:gd name="connsiteY33" fmla="*/ 914400 h 3850640"/>
                  <a:gd name="connsiteX34" fmla="*/ 2636520 w 4409440"/>
                  <a:gd name="connsiteY34" fmla="*/ 939800 h 3850640"/>
                  <a:gd name="connsiteX35" fmla="*/ 2687320 w 4409440"/>
                  <a:gd name="connsiteY35" fmla="*/ 980440 h 3850640"/>
                  <a:gd name="connsiteX36" fmla="*/ 2707640 w 4409440"/>
                  <a:gd name="connsiteY36" fmla="*/ 990600 h 3850640"/>
                  <a:gd name="connsiteX37" fmla="*/ 2758440 w 4409440"/>
                  <a:gd name="connsiteY37" fmla="*/ 1046480 h 3850640"/>
                  <a:gd name="connsiteX38" fmla="*/ 2763520 w 4409440"/>
                  <a:gd name="connsiteY38" fmla="*/ 1061720 h 3850640"/>
                  <a:gd name="connsiteX39" fmla="*/ 2768600 w 4409440"/>
                  <a:gd name="connsiteY39" fmla="*/ 1087120 h 3850640"/>
                  <a:gd name="connsiteX40" fmla="*/ 2788920 w 4409440"/>
                  <a:gd name="connsiteY40" fmla="*/ 1117600 h 3850640"/>
                  <a:gd name="connsiteX41" fmla="*/ 2799080 w 4409440"/>
                  <a:gd name="connsiteY41" fmla="*/ 1132840 h 3850640"/>
                  <a:gd name="connsiteX42" fmla="*/ 2809240 w 4409440"/>
                  <a:gd name="connsiteY42" fmla="*/ 1168400 h 3850640"/>
                  <a:gd name="connsiteX43" fmla="*/ 2814320 w 4409440"/>
                  <a:gd name="connsiteY43" fmla="*/ 1183640 h 3850640"/>
                  <a:gd name="connsiteX44" fmla="*/ 2824480 w 4409440"/>
                  <a:gd name="connsiteY44" fmla="*/ 1198880 h 3850640"/>
                  <a:gd name="connsiteX45" fmla="*/ 2819400 w 4409440"/>
                  <a:gd name="connsiteY45" fmla="*/ 1270000 h 3850640"/>
                  <a:gd name="connsiteX46" fmla="*/ 2804160 w 4409440"/>
                  <a:gd name="connsiteY46" fmla="*/ 1285240 h 3850640"/>
                  <a:gd name="connsiteX47" fmla="*/ 2794000 w 4409440"/>
                  <a:gd name="connsiteY47" fmla="*/ 1305560 h 3850640"/>
                  <a:gd name="connsiteX48" fmla="*/ 2773680 w 4409440"/>
                  <a:gd name="connsiteY48" fmla="*/ 1336040 h 3850640"/>
                  <a:gd name="connsiteX49" fmla="*/ 2758440 w 4409440"/>
                  <a:gd name="connsiteY49" fmla="*/ 1366520 h 3850640"/>
                  <a:gd name="connsiteX50" fmla="*/ 2753360 w 4409440"/>
                  <a:gd name="connsiteY50" fmla="*/ 1386840 h 3850640"/>
                  <a:gd name="connsiteX51" fmla="*/ 2748280 w 4409440"/>
                  <a:gd name="connsiteY51" fmla="*/ 1402080 h 3850640"/>
                  <a:gd name="connsiteX52" fmla="*/ 2738120 w 4409440"/>
                  <a:gd name="connsiteY52" fmla="*/ 1442720 h 3850640"/>
                  <a:gd name="connsiteX53" fmla="*/ 2733040 w 4409440"/>
                  <a:gd name="connsiteY53" fmla="*/ 1457960 h 3850640"/>
                  <a:gd name="connsiteX54" fmla="*/ 2727960 w 4409440"/>
                  <a:gd name="connsiteY54" fmla="*/ 1488440 h 3850640"/>
                  <a:gd name="connsiteX55" fmla="*/ 2717800 w 4409440"/>
                  <a:gd name="connsiteY55" fmla="*/ 1508760 h 3850640"/>
                  <a:gd name="connsiteX56" fmla="*/ 2707640 w 4409440"/>
                  <a:gd name="connsiteY56" fmla="*/ 1534160 h 3850640"/>
                  <a:gd name="connsiteX57" fmla="*/ 2697480 w 4409440"/>
                  <a:gd name="connsiteY57" fmla="*/ 1549400 h 3850640"/>
                  <a:gd name="connsiteX58" fmla="*/ 2687320 w 4409440"/>
                  <a:gd name="connsiteY58" fmla="*/ 1579880 h 3850640"/>
                  <a:gd name="connsiteX59" fmla="*/ 2682240 w 4409440"/>
                  <a:gd name="connsiteY59" fmla="*/ 1595120 h 3850640"/>
                  <a:gd name="connsiteX60" fmla="*/ 2672080 w 4409440"/>
                  <a:gd name="connsiteY60" fmla="*/ 1625600 h 3850640"/>
                  <a:gd name="connsiteX61" fmla="*/ 2677160 w 4409440"/>
                  <a:gd name="connsiteY61" fmla="*/ 1732280 h 3850640"/>
                  <a:gd name="connsiteX62" fmla="*/ 2697480 w 4409440"/>
                  <a:gd name="connsiteY62" fmla="*/ 1752600 h 3850640"/>
                  <a:gd name="connsiteX63" fmla="*/ 2707640 w 4409440"/>
                  <a:gd name="connsiteY63" fmla="*/ 1772920 h 3850640"/>
                  <a:gd name="connsiteX64" fmla="*/ 2722880 w 4409440"/>
                  <a:gd name="connsiteY64" fmla="*/ 1788160 h 3850640"/>
                  <a:gd name="connsiteX65" fmla="*/ 2738120 w 4409440"/>
                  <a:gd name="connsiteY65" fmla="*/ 1808480 h 3850640"/>
                  <a:gd name="connsiteX66" fmla="*/ 2743200 w 4409440"/>
                  <a:gd name="connsiteY66" fmla="*/ 1828800 h 3850640"/>
                  <a:gd name="connsiteX67" fmla="*/ 2783840 w 4409440"/>
                  <a:gd name="connsiteY67" fmla="*/ 1869440 h 3850640"/>
                  <a:gd name="connsiteX68" fmla="*/ 2794000 w 4409440"/>
                  <a:gd name="connsiteY68" fmla="*/ 1889760 h 3850640"/>
                  <a:gd name="connsiteX69" fmla="*/ 2804160 w 4409440"/>
                  <a:gd name="connsiteY69" fmla="*/ 1905000 h 3850640"/>
                  <a:gd name="connsiteX70" fmla="*/ 2809240 w 4409440"/>
                  <a:gd name="connsiteY70" fmla="*/ 1920240 h 3850640"/>
                  <a:gd name="connsiteX71" fmla="*/ 2824480 w 4409440"/>
                  <a:gd name="connsiteY71" fmla="*/ 1940560 h 3850640"/>
                  <a:gd name="connsiteX72" fmla="*/ 2834640 w 4409440"/>
                  <a:gd name="connsiteY72" fmla="*/ 1955800 h 3850640"/>
                  <a:gd name="connsiteX73" fmla="*/ 2849880 w 4409440"/>
                  <a:gd name="connsiteY73" fmla="*/ 1965960 h 3850640"/>
                  <a:gd name="connsiteX74" fmla="*/ 2860040 w 4409440"/>
                  <a:gd name="connsiteY74" fmla="*/ 1981200 h 3850640"/>
                  <a:gd name="connsiteX75" fmla="*/ 2870200 w 4409440"/>
                  <a:gd name="connsiteY75" fmla="*/ 2001520 h 3850640"/>
                  <a:gd name="connsiteX76" fmla="*/ 2885440 w 4409440"/>
                  <a:gd name="connsiteY76" fmla="*/ 2016760 h 3850640"/>
                  <a:gd name="connsiteX77" fmla="*/ 2890520 w 4409440"/>
                  <a:gd name="connsiteY77" fmla="*/ 2032000 h 3850640"/>
                  <a:gd name="connsiteX78" fmla="*/ 2926080 w 4409440"/>
                  <a:gd name="connsiteY78" fmla="*/ 2072640 h 3850640"/>
                  <a:gd name="connsiteX79" fmla="*/ 2956560 w 4409440"/>
                  <a:gd name="connsiteY79" fmla="*/ 2113280 h 3850640"/>
                  <a:gd name="connsiteX80" fmla="*/ 2966720 w 4409440"/>
                  <a:gd name="connsiteY80" fmla="*/ 2128520 h 3850640"/>
                  <a:gd name="connsiteX81" fmla="*/ 2981960 w 4409440"/>
                  <a:gd name="connsiteY81" fmla="*/ 2143760 h 3850640"/>
                  <a:gd name="connsiteX82" fmla="*/ 2992120 w 4409440"/>
                  <a:gd name="connsiteY82" fmla="*/ 2159000 h 3850640"/>
                  <a:gd name="connsiteX83" fmla="*/ 3007360 w 4409440"/>
                  <a:gd name="connsiteY83" fmla="*/ 2174240 h 3850640"/>
                  <a:gd name="connsiteX84" fmla="*/ 3053080 w 4409440"/>
                  <a:gd name="connsiteY84" fmla="*/ 2225040 h 3850640"/>
                  <a:gd name="connsiteX85" fmla="*/ 3088640 w 4409440"/>
                  <a:gd name="connsiteY85" fmla="*/ 2250440 h 3850640"/>
                  <a:gd name="connsiteX86" fmla="*/ 3124200 w 4409440"/>
                  <a:gd name="connsiteY86" fmla="*/ 2275840 h 3850640"/>
                  <a:gd name="connsiteX87" fmla="*/ 3154680 w 4409440"/>
                  <a:gd name="connsiteY87" fmla="*/ 2316480 h 3850640"/>
                  <a:gd name="connsiteX88" fmla="*/ 3185160 w 4409440"/>
                  <a:gd name="connsiteY88" fmla="*/ 2346960 h 3850640"/>
                  <a:gd name="connsiteX89" fmla="*/ 3195320 w 4409440"/>
                  <a:gd name="connsiteY89" fmla="*/ 2362200 h 3850640"/>
                  <a:gd name="connsiteX90" fmla="*/ 3225800 w 4409440"/>
                  <a:gd name="connsiteY90" fmla="*/ 2382520 h 3850640"/>
                  <a:gd name="connsiteX91" fmla="*/ 3241040 w 4409440"/>
                  <a:gd name="connsiteY91" fmla="*/ 2402840 h 3850640"/>
                  <a:gd name="connsiteX92" fmla="*/ 3271520 w 4409440"/>
                  <a:gd name="connsiteY92" fmla="*/ 2453640 h 3850640"/>
                  <a:gd name="connsiteX93" fmla="*/ 3276600 w 4409440"/>
                  <a:gd name="connsiteY93" fmla="*/ 2468880 h 3850640"/>
                  <a:gd name="connsiteX94" fmla="*/ 3322320 w 4409440"/>
                  <a:gd name="connsiteY94" fmla="*/ 2529840 h 3850640"/>
                  <a:gd name="connsiteX95" fmla="*/ 3342640 w 4409440"/>
                  <a:gd name="connsiteY95" fmla="*/ 2575560 h 3850640"/>
                  <a:gd name="connsiteX96" fmla="*/ 3378200 w 4409440"/>
                  <a:gd name="connsiteY96" fmla="*/ 2616200 h 3850640"/>
                  <a:gd name="connsiteX97" fmla="*/ 3398520 w 4409440"/>
                  <a:gd name="connsiteY97" fmla="*/ 2646680 h 3850640"/>
                  <a:gd name="connsiteX98" fmla="*/ 3403600 w 4409440"/>
                  <a:gd name="connsiteY98" fmla="*/ 2667000 h 3850640"/>
                  <a:gd name="connsiteX99" fmla="*/ 3439160 w 4409440"/>
                  <a:gd name="connsiteY99" fmla="*/ 2702560 h 3850640"/>
                  <a:gd name="connsiteX100" fmla="*/ 3454400 w 4409440"/>
                  <a:gd name="connsiteY100" fmla="*/ 2727960 h 3850640"/>
                  <a:gd name="connsiteX101" fmla="*/ 3489960 w 4409440"/>
                  <a:gd name="connsiteY101" fmla="*/ 2763520 h 3850640"/>
                  <a:gd name="connsiteX102" fmla="*/ 3535680 w 4409440"/>
                  <a:gd name="connsiteY102" fmla="*/ 2829560 h 3850640"/>
                  <a:gd name="connsiteX103" fmla="*/ 3550920 w 4409440"/>
                  <a:gd name="connsiteY103" fmla="*/ 2839720 h 3850640"/>
                  <a:gd name="connsiteX104" fmla="*/ 3576320 w 4409440"/>
                  <a:gd name="connsiteY104" fmla="*/ 2865120 h 3850640"/>
                  <a:gd name="connsiteX105" fmla="*/ 3591560 w 4409440"/>
                  <a:gd name="connsiteY105" fmla="*/ 2870200 h 3850640"/>
                  <a:gd name="connsiteX106" fmla="*/ 3606800 w 4409440"/>
                  <a:gd name="connsiteY106" fmla="*/ 2880360 h 3850640"/>
                  <a:gd name="connsiteX107" fmla="*/ 3652520 w 4409440"/>
                  <a:gd name="connsiteY107" fmla="*/ 2941320 h 3850640"/>
                  <a:gd name="connsiteX108" fmla="*/ 3672840 w 4409440"/>
                  <a:gd name="connsiteY108" fmla="*/ 2961640 h 3850640"/>
                  <a:gd name="connsiteX109" fmla="*/ 3693160 w 4409440"/>
                  <a:gd name="connsiteY109" fmla="*/ 3012440 h 3850640"/>
                  <a:gd name="connsiteX110" fmla="*/ 3708400 w 4409440"/>
                  <a:gd name="connsiteY110" fmla="*/ 3027680 h 3850640"/>
                  <a:gd name="connsiteX111" fmla="*/ 3713480 w 4409440"/>
                  <a:gd name="connsiteY111" fmla="*/ 3042920 h 3850640"/>
                  <a:gd name="connsiteX112" fmla="*/ 3749040 w 4409440"/>
                  <a:gd name="connsiteY112" fmla="*/ 3088640 h 3850640"/>
                  <a:gd name="connsiteX113" fmla="*/ 3754120 w 4409440"/>
                  <a:gd name="connsiteY113" fmla="*/ 3103880 h 3850640"/>
                  <a:gd name="connsiteX114" fmla="*/ 3784600 w 4409440"/>
                  <a:gd name="connsiteY114" fmla="*/ 3149600 h 3850640"/>
                  <a:gd name="connsiteX115" fmla="*/ 3799840 w 4409440"/>
                  <a:gd name="connsiteY115" fmla="*/ 3164840 h 3850640"/>
                  <a:gd name="connsiteX116" fmla="*/ 3845560 w 4409440"/>
                  <a:gd name="connsiteY116" fmla="*/ 3195320 h 3850640"/>
                  <a:gd name="connsiteX117" fmla="*/ 3891280 w 4409440"/>
                  <a:gd name="connsiteY117" fmla="*/ 3205480 h 3850640"/>
                  <a:gd name="connsiteX118" fmla="*/ 3911600 w 4409440"/>
                  <a:gd name="connsiteY118" fmla="*/ 3215640 h 3850640"/>
                  <a:gd name="connsiteX119" fmla="*/ 3952240 w 4409440"/>
                  <a:gd name="connsiteY119" fmla="*/ 3225800 h 3850640"/>
                  <a:gd name="connsiteX120" fmla="*/ 3962400 w 4409440"/>
                  <a:gd name="connsiteY120" fmla="*/ 3241040 h 3850640"/>
                  <a:gd name="connsiteX121" fmla="*/ 3992880 w 4409440"/>
                  <a:gd name="connsiteY121" fmla="*/ 3261360 h 3850640"/>
                  <a:gd name="connsiteX122" fmla="*/ 4023360 w 4409440"/>
                  <a:gd name="connsiteY122" fmla="*/ 3307080 h 3850640"/>
                  <a:gd name="connsiteX123" fmla="*/ 4043680 w 4409440"/>
                  <a:gd name="connsiteY123" fmla="*/ 3368040 h 3850640"/>
                  <a:gd name="connsiteX124" fmla="*/ 4053840 w 4409440"/>
                  <a:gd name="connsiteY124" fmla="*/ 3423920 h 3850640"/>
                  <a:gd name="connsiteX125" fmla="*/ 4058920 w 4409440"/>
                  <a:gd name="connsiteY125" fmla="*/ 3439160 h 3850640"/>
                  <a:gd name="connsiteX126" fmla="*/ 4064000 w 4409440"/>
                  <a:gd name="connsiteY126" fmla="*/ 3469640 h 3850640"/>
                  <a:gd name="connsiteX127" fmla="*/ 4084320 w 4409440"/>
                  <a:gd name="connsiteY127" fmla="*/ 3525520 h 3850640"/>
                  <a:gd name="connsiteX128" fmla="*/ 4089400 w 4409440"/>
                  <a:gd name="connsiteY128" fmla="*/ 3550920 h 3850640"/>
                  <a:gd name="connsiteX129" fmla="*/ 4130040 w 4409440"/>
                  <a:gd name="connsiteY129" fmla="*/ 3611880 h 3850640"/>
                  <a:gd name="connsiteX130" fmla="*/ 4140200 w 4409440"/>
                  <a:gd name="connsiteY130" fmla="*/ 3627120 h 3850640"/>
                  <a:gd name="connsiteX131" fmla="*/ 4155440 w 4409440"/>
                  <a:gd name="connsiteY131" fmla="*/ 3642360 h 3850640"/>
                  <a:gd name="connsiteX132" fmla="*/ 4170680 w 4409440"/>
                  <a:gd name="connsiteY132" fmla="*/ 3667760 h 3850640"/>
                  <a:gd name="connsiteX133" fmla="*/ 4196080 w 4409440"/>
                  <a:gd name="connsiteY133" fmla="*/ 3683000 h 3850640"/>
                  <a:gd name="connsiteX134" fmla="*/ 4206240 w 4409440"/>
                  <a:gd name="connsiteY134" fmla="*/ 3698240 h 3850640"/>
                  <a:gd name="connsiteX135" fmla="*/ 4241800 w 4409440"/>
                  <a:gd name="connsiteY135" fmla="*/ 3738880 h 3850640"/>
                  <a:gd name="connsiteX136" fmla="*/ 4251960 w 4409440"/>
                  <a:gd name="connsiteY136" fmla="*/ 3759200 h 3850640"/>
                  <a:gd name="connsiteX137" fmla="*/ 4267200 w 4409440"/>
                  <a:gd name="connsiteY137" fmla="*/ 3794760 h 3850640"/>
                  <a:gd name="connsiteX138" fmla="*/ 4302760 w 4409440"/>
                  <a:gd name="connsiteY138" fmla="*/ 3815080 h 3850640"/>
                  <a:gd name="connsiteX139" fmla="*/ 4328160 w 4409440"/>
                  <a:gd name="connsiteY139" fmla="*/ 3840480 h 3850640"/>
                  <a:gd name="connsiteX140" fmla="*/ 4358640 w 4409440"/>
                  <a:gd name="connsiteY140" fmla="*/ 3850640 h 3850640"/>
                  <a:gd name="connsiteX141" fmla="*/ 4389120 w 4409440"/>
                  <a:gd name="connsiteY141" fmla="*/ 3845560 h 3850640"/>
                  <a:gd name="connsiteX142" fmla="*/ 4394200 w 4409440"/>
                  <a:gd name="connsiteY142" fmla="*/ 3825240 h 3850640"/>
                  <a:gd name="connsiteX143" fmla="*/ 4409440 w 4409440"/>
                  <a:gd name="connsiteY14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732280 w 4409440"/>
                  <a:gd name="connsiteY9" fmla="*/ 396240 h 3850640"/>
                  <a:gd name="connsiteX10" fmla="*/ 1844040 w 4409440"/>
                  <a:gd name="connsiteY10" fmla="*/ 441960 h 3850640"/>
                  <a:gd name="connsiteX11" fmla="*/ 1874520 w 4409440"/>
                  <a:gd name="connsiteY11" fmla="*/ 452120 h 3850640"/>
                  <a:gd name="connsiteX12" fmla="*/ 1905000 w 4409440"/>
                  <a:gd name="connsiteY12" fmla="*/ 472440 h 3850640"/>
                  <a:gd name="connsiteX13" fmla="*/ 1925320 w 4409440"/>
                  <a:gd name="connsiteY13" fmla="*/ 487680 h 3850640"/>
                  <a:gd name="connsiteX14" fmla="*/ 1955800 w 4409440"/>
                  <a:gd name="connsiteY14" fmla="*/ 508000 h 3850640"/>
                  <a:gd name="connsiteX15" fmla="*/ 2021840 w 4409440"/>
                  <a:gd name="connsiteY15" fmla="*/ 533400 h 3850640"/>
                  <a:gd name="connsiteX16" fmla="*/ 2047240 w 4409440"/>
                  <a:gd name="connsiteY16" fmla="*/ 538480 h 3850640"/>
                  <a:gd name="connsiteX17" fmla="*/ 2067560 w 4409440"/>
                  <a:gd name="connsiteY17" fmla="*/ 553720 h 3850640"/>
                  <a:gd name="connsiteX18" fmla="*/ 2082800 w 4409440"/>
                  <a:gd name="connsiteY18" fmla="*/ 558800 h 3850640"/>
                  <a:gd name="connsiteX19" fmla="*/ 2128520 w 4409440"/>
                  <a:gd name="connsiteY19" fmla="*/ 604520 h 3850640"/>
                  <a:gd name="connsiteX20" fmla="*/ 2179320 w 4409440"/>
                  <a:gd name="connsiteY20" fmla="*/ 629920 h 3850640"/>
                  <a:gd name="connsiteX21" fmla="*/ 2265680 w 4409440"/>
                  <a:gd name="connsiteY21" fmla="*/ 680720 h 3850640"/>
                  <a:gd name="connsiteX22" fmla="*/ 2286000 w 4409440"/>
                  <a:gd name="connsiteY22" fmla="*/ 695960 h 3850640"/>
                  <a:gd name="connsiteX23" fmla="*/ 2336800 w 4409440"/>
                  <a:gd name="connsiteY23" fmla="*/ 721360 h 3850640"/>
                  <a:gd name="connsiteX24" fmla="*/ 2352040 w 4409440"/>
                  <a:gd name="connsiteY24" fmla="*/ 736600 h 3850640"/>
                  <a:gd name="connsiteX25" fmla="*/ 2438400 w 4409440"/>
                  <a:gd name="connsiteY25" fmla="*/ 777240 h 3850640"/>
                  <a:gd name="connsiteX26" fmla="*/ 2458720 w 4409440"/>
                  <a:gd name="connsiteY26" fmla="*/ 792480 h 3850640"/>
                  <a:gd name="connsiteX27" fmla="*/ 2479040 w 4409440"/>
                  <a:gd name="connsiteY27" fmla="*/ 802640 h 3850640"/>
                  <a:gd name="connsiteX28" fmla="*/ 2504440 w 4409440"/>
                  <a:gd name="connsiteY28" fmla="*/ 817880 h 3850640"/>
                  <a:gd name="connsiteX29" fmla="*/ 2529840 w 4409440"/>
                  <a:gd name="connsiteY29" fmla="*/ 848360 h 3850640"/>
                  <a:gd name="connsiteX30" fmla="*/ 2545080 w 4409440"/>
                  <a:gd name="connsiteY30" fmla="*/ 873760 h 3850640"/>
                  <a:gd name="connsiteX31" fmla="*/ 2570480 w 4409440"/>
                  <a:gd name="connsiteY31" fmla="*/ 894080 h 3850640"/>
                  <a:gd name="connsiteX32" fmla="*/ 2590800 w 4409440"/>
                  <a:gd name="connsiteY32" fmla="*/ 914400 h 3850640"/>
                  <a:gd name="connsiteX33" fmla="*/ 2636520 w 4409440"/>
                  <a:gd name="connsiteY33" fmla="*/ 939800 h 3850640"/>
                  <a:gd name="connsiteX34" fmla="*/ 2687320 w 4409440"/>
                  <a:gd name="connsiteY34" fmla="*/ 980440 h 3850640"/>
                  <a:gd name="connsiteX35" fmla="*/ 2707640 w 4409440"/>
                  <a:gd name="connsiteY35" fmla="*/ 990600 h 3850640"/>
                  <a:gd name="connsiteX36" fmla="*/ 2758440 w 4409440"/>
                  <a:gd name="connsiteY36" fmla="*/ 1046480 h 3850640"/>
                  <a:gd name="connsiteX37" fmla="*/ 2763520 w 4409440"/>
                  <a:gd name="connsiteY37" fmla="*/ 1061720 h 3850640"/>
                  <a:gd name="connsiteX38" fmla="*/ 2768600 w 4409440"/>
                  <a:gd name="connsiteY38" fmla="*/ 1087120 h 3850640"/>
                  <a:gd name="connsiteX39" fmla="*/ 2788920 w 4409440"/>
                  <a:gd name="connsiteY39" fmla="*/ 1117600 h 3850640"/>
                  <a:gd name="connsiteX40" fmla="*/ 2799080 w 4409440"/>
                  <a:gd name="connsiteY40" fmla="*/ 1132840 h 3850640"/>
                  <a:gd name="connsiteX41" fmla="*/ 2809240 w 4409440"/>
                  <a:gd name="connsiteY41" fmla="*/ 1168400 h 3850640"/>
                  <a:gd name="connsiteX42" fmla="*/ 2814320 w 4409440"/>
                  <a:gd name="connsiteY42" fmla="*/ 1183640 h 3850640"/>
                  <a:gd name="connsiteX43" fmla="*/ 2824480 w 4409440"/>
                  <a:gd name="connsiteY43" fmla="*/ 1198880 h 3850640"/>
                  <a:gd name="connsiteX44" fmla="*/ 2819400 w 4409440"/>
                  <a:gd name="connsiteY44" fmla="*/ 1270000 h 3850640"/>
                  <a:gd name="connsiteX45" fmla="*/ 2804160 w 4409440"/>
                  <a:gd name="connsiteY45" fmla="*/ 1285240 h 3850640"/>
                  <a:gd name="connsiteX46" fmla="*/ 2794000 w 4409440"/>
                  <a:gd name="connsiteY46" fmla="*/ 1305560 h 3850640"/>
                  <a:gd name="connsiteX47" fmla="*/ 2773680 w 4409440"/>
                  <a:gd name="connsiteY47" fmla="*/ 1336040 h 3850640"/>
                  <a:gd name="connsiteX48" fmla="*/ 2758440 w 4409440"/>
                  <a:gd name="connsiteY48" fmla="*/ 1366520 h 3850640"/>
                  <a:gd name="connsiteX49" fmla="*/ 2753360 w 4409440"/>
                  <a:gd name="connsiteY49" fmla="*/ 1386840 h 3850640"/>
                  <a:gd name="connsiteX50" fmla="*/ 2748280 w 4409440"/>
                  <a:gd name="connsiteY50" fmla="*/ 1402080 h 3850640"/>
                  <a:gd name="connsiteX51" fmla="*/ 2738120 w 4409440"/>
                  <a:gd name="connsiteY51" fmla="*/ 1442720 h 3850640"/>
                  <a:gd name="connsiteX52" fmla="*/ 2733040 w 4409440"/>
                  <a:gd name="connsiteY52" fmla="*/ 1457960 h 3850640"/>
                  <a:gd name="connsiteX53" fmla="*/ 2727960 w 4409440"/>
                  <a:gd name="connsiteY53" fmla="*/ 1488440 h 3850640"/>
                  <a:gd name="connsiteX54" fmla="*/ 2717800 w 4409440"/>
                  <a:gd name="connsiteY54" fmla="*/ 1508760 h 3850640"/>
                  <a:gd name="connsiteX55" fmla="*/ 2707640 w 4409440"/>
                  <a:gd name="connsiteY55" fmla="*/ 1534160 h 3850640"/>
                  <a:gd name="connsiteX56" fmla="*/ 2697480 w 4409440"/>
                  <a:gd name="connsiteY56" fmla="*/ 1549400 h 3850640"/>
                  <a:gd name="connsiteX57" fmla="*/ 2687320 w 4409440"/>
                  <a:gd name="connsiteY57" fmla="*/ 1579880 h 3850640"/>
                  <a:gd name="connsiteX58" fmla="*/ 2682240 w 4409440"/>
                  <a:gd name="connsiteY58" fmla="*/ 1595120 h 3850640"/>
                  <a:gd name="connsiteX59" fmla="*/ 2672080 w 4409440"/>
                  <a:gd name="connsiteY59" fmla="*/ 1625600 h 3850640"/>
                  <a:gd name="connsiteX60" fmla="*/ 2677160 w 4409440"/>
                  <a:gd name="connsiteY60" fmla="*/ 1732280 h 3850640"/>
                  <a:gd name="connsiteX61" fmla="*/ 2697480 w 4409440"/>
                  <a:gd name="connsiteY61" fmla="*/ 1752600 h 3850640"/>
                  <a:gd name="connsiteX62" fmla="*/ 2707640 w 4409440"/>
                  <a:gd name="connsiteY62" fmla="*/ 1772920 h 3850640"/>
                  <a:gd name="connsiteX63" fmla="*/ 2722880 w 4409440"/>
                  <a:gd name="connsiteY63" fmla="*/ 1788160 h 3850640"/>
                  <a:gd name="connsiteX64" fmla="*/ 2738120 w 4409440"/>
                  <a:gd name="connsiteY64" fmla="*/ 1808480 h 3850640"/>
                  <a:gd name="connsiteX65" fmla="*/ 2743200 w 4409440"/>
                  <a:gd name="connsiteY65" fmla="*/ 1828800 h 3850640"/>
                  <a:gd name="connsiteX66" fmla="*/ 2783840 w 4409440"/>
                  <a:gd name="connsiteY66" fmla="*/ 1869440 h 3850640"/>
                  <a:gd name="connsiteX67" fmla="*/ 2794000 w 4409440"/>
                  <a:gd name="connsiteY67" fmla="*/ 1889760 h 3850640"/>
                  <a:gd name="connsiteX68" fmla="*/ 2804160 w 4409440"/>
                  <a:gd name="connsiteY68" fmla="*/ 1905000 h 3850640"/>
                  <a:gd name="connsiteX69" fmla="*/ 2809240 w 4409440"/>
                  <a:gd name="connsiteY69" fmla="*/ 1920240 h 3850640"/>
                  <a:gd name="connsiteX70" fmla="*/ 2824480 w 4409440"/>
                  <a:gd name="connsiteY70" fmla="*/ 1940560 h 3850640"/>
                  <a:gd name="connsiteX71" fmla="*/ 2834640 w 4409440"/>
                  <a:gd name="connsiteY71" fmla="*/ 1955800 h 3850640"/>
                  <a:gd name="connsiteX72" fmla="*/ 2849880 w 4409440"/>
                  <a:gd name="connsiteY72" fmla="*/ 1965960 h 3850640"/>
                  <a:gd name="connsiteX73" fmla="*/ 2860040 w 4409440"/>
                  <a:gd name="connsiteY73" fmla="*/ 1981200 h 3850640"/>
                  <a:gd name="connsiteX74" fmla="*/ 2870200 w 4409440"/>
                  <a:gd name="connsiteY74" fmla="*/ 2001520 h 3850640"/>
                  <a:gd name="connsiteX75" fmla="*/ 2885440 w 4409440"/>
                  <a:gd name="connsiteY75" fmla="*/ 2016760 h 3850640"/>
                  <a:gd name="connsiteX76" fmla="*/ 2890520 w 4409440"/>
                  <a:gd name="connsiteY76" fmla="*/ 2032000 h 3850640"/>
                  <a:gd name="connsiteX77" fmla="*/ 2926080 w 4409440"/>
                  <a:gd name="connsiteY77" fmla="*/ 2072640 h 3850640"/>
                  <a:gd name="connsiteX78" fmla="*/ 2956560 w 4409440"/>
                  <a:gd name="connsiteY78" fmla="*/ 2113280 h 3850640"/>
                  <a:gd name="connsiteX79" fmla="*/ 2966720 w 4409440"/>
                  <a:gd name="connsiteY79" fmla="*/ 2128520 h 3850640"/>
                  <a:gd name="connsiteX80" fmla="*/ 2981960 w 4409440"/>
                  <a:gd name="connsiteY80" fmla="*/ 2143760 h 3850640"/>
                  <a:gd name="connsiteX81" fmla="*/ 2992120 w 4409440"/>
                  <a:gd name="connsiteY81" fmla="*/ 2159000 h 3850640"/>
                  <a:gd name="connsiteX82" fmla="*/ 3007360 w 4409440"/>
                  <a:gd name="connsiteY82" fmla="*/ 2174240 h 3850640"/>
                  <a:gd name="connsiteX83" fmla="*/ 3053080 w 4409440"/>
                  <a:gd name="connsiteY83" fmla="*/ 2225040 h 3850640"/>
                  <a:gd name="connsiteX84" fmla="*/ 3088640 w 4409440"/>
                  <a:gd name="connsiteY84" fmla="*/ 2250440 h 3850640"/>
                  <a:gd name="connsiteX85" fmla="*/ 3124200 w 4409440"/>
                  <a:gd name="connsiteY85" fmla="*/ 2275840 h 3850640"/>
                  <a:gd name="connsiteX86" fmla="*/ 3154680 w 4409440"/>
                  <a:gd name="connsiteY86" fmla="*/ 2316480 h 3850640"/>
                  <a:gd name="connsiteX87" fmla="*/ 3185160 w 4409440"/>
                  <a:gd name="connsiteY87" fmla="*/ 2346960 h 3850640"/>
                  <a:gd name="connsiteX88" fmla="*/ 3195320 w 4409440"/>
                  <a:gd name="connsiteY88" fmla="*/ 2362200 h 3850640"/>
                  <a:gd name="connsiteX89" fmla="*/ 3225800 w 4409440"/>
                  <a:gd name="connsiteY89" fmla="*/ 2382520 h 3850640"/>
                  <a:gd name="connsiteX90" fmla="*/ 3241040 w 4409440"/>
                  <a:gd name="connsiteY90" fmla="*/ 2402840 h 3850640"/>
                  <a:gd name="connsiteX91" fmla="*/ 3271520 w 4409440"/>
                  <a:gd name="connsiteY91" fmla="*/ 2453640 h 3850640"/>
                  <a:gd name="connsiteX92" fmla="*/ 3276600 w 4409440"/>
                  <a:gd name="connsiteY92" fmla="*/ 2468880 h 3850640"/>
                  <a:gd name="connsiteX93" fmla="*/ 3322320 w 4409440"/>
                  <a:gd name="connsiteY93" fmla="*/ 2529840 h 3850640"/>
                  <a:gd name="connsiteX94" fmla="*/ 3342640 w 4409440"/>
                  <a:gd name="connsiteY94" fmla="*/ 2575560 h 3850640"/>
                  <a:gd name="connsiteX95" fmla="*/ 3378200 w 4409440"/>
                  <a:gd name="connsiteY95" fmla="*/ 2616200 h 3850640"/>
                  <a:gd name="connsiteX96" fmla="*/ 3398520 w 4409440"/>
                  <a:gd name="connsiteY96" fmla="*/ 2646680 h 3850640"/>
                  <a:gd name="connsiteX97" fmla="*/ 3403600 w 4409440"/>
                  <a:gd name="connsiteY97" fmla="*/ 2667000 h 3850640"/>
                  <a:gd name="connsiteX98" fmla="*/ 3439160 w 4409440"/>
                  <a:gd name="connsiteY98" fmla="*/ 2702560 h 3850640"/>
                  <a:gd name="connsiteX99" fmla="*/ 3454400 w 4409440"/>
                  <a:gd name="connsiteY99" fmla="*/ 2727960 h 3850640"/>
                  <a:gd name="connsiteX100" fmla="*/ 3489960 w 4409440"/>
                  <a:gd name="connsiteY100" fmla="*/ 2763520 h 3850640"/>
                  <a:gd name="connsiteX101" fmla="*/ 3535680 w 4409440"/>
                  <a:gd name="connsiteY101" fmla="*/ 2829560 h 3850640"/>
                  <a:gd name="connsiteX102" fmla="*/ 3550920 w 4409440"/>
                  <a:gd name="connsiteY102" fmla="*/ 2839720 h 3850640"/>
                  <a:gd name="connsiteX103" fmla="*/ 3576320 w 4409440"/>
                  <a:gd name="connsiteY103" fmla="*/ 2865120 h 3850640"/>
                  <a:gd name="connsiteX104" fmla="*/ 3591560 w 4409440"/>
                  <a:gd name="connsiteY104" fmla="*/ 2870200 h 3850640"/>
                  <a:gd name="connsiteX105" fmla="*/ 3606800 w 4409440"/>
                  <a:gd name="connsiteY105" fmla="*/ 2880360 h 3850640"/>
                  <a:gd name="connsiteX106" fmla="*/ 3652520 w 4409440"/>
                  <a:gd name="connsiteY106" fmla="*/ 2941320 h 3850640"/>
                  <a:gd name="connsiteX107" fmla="*/ 3672840 w 4409440"/>
                  <a:gd name="connsiteY107" fmla="*/ 2961640 h 3850640"/>
                  <a:gd name="connsiteX108" fmla="*/ 3693160 w 4409440"/>
                  <a:gd name="connsiteY108" fmla="*/ 3012440 h 3850640"/>
                  <a:gd name="connsiteX109" fmla="*/ 3708400 w 4409440"/>
                  <a:gd name="connsiteY109" fmla="*/ 3027680 h 3850640"/>
                  <a:gd name="connsiteX110" fmla="*/ 3713480 w 4409440"/>
                  <a:gd name="connsiteY110" fmla="*/ 3042920 h 3850640"/>
                  <a:gd name="connsiteX111" fmla="*/ 3749040 w 4409440"/>
                  <a:gd name="connsiteY111" fmla="*/ 3088640 h 3850640"/>
                  <a:gd name="connsiteX112" fmla="*/ 3754120 w 4409440"/>
                  <a:gd name="connsiteY112" fmla="*/ 3103880 h 3850640"/>
                  <a:gd name="connsiteX113" fmla="*/ 3784600 w 4409440"/>
                  <a:gd name="connsiteY113" fmla="*/ 3149600 h 3850640"/>
                  <a:gd name="connsiteX114" fmla="*/ 3799840 w 4409440"/>
                  <a:gd name="connsiteY114" fmla="*/ 3164840 h 3850640"/>
                  <a:gd name="connsiteX115" fmla="*/ 3845560 w 4409440"/>
                  <a:gd name="connsiteY115" fmla="*/ 3195320 h 3850640"/>
                  <a:gd name="connsiteX116" fmla="*/ 3891280 w 4409440"/>
                  <a:gd name="connsiteY116" fmla="*/ 3205480 h 3850640"/>
                  <a:gd name="connsiteX117" fmla="*/ 3911600 w 4409440"/>
                  <a:gd name="connsiteY117" fmla="*/ 3215640 h 3850640"/>
                  <a:gd name="connsiteX118" fmla="*/ 3952240 w 4409440"/>
                  <a:gd name="connsiteY118" fmla="*/ 3225800 h 3850640"/>
                  <a:gd name="connsiteX119" fmla="*/ 3962400 w 4409440"/>
                  <a:gd name="connsiteY119" fmla="*/ 3241040 h 3850640"/>
                  <a:gd name="connsiteX120" fmla="*/ 3992880 w 4409440"/>
                  <a:gd name="connsiteY120" fmla="*/ 3261360 h 3850640"/>
                  <a:gd name="connsiteX121" fmla="*/ 4023360 w 4409440"/>
                  <a:gd name="connsiteY121" fmla="*/ 3307080 h 3850640"/>
                  <a:gd name="connsiteX122" fmla="*/ 4043680 w 4409440"/>
                  <a:gd name="connsiteY122" fmla="*/ 3368040 h 3850640"/>
                  <a:gd name="connsiteX123" fmla="*/ 4053840 w 4409440"/>
                  <a:gd name="connsiteY123" fmla="*/ 3423920 h 3850640"/>
                  <a:gd name="connsiteX124" fmla="*/ 4058920 w 4409440"/>
                  <a:gd name="connsiteY124" fmla="*/ 3439160 h 3850640"/>
                  <a:gd name="connsiteX125" fmla="*/ 4064000 w 4409440"/>
                  <a:gd name="connsiteY125" fmla="*/ 3469640 h 3850640"/>
                  <a:gd name="connsiteX126" fmla="*/ 4084320 w 4409440"/>
                  <a:gd name="connsiteY126" fmla="*/ 3525520 h 3850640"/>
                  <a:gd name="connsiteX127" fmla="*/ 4089400 w 4409440"/>
                  <a:gd name="connsiteY127" fmla="*/ 3550920 h 3850640"/>
                  <a:gd name="connsiteX128" fmla="*/ 4130040 w 4409440"/>
                  <a:gd name="connsiteY128" fmla="*/ 3611880 h 3850640"/>
                  <a:gd name="connsiteX129" fmla="*/ 4140200 w 4409440"/>
                  <a:gd name="connsiteY129" fmla="*/ 3627120 h 3850640"/>
                  <a:gd name="connsiteX130" fmla="*/ 4155440 w 4409440"/>
                  <a:gd name="connsiteY130" fmla="*/ 3642360 h 3850640"/>
                  <a:gd name="connsiteX131" fmla="*/ 4170680 w 4409440"/>
                  <a:gd name="connsiteY131" fmla="*/ 3667760 h 3850640"/>
                  <a:gd name="connsiteX132" fmla="*/ 4196080 w 4409440"/>
                  <a:gd name="connsiteY132" fmla="*/ 3683000 h 3850640"/>
                  <a:gd name="connsiteX133" fmla="*/ 4206240 w 4409440"/>
                  <a:gd name="connsiteY133" fmla="*/ 3698240 h 3850640"/>
                  <a:gd name="connsiteX134" fmla="*/ 4241800 w 4409440"/>
                  <a:gd name="connsiteY134" fmla="*/ 3738880 h 3850640"/>
                  <a:gd name="connsiteX135" fmla="*/ 4251960 w 4409440"/>
                  <a:gd name="connsiteY135" fmla="*/ 3759200 h 3850640"/>
                  <a:gd name="connsiteX136" fmla="*/ 4267200 w 4409440"/>
                  <a:gd name="connsiteY136" fmla="*/ 3794760 h 3850640"/>
                  <a:gd name="connsiteX137" fmla="*/ 4302760 w 4409440"/>
                  <a:gd name="connsiteY137" fmla="*/ 3815080 h 3850640"/>
                  <a:gd name="connsiteX138" fmla="*/ 4328160 w 4409440"/>
                  <a:gd name="connsiteY138" fmla="*/ 3840480 h 3850640"/>
                  <a:gd name="connsiteX139" fmla="*/ 4358640 w 4409440"/>
                  <a:gd name="connsiteY139" fmla="*/ 3850640 h 3850640"/>
                  <a:gd name="connsiteX140" fmla="*/ 4389120 w 4409440"/>
                  <a:gd name="connsiteY140" fmla="*/ 3845560 h 3850640"/>
                  <a:gd name="connsiteX141" fmla="*/ 4394200 w 4409440"/>
                  <a:gd name="connsiteY141" fmla="*/ 3825240 h 3850640"/>
                  <a:gd name="connsiteX142" fmla="*/ 4409440 w 4409440"/>
                  <a:gd name="connsiteY14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844040 w 4409440"/>
                  <a:gd name="connsiteY10" fmla="*/ 441960 h 3850640"/>
                  <a:gd name="connsiteX11" fmla="*/ 1874520 w 4409440"/>
                  <a:gd name="connsiteY11" fmla="*/ 452120 h 3850640"/>
                  <a:gd name="connsiteX12" fmla="*/ 1905000 w 4409440"/>
                  <a:gd name="connsiteY12" fmla="*/ 472440 h 3850640"/>
                  <a:gd name="connsiteX13" fmla="*/ 1925320 w 4409440"/>
                  <a:gd name="connsiteY13" fmla="*/ 487680 h 3850640"/>
                  <a:gd name="connsiteX14" fmla="*/ 1955800 w 4409440"/>
                  <a:gd name="connsiteY14" fmla="*/ 508000 h 3850640"/>
                  <a:gd name="connsiteX15" fmla="*/ 2021840 w 4409440"/>
                  <a:gd name="connsiteY15" fmla="*/ 533400 h 3850640"/>
                  <a:gd name="connsiteX16" fmla="*/ 2047240 w 4409440"/>
                  <a:gd name="connsiteY16" fmla="*/ 538480 h 3850640"/>
                  <a:gd name="connsiteX17" fmla="*/ 2067560 w 4409440"/>
                  <a:gd name="connsiteY17" fmla="*/ 553720 h 3850640"/>
                  <a:gd name="connsiteX18" fmla="*/ 2082800 w 4409440"/>
                  <a:gd name="connsiteY18" fmla="*/ 558800 h 3850640"/>
                  <a:gd name="connsiteX19" fmla="*/ 2128520 w 4409440"/>
                  <a:gd name="connsiteY19" fmla="*/ 604520 h 3850640"/>
                  <a:gd name="connsiteX20" fmla="*/ 2179320 w 4409440"/>
                  <a:gd name="connsiteY20" fmla="*/ 629920 h 3850640"/>
                  <a:gd name="connsiteX21" fmla="*/ 2265680 w 4409440"/>
                  <a:gd name="connsiteY21" fmla="*/ 680720 h 3850640"/>
                  <a:gd name="connsiteX22" fmla="*/ 2286000 w 4409440"/>
                  <a:gd name="connsiteY22" fmla="*/ 695960 h 3850640"/>
                  <a:gd name="connsiteX23" fmla="*/ 2336800 w 4409440"/>
                  <a:gd name="connsiteY23" fmla="*/ 721360 h 3850640"/>
                  <a:gd name="connsiteX24" fmla="*/ 2352040 w 4409440"/>
                  <a:gd name="connsiteY24" fmla="*/ 736600 h 3850640"/>
                  <a:gd name="connsiteX25" fmla="*/ 2438400 w 4409440"/>
                  <a:gd name="connsiteY25" fmla="*/ 777240 h 3850640"/>
                  <a:gd name="connsiteX26" fmla="*/ 2458720 w 4409440"/>
                  <a:gd name="connsiteY26" fmla="*/ 792480 h 3850640"/>
                  <a:gd name="connsiteX27" fmla="*/ 2479040 w 4409440"/>
                  <a:gd name="connsiteY27" fmla="*/ 802640 h 3850640"/>
                  <a:gd name="connsiteX28" fmla="*/ 2504440 w 4409440"/>
                  <a:gd name="connsiteY28" fmla="*/ 817880 h 3850640"/>
                  <a:gd name="connsiteX29" fmla="*/ 2529840 w 4409440"/>
                  <a:gd name="connsiteY29" fmla="*/ 848360 h 3850640"/>
                  <a:gd name="connsiteX30" fmla="*/ 2545080 w 4409440"/>
                  <a:gd name="connsiteY30" fmla="*/ 873760 h 3850640"/>
                  <a:gd name="connsiteX31" fmla="*/ 2570480 w 4409440"/>
                  <a:gd name="connsiteY31" fmla="*/ 894080 h 3850640"/>
                  <a:gd name="connsiteX32" fmla="*/ 2590800 w 4409440"/>
                  <a:gd name="connsiteY32" fmla="*/ 914400 h 3850640"/>
                  <a:gd name="connsiteX33" fmla="*/ 2636520 w 4409440"/>
                  <a:gd name="connsiteY33" fmla="*/ 939800 h 3850640"/>
                  <a:gd name="connsiteX34" fmla="*/ 2687320 w 4409440"/>
                  <a:gd name="connsiteY34" fmla="*/ 980440 h 3850640"/>
                  <a:gd name="connsiteX35" fmla="*/ 2707640 w 4409440"/>
                  <a:gd name="connsiteY35" fmla="*/ 990600 h 3850640"/>
                  <a:gd name="connsiteX36" fmla="*/ 2758440 w 4409440"/>
                  <a:gd name="connsiteY36" fmla="*/ 1046480 h 3850640"/>
                  <a:gd name="connsiteX37" fmla="*/ 2763520 w 4409440"/>
                  <a:gd name="connsiteY37" fmla="*/ 1061720 h 3850640"/>
                  <a:gd name="connsiteX38" fmla="*/ 2768600 w 4409440"/>
                  <a:gd name="connsiteY38" fmla="*/ 1087120 h 3850640"/>
                  <a:gd name="connsiteX39" fmla="*/ 2788920 w 4409440"/>
                  <a:gd name="connsiteY39" fmla="*/ 1117600 h 3850640"/>
                  <a:gd name="connsiteX40" fmla="*/ 2799080 w 4409440"/>
                  <a:gd name="connsiteY40" fmla="*/ 1132840 h 3850640"/>
                  <a:gd name="connsiteX41" fmla="*/ 2809240 w 4409440"/>
                  <a:gd name="connsiteY41" fmla="*/ 1168400 h 3850640"/>
                  <a:gd name="connsiteX42" fmla="*/ 2814320 w 4409440"/>
                  <a:gd name="connsiteY42" fmla="*/ 1183640 h 3850640"/>
                  <a:gd name="connsiteX43" fmla="*/ 2824480 w 4409440"/>
                  <a:gd name="connsiteY43" fmla="*/ 1198880 h 3850640"/>
                  <a:gd name="connsiteX44" fmla="*/ 2819400 w 4409440"/>
                  <a:gd name="connsiteY44" fmla="*/ 1270000 h 3850640"/>
                  <a:gd name="connsiteX45" fmla="*/ 2804160 w 4409440"/>
                  <a:gd name="connsiteY45" fmla="*/ 1285240 h 3850640"/>
                  <a:gd name="connsiteX46" fmla="*/ 2794000 w 4409440"/>
                  <a:gd name="connsiteY46" fmla="*/ 1305560 h 3850640"/>
                  <a:gd name="connsiteX47" fmla="*/ 2773680 w 4409440"/>
                  <a:gd name="connsiteY47" fmla="*/ 1336040 h 3850640"/>
                  <a:gd name="connsiteX48" fmla="*/ 2758440 w 4409440"/>
                  <a:gd name="connsiteY48" fmla="*/ 1366520 h 3850640"/>
                  <a:gd name="connsiteX49" fmla="*/ 2753360 w 4409440"/>
                  <a:gd name="connsiteY49" fmla="*/ 1386840 h 3850640"/>
                  <a:gd name="connsiteX50" fmla="*/ 2748280 w 4409440"/>
                  <a:gd name="connsiteY50" fmla="*/ 1402080 h 3850640"/>
                  <a:gd name="connsiteX51" fmla="*/ 2738120 w 4409440"/>
                  <a:gd name="connsiteY51" fmla="*/ 1442720 h 3850640"/>
                  <a:gd name="connsiteX52" fmla="*/ 2733040 w 4409440"/>
                  <a:gd name="connsiteY52" fmla="*/ 1457960 h 3850640"/>
                  <a:gd name="connsiteX53" fmla="*/ 2727960 w 4409440"/>
                  <a:gd name="connsiteY53" fmla="*/ 1488440 h 3850640"/>
                  <a:gd name="connsiteX54" fmla="*/ 2717800 w 4409440"/>
                  <a:gd name="connsiteY54" fmla="*/ 1508760 h 3850640"/>
                  <a:gd name="connsiteX55" fmla="*/ 2707640 w 4409440"/>
                  <a:gd name="connsiteY55" fmla="*/ 1534160 h 3850640"/>
                  <a:gd name="connsiteX56" fmla="*/ 2697480 w 4409440"/>
                  <a:gd name="connsiteY56" fmla="*/ 1549400 h 3850640"/>
                  <a:gd name="connsiteX57" fmla="*/ 2687320 w 4409440"/>
                  <a:gd name="connsiteY57" fmla="*/ 1579880 h 3850640"/>
                  <a:gd name="connsiteX58" fmla="*/ 2682240 w 4409440"/>
                  <a:gd name="connsiteY58" fmla="*/ 1595120 h 3850640"/>
                  <a:gd name="connsiteX59" fmla="*/ 2672080 w 4409440"/>
                  <a:gd name="connsiteY59" fmla="*/ 1625600 h 3850640"/>
                  <a:gd name="connsiteX60" fmla="*/ 2677160 w 4409440"/>
                  <a:gd name="connsiteY60" fmla="*/ 1732280 h 3850640"/>
                  <a:gd name="connsiteX61" fmla="*/ 2697480 w 4409440"/>
                  <a:gd name="connsiteY61" fmla="*/ 1752600 h 3850640"/>
                  <a:gd name="connsiteX62" fmla="*/ 2707640 w 4409440"/>
                  <a:gd name="connsiteY62" fmla="*/ 1772920 h 3850640"/>
                  <a:gd name="connsiteX63" fmla="*/ 2722880 w 4409440"/>
                  <a:gd name="connsiteY63" fmla="*/ 1788160 h 3850640"/>
                  <a:gd name="connsiteX64" fmla="*/ 2738120 w 4409440"/>
                  <a:gd name="connsiteY64" fmla="*/ 1808480 h 3850640"/>
                  <a:gd name="connsiteX65" fmla="*/ 2743200 w 4409440"/>
                  <a:gd name="connsiteY65" fmla="*/ 1828800 h 3850640"/>
                  <a:gd name="connsiteX66" fmla="*/ 2783840 w 4409440"/>
                  <a:gd name="connsiteY66" fmla="*/ 1869440 h 3850640"/>
                  <a:gd name="connsiteX67" fmla="*/ 2794000 w 4409440"/>
                  <a:gd name="connsiteY67" fmla="*/ 1889760 h 3850640"/>
                  <a:gd name="connsiteX68" fmla="*/ 2804160 w 4409440"/>
                  <a:gd name="connsiteY68" fmla="*/ 1905000 h 3850640"/>
                  <a:gd name="connsiteX69" fmla="*/ 2809240 w 4409440"/>
                  <a:gd name="connsiteY69" fmla="*/ 1920240 h 3850640"/>
                  <a:gd name="connsiteX70" fmla="*/ 2824480 w 4409440"/>
                  <a:gd name="connsiteY70" fmla="*/ 1940560 h 3850640"/>
                  <a:gd name="connsiteX71" fmla="*/ 2834640 w 4409440"/>
                  <a:gd name="connsiteY71" fmla="*/ 1955800 h 3850640"/>
                  <a:gd name="connsiteX72" fmla="*/ 2849880 w 4409440"/>
                  <a:gd name="connsiteY72" fmla="*/ 1965960 h 3850640"/>
                  <a:gd name="connsiteX73" fmla="*/ 2860040 w 4409440"/>
                  <a:gd name="connsiteY73" fmla="*/ 1981200 h 3850640"/>
                  <a:gd name="connsiteX74" fmla="*/ 2870200 w 4409440"/>
                  <a:gd name="connsiteY74" fmla="*/ 2001520 h 3850640"/>
                  <a:gd name="connsiteX75" fmla="*/ 2885440 w 4409440"/>
                  <a:gd name="connsiteY75" fmla="*/ 2016760 h 3850640"/>
                  <a:gd name="connsiteX76" fmla="*/ 2890520 w 4409440"/>
                  <a:gd name="connsiteY76" fmla="*/ 2032000 h 3850640"/>
                  <a:gd name="connsiteX77" fmla="*/ 2926080 w 4409440"/>
                  <a:gd name="connsiteY77" fmla="*/ 2072640 h 3850640"/>
                  <a:gd name="connsiteX78" fmla="*/ 2956560 w 4409440"/>
                  <a:gd name="connsiteY78" fmla="*/ 2113280 h 3850640"/>
                  <a:gd name="connsiteX79" fmla="*/ 2966720 w 4409440"/>
                  <a:gd name="connsiteY79" fmla="*/ 2128520 h 3850640"/>
                  <a:gd name="connsiteX80" fmla="*/ 2981960 w 4409440"/>
                  <a:gd name="connsiteY80" fmla="*/ 2143760 h 3850640"/>
                  <a:gd name="connsiteX81" fmla="*/ 2992120 w 4409440"/>
                  <a:gd name="connsiteY81" fmla="*/ 2159000 h 3850640"/>
                  <a:gd name="connsiteX82" fmla="*/ 3007360 w 4409440"/>
                  <a:gd name="connsiteY82" fmla="*/ 2174240 h 3850640"/>
                  <a:gd name="connsiteX83" fmla="*/ 3053080 w 4409440"/>
                  <a:gd name="connsiteY83" fmla="*/ 2225040 h 3850640"/>
                  <a:gd name="connsiteX84" fmla="*/ 3088640 w 4409440"/>
                  <a:gd name="connsiteY84" fmla="*/ 2250440 h 3850640"/>
                  <a:gd name="connsiteX85" fmla="*/ 3124200 w 4409440"/>
                  <a:gd name="connsiteY85" fmla="*/ 2275840 h 3850640"/>
                  <a:gd name="connsiteX86" fmla="*/ 3154680 w 4409440"/>
                  <a:gd name="connsiteY86" fmla="*/ 2316480 h 3850640"/>
                  <a:gd name="connsiteX87" fmla="*/ 3185160 w 4409440"/>
                  <a:gd name="connsiteY87" fmla="*/ 2346960 h 3850640"/>
                  <a:gd name="connsiteX88" fmla="*/ 3195320 w 4409440"/>
                  <a:gd name="connsiteY88" fmla="*/ 2362200 h 3850640"/>
                  <a:gd name="connsiteX89" fmla="*/ 3225800 w 4409440"/>
                  <a:gd name="connsiteY89" fmla="*/ 2382520 h 3850640"/>
                  <a:gd name="connsiteX90" fmla="*/ 3241040 w 4409440"/>
                  <a:gd name="connsiteY90" fmla="*/ 2402840 h 3850640"/>
                  <a:gd name="connsiteX91" fmla="*/ 3271520 w 4409440"/>
                  <a:gd name="connsiteY91" fmla="*/ 2453640 h 3850640"/>
                  <a:gd name="connsiteX92" fmla="*/ 3276600 w 4409440"/>
                  <a:gd name="connsiteY92" fmla="*/ 2468880 h 3850640"/>
                  <a:gd name="connsiteX93" fmla="*/ 3322320 w 4409440"/>
                  <a:gd name="connsiteY93" fmla="*/ 2529840 h 3850640"/>
                  <a:gd name="connsiteX94" fmla="*/ 3342640 w 4409440"/>
                  <a:gd name="connsiteY94" fmla="*/ 2575560 h 3850640"/>
                  <a:gd name="connsiteX95" fmla="*/ 3378200 w 4409440"/>
                  <a:gd name="connsiteY95" fmla="*/ 2616200 h 3850640"/>
                  <a:gd name="connsiteX96" fmla="*/ 3398520 w 4409440"/>
                  <a:gd name="connsiteY96" fmla="*/ 2646680 h 3850640"/>
                  <a:gd name="connsiteX97" fmla="*/ 3403600 w 4409440"/>
                  <a:gd name="connsiteY97" fmla="*/ 2667000 h 3850640"/>
                  <a:gd name="connsiteX98" fmla="*/ 3439160 w 4409440"/>
                  <a:gd name="connsiteY98" fmla="*/ 2702560 h 3850640"/>
                  <a:gd name="connsiteX99" fmla="*/ 3454400 w 4409440"/>
                  <a:gd name="connsiteY99" fmla="*/ 2727960 h 3850640"/>
                  <a:gd name="connsiteX100" fmla="*/ 3489960 w 4409440"/>
                  <a:gd name="connsiteY100" fmla="*/ 2763520 h 3850640"/>
                  <a:gd name="connsiteX101" fmla="*/ 3535680 w 4409440"/>
                  <a:gd name="connsiteY101" fmla="*/ 2829560 h 3850640"/>
                  <a:gd name="connsiteX102" fmla="*/ 3550920 w 4409440"/>
                  <a:gd name="connsiteY102" fmla="*/ 2839720 h 3850640"/>
                  <a:gd name="connsiteX103" fmla="*/ 3576320 w 4409440"/>
                  <a:gd name="connsiteY103" fmla="*/ 2865120 h 3850640"/>
                  <a:gd name="connsiteX104" fmla="*/ 3591560 w 4409440"/>
                  <a:gd name="connsiteY104" fmla="*/ 2870200 h 3850640"/>
                  <a:gd name="connsiteX105" fmla="*/ 3606800 w 4409440"/>
                  <a:gd name="connsiteY105" fmla="*/ 2880360 h 3850640"/>
                  <a:gd name="connsiteX106" fmla="*/ 3652520 w 4409440"/>
                  <a:gd name="connsiteY106" fmla="*/ 2941320 h 3850640"/>
                  <a:gd name="connsiteX107" fmla="*/ 3672840 w 4409440"/>
                  <a:gd name="connsiteY107" fmla="*/ 2961640 h 3850640"/>
                  <a:gd name="connsiteX108" fmla="*/ 3693160 w 4409440"/>
                  <a:gd name="connsiteY108" fmla="*/ 3012440 h 3850640"/>
                  <a:gd name="connsiteX109" fmla="*/ 3708400 w 4409440"/>
                  <a:gd name="connsiteY109" fmla="*/ 3027680 h 3850640"/>
                  <a:gd name="connsiteX110" fmla="*/ 3713480 w 4409440"/>
                  <a:gd name="connsiteY110" fmla="*/ 3042920 h 3850640"/>
                  <a:gd name="connsiteX111" fmla="*/ 3749040 w 4409440"/>
                  <a:gd name="connsiteY111" fmla="*/ 3088640 h 3850640"/>
                  <a:gd name="connsiteX112" fmla="*/ 3754120 w 4409440"/>
                  <a:gd name="connsiteY112" fmla="*/ 3103880 h 3850640"/>
                  <a:gd name="connsiteX113" fmla="*/ 3784600 w 4409440"/>
                  <a:gd name="connsiteY113" fmla="*/ 3149600 h 3850640"/>
                  <a:gd name="connsiteX114" fmla="*/ 3799840 w 4409440"/>
                  <a:gd name="connsiteY114" fmla="*/ 3164840 h 3850640"/>
                  <a:gd name="connsiteX115" fmla="*/ 3845560 w 4409440"/>
                  <a:gd name="connsiteY115" fmla="*/ 3195320 h 3850640"/>
                  <a:gd name="connsiteX116" fmla="*/ 3891280 w 4409440"/>
                  <a:gd name="connsiteY116" fmla="*/ 3205480 h 3850640"/>
                  <a:gd name="connsiteX117" fmla="*/ 3911600 w 4409440"/>
                  <a:gd name="connsiteY117" fmla="*/ 3215640 h 3850640"/>
                  <a:gd name="connsiteX118" fmla="*/ 3952240 w 4409440"/>
                  <a:gd name="connsiteY118" fmla="*/ 3225800 h 3850640"/>
                  <a:gd name="connsiteX119" fmla="*/ 3962400 w 4409440"/>
                  <a:gd name="connsiteY119" fmla="*/ 3241040 h 3850640"/>
                  <a:gd name="connsiteX120" fmla="*/ 3992880 w 4409440"/>
                  <a:gd name="connsiteY120" fmla="*/ 3261360 h 3850640"/>
                  <a:gd name="connsiteX121" fmla="*/ 4023360 w 4409440"/>
                  <a:gd name="connsiteY121" fmla="*/ 3307080 h 3850640"/>
                  <a:gd name="connsiteX122" fmla="*/ 4043680 w 4409440"/>
                  <a:gd name="connsiteY122" fmla="*/ 3368040 h 3850640"/>
                  <a:gd name="connsiteX123" fmla="*/ 4053840 w 4409440"/>
                  <a:gd name="connsiteY123" fmla="*/ 3423920 h 3850640"/>
                  <a:gd name="connsiteX124" fmla="*/ 4058920 w 4409440"/>
                  <a:gd name="connsiteY124" fmla="*/ 3439160 h 3850640"/>
                  <a:gd name="connsiteX125" fmla="*/ 4064000 w 4409440"/>
                  <a:gd name="connsiteY125" fmla="*/ 3469640 h 3850640"/>
                  <a:gd name="connsiteX126" fmla="*/ 4084320 w 4409440"/>
                  <a:gd name="connsiteY126" fmla="*/ 3525520 h 3850640"/>
                  <a:gd name="connsiteX127" fmla="*/ 4089400 w 4409440"/>
                  <a:gd name="connsiteY127" fmla="*/ 3550920 h 3850640"/>
                  <a:gd name="connsiteX128" fmla="*/ 4130040 w 4409440"/>
                  <a:gd name="connsiteY128" fmla="*/ 3611880 h 3850640"/>
                  <a:gd name="connsiteX129" fmla="*/ 4140200 w 4409440"/>
                  <a:gd name="connsiteY129" fmla="*/ 3627120 h 3850640"/>
                  <a:gd name="connsiteX130" fmla="*/ 4155440 w 4409440"/>
                  <a:gd name="connsiteY130" fmla="*/ 3642360 h 3850640"/>
                  <a:gd name="connsiteX131" fmla="*/ 4170680 w 4409440"/>
                  <a:gd name="connsiteY131" fmla="*/ 3667760 h 3850640"/>
                  <a:gd name="connsiteX132" fmla="*/ 4196080 w 4409440"/>
                  <a:gd name="connsiteY132" fmla="*/ 3683000 h 3850640"/>
                  <a:gd name="connsiteX133" fmla="*/ 4206240 w 4409440"/>
                  <a:gd name="connsiteY133" fmla="*/ 3698240 h 3850640"/>
                  <a:gd name="connsiteX134" fmla="*/ 4241800 w 4409440"/>
                  <a:gd name="connsiteY134" fmla="*/ 3738880 h 3850640"/>
                  <a:gd name="connsiteX135" fmla="*/ 4251960 w 4409440"/>
                  <a:gd name="connsiteY135" fmla="*/ 3759200 h 3850640"/>
                  <a:gd name="connsiteX136" fmla="*/ 4267200 w 4409440"/>
                  <a:gd name="connsiteY136" fmla="*/ 3794760 h 3850640"/>
                  <a:gd name="connsiteX137" fmla="*/ 4302760 w 4409440"/>
                  <a:gd name="connsiteY137" fmla="*/ 3815080 h 3850640"/>
                  <a:gd name="connsiteX138" fmla="*/ 4328160 w 4409440"/>
                  <a:gd name="connsiteY138" fmla="*/ 3840480 h 3850640"/>
                  <a:gd name="connsiteX139" fmla="*/ 4358640 w 4409440"/>
                  <a:gd name="connsiteY139" fmla="*/ 3850640 h 3850640"/>
                  <a:gd name="connsiteX140" fmla="*/ 4389120 w 4409440"/>
                  <a:gd name="connsiteY140" fmla="*/ 3845560 h 3850640"/>
                  <a:gd name="connsiteX141" fmla="*/ 4394200 w 4409440"/>
                  <a:gd name="connsiteY141" fmla="*/ 3825240 h 3850640"/>
                  <a:gd name="connsiteX142" fmla="*/ 4409440 w 4409440"/>
                  <a:gd name="connsiteY14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874520 w 4409440"/>
                  <a:gd name="connsiteY10" fmla="*/ 452120 h 3850640"/>
                  <a:gd name="connsiteX11" fmla="*/ 1905000 w 4409440"/>
                  <a:gd name="connsiteY11" fmla="*/ 472440 h 3850640"/>
                  <a:gd name="connsiteX12" fmla="*/ 1925320 w 4409440"/>
                  <a:gd name="connsiteY12" fmla="*/ 487680 h 3850640"/>
                  <a:gd name="connsiteX13" fmla="*/ 1955800 w 4409440"/>
                  <a:gd name="connsiteY13" fmla="*/ 508000 h 3850640"/>
                  <a:gd name="connsiteX14" fmla="*/ 2021840 w 4409440"/>
                  <a:gd name="connsiteY14" fmla="*/ 533400 h 3850640"/>
                  <a:gd name="connsiteX15" fmla="*/ 2047240 w 4409440"/>
                  <a:gd name="connsiteY15" fmla="*/ 538480 h 3850640"/>
                  <a:gd name="connsiteX16" fmla="*/ 2067560 w 4409440"/>
                  <a:gd name="connsiteY16" fmla="*/ 553720 h 3850640"/>
                  <a:gd name="connsiteX17" fmla="*/ 2082800 w 4409440"/>
                  <a:gd name="connsiteY17" fmla="*/ 558800 h 3850640"/>
                  <a:gd name="connsiteX18" fmla="*/ 2128520 w 4409440"/>
                  <a:gd name="connsiteY18" fmla="*/ 604520 h 3850640"/>
                  <a:gd name="connsiteX19" fmla="*/ 2179320 w 4409440"/>
                  <a:gd name="connsiteY19" fmla="*/ 629920 h 3850640"/>
                  <a:gd name="connsiteX20" fmla="*/ 2265680 w 4409440"/>
                  <a:gd name="connsiteY20" fmla="*/ 680720 h 3850640"/>
                  <a:gd name="connsiteX21" fmla="*/ 2286000 w 4409440"/>
                  <a:gd name="connsiteY21" fmla="*/ 695960 h 3850640"/>
                  <a:gd name="connsiteX22" fmla="*/ 2336800 w 4409440"/>
                  <a:gd name="connsiteY22" fmla="*/ 721360 h 3850640"/>
                  <a:gd name="connsiteX23" fmla="*/ 2352040 w 4409440"/>
                  <a:gd name="connsiteY23" fmla="*/ 736600 h 3850640"/>
                  <a:gd name="connsiteX24" fmla="*/ 2438400 w 4409440"/>
                  <a:gd name="connsiteY24" fmla="*/ 777240 h 3850640"/>
                  <a:gd name="connsiteX25" fmla="*/ 2458720 w 4409440"/>
                  <a:gd name="connsiteY25" fmla="*/ 792480 h 3850640"/>
                  <a:gd name="connsiteX26" fmla="*/ 2479040 w 4409440"/>
                  <a:gd name="connsiteY26" fmla="*/ 802640 h 3850640"/>
                  <a:gd name="connsiteX27" fmla="*/ 2504440 w 4409440"/>
                  <a:gd name="connsiteY27" fmla="*/ 817880 h 3850640"/>
                  <a:gd name="connsiteX28" fmla="*/ 2529840 w 4409440"/>
                  <a:gd name="connsiteY28" fmla="*/ 848360 h 3850640"/>
                  <a:gd name="connsiteX29" fmla="*/ 2545080 w 4409440"/>
                  <a:gd name="connsiteY29" fmla="*/ 873760 h 3850640"/>
                  <a:gd name="connsiteX30" fmla="*/ 2570480 w 4409440"/>
                  <a:gd name="connsiteY30" fmla="*/ 894080 h 3850640"/>
                  <a:gd name="connsiteX31" fmla="*/ 2590800 w 4409440"/>
                  <a:gd name="connsiteY31" fmla="*/ 914400 h 3850640"/>
                  <a:gd name="connsiteX32" fmla="*/ 2636520 w 4409440"/>
                  <a:gd name="connsiteY32" fmla="*/ 939800 h 3850640"/>
                  <a:gd name="connsiteX33" fmla="*/ 2687320 w 4409440"/>
                  <a:gd name="connsiteY33" fmla="*/ 980440 h 3850640"/>
                  <a:gd name="connsiteX34" fmla="*/ 2707640 w 4409440"/>
                  <a:gd name="connsiteY34" fmla="*/ 990600 h 3850640"/>
                  <a:gd name="connsiteX35" fmla="*/ 2758440 w 4409440"/>
                  <a:gd name="connsiteY35" fmla="*/ 1046480 h 3850640"/>
                  <a:gd name="connsiteX36" fmla="*/ 2763520 w 4409440"/>
                  <a:gd name="connsiteY36" fmla="*/ 1061720 h 3850640"/>
                  <a:gd name="connsiteX37" fmla="*/ 2768600 w 4409440"/>
                  <a:gd name="connsiteY37" fmla="*/ 1087120 h 3850640"/>
                  <a:gd name="connsiteX38" fmla="*/ 2788920 w 4409440"/>
                  <a:gd name="connsiteY38" fmla="*/ 1117600 h 3850640"/>
                  <a:gd name="connsiteX39" fmla="*/ 2799080 w 4409440"/>
                  <a:gd name="connsiteY39" fmla="*/ 1132840 h 3850640"/>
                  <a:gd name="connsiteX40" fmla="*/ 2809240 w 4409440"/>
                  <a:gd name="connsiteY40" fmla="*/ 1168400 h 3850640"/>
                  <a:gd name="connsiteX41" fmla="*/ 2814320 w 4409440"/>
                  <a:gd name="connsiteY41" fmla="*/ 1183640 h 3850640"/>
                  <a:gd name="connsiteX42" fmla="*/ 2824480 w 4409440"/>
                  <a:gd name="connsiteY42" fmla="*/ 1198880 h 3850640"/>
                  <a:gd name="connsiteX43" fmla="*/ 2819400 w 4409440"/>
                  <a:gd name="connsiteY43" fmla="*/ 1270000 h 3850640"/>
                  <a:gd name="connsiteX44" fmla="*/ 2804160 w 4409440"/>
                  <a:gd name="connsiteY44" fmla="*/ 1285240 h 3850640"/>
                  <a:gd name="connsiteX45" fmla="*/ 2794000 w 4409440"/>
                  <a:gd name="connsiteY45" fmla="*/ 1305560 h 3850640"/>
                  <a:gd name="connsiteX46" fmla="*/ 2773680 w 4409440"/>
                  <a:gd name="connsiteY46" fmla="*/ 1336040 h 3850640"/>
                  <a:gd name="connsiteX47" fmla="*/ 2758440 w 4409440"/>
                  <a:gd name="connsiteY47" fmla="*/ 1366520 h 3850640"/>
                  <a:gd name="connsiteX48" fmla="*/ 2753360 w 4409440"/>
                  <a:gd name="connsiteY48" fmla="*/ 1386840 h 3850640"/>
                  <a:gd name="connsiteX49" fmla="*/ 2748280 w 4409440"/>
                  <a:gd name="connsiteY49" fmla="*/ 1402080 h 3850640"/>
                  <a:gd name="connsiteX50" fmla="*/ 2738120 w 4409440"/>
                  <a:gd name="connsiteY50" fmla="*/ 1442720 h 3850640"/>
                  <a:gd name="connsiteX51" fmla="*/ 2733040 w 4409440"/>
                  <a:gd name="connsiteY51" fmla="*/ 1457960 h 3850640"/>
                  <a:gd name="connsiteX52" fmla="*/ 2727960 w 4409440"/>
                  <a:gd name="connsiteY52" fmla="*/ 1488440 h 3850640"/>
                  <a:gd name="connsiteX53" fmla="*/ 2717800 w 4409440"/>
                  <a:gd name="connsiteY53" fmla="*/ 1508760 h 3850640"/>
                  <a:gd name="connsiteX54" fmla="*/ 2707640 w 4409440"/>
                  <a:gd name="connsiteY54" fmla="*/ 1534160 h 3850640"/>
                  <a:gd name="connsiteX55" fmla="*/ 2697480 w 4409440"/>
                  <a:gd name="connsiteY55" fmla="*/ 1549400 h 3850640"/>
                  <a:gd name="connsiteX56" fmla="*/ 2687320 w 4409440"/>
                  <a:gd name="connsiteY56" fmla="*/ 1579880 h 3850640"/>
                  <a:gd name="connsiteX57" fmla="*/ 2682240 w 4409440"/>
                  <a:gd name="connsiteY57" fmla="*/ 1595120 h 3850640"/>
                  <a:gd name="connsiteX58" fmla="*/ 2672080 w 4409440"/>
                  <a:gd name="connsiteY58" fmla="*/ 1625600 h 3850640"/>
                  <a:gd name="connsiteX59" fmla="*/ 2677160 w 4409440"/>
                  <a:gd name="connsiteY59" fmla="*/ 1732280 h 3850640"/>
                  <a:gd name="connsiteX60" fmla="*/ 2697480 w 4409440"/>
                  <a:gd name="connsiteY60" fmla="*/ 1752600 h 3850640"/>
                  <a:gd name="connsiteX61" fmla="*/ 2707640 w 4409440"/>
                  <a:gd name="connsiteY61" fmla="*/ 1772920 h 3850640"/>
                  <a:gd name="connsiteX62" fmla="*/ 2722880 w 4409440"/>
                  <a:gd name="connsiteY62" fmla="*/ 1788160 h 3850640"/>
                  <a:gd name="connsiteX63" fmla="*/ 2738120 w 4409440"/>
                  <a:gd name="connsiteY63" fmla="*/ 1808480 h 3850640"/>
                  <a:gd name="connsiteX64" fmla="*/ 2743200 w 4409440"/>
                  <a:gd name="connsiteY64" fmla="*/ 1828800 h 3850640"/>
                  <a:gd name="connsiteX65" fmla="*/ 2783840 w 4409440"/>
                  <a:gd name="connsiteY65" fmla="*/ 1869440 h 3850640"/>
                  <a:gd name="connsiteX66" fmla="*/ 2794000 w 4409440"/>
                  <a:gd name="connsiteY66" fmla="*/ 1889760 h 3850640"/>
                  <a:gd name="connsiteX67" fmla="*/ 2804160 w 4409440"/>
                  <a:gd name="connsiteY67" fmla="*/ 1905000 h 3850640"/>
                  <a:gd name="connsiteX68" fmla="*/ 2809240 w 4409440"/>
                  <a:gd name="connsiteY68" fmla="*/ 1920240 h 3850640"/>
                  <a:gd name="connsiteX69" fmla="*/ 2824480 w 4409440"/>
                  <a:gd name="connsiteY69" fmla="*/ 1940560 h 3850640"/>
                  <a:gd name="connsiteX70" fmla="*/ 2834640 w 4409440"/>
                  <a:gd name="connsiteY70" fmla="*/ 1955800 h 3850640"/>
                  <a:gd name="connsiteX71" fmla="*/ 2849880 w 4409440"/>
                  <a:gd name="connsiteY71" fmla="*/ 1965960 h 3850640"/>
                  <a:gd name="connsiteX72" fmla="*/ 2860040 w 4409440"/>
                  <a:gd name="connsiteY72" fmla="*/ 1981200 h 3850640"/>
                  <a:gd name="connsiteX73" fmla="*/ 2870200 w 4409440"/>
                  <a:gd name="connsiteY73" fmla="*/ 2001520 h 3850640"/>
                  <a:gd name="connsiteX74" fmla="*/ 2885440 w 4409440"/>
                  <a:gd name="connsiteY74" fmla="*/ 2016760 h 3850640"/>
                  <a:gd name="connsiteX75" fmla="*/ 2890520 w 4409440"/>
                  <a:gd name="connsiteY75" fmla="*/ 2032000 h 3850640"/>
                  <a:gd name="connsiteX76" fmla="*/ 2926080 w 4409440"/>
                  <a:gd name="connsiteY76" fmla="*/ 2072640 h 3850640"/>
                  <a:gd name="connsiteX77" fmla="*/ 2956560 w 4409440"/>
                  <a:gd name="connsiteY77" fmla="*/ 2113280 h 3850640"/>
                  <a:gd name="connsiteX78" fmla="*/ 2966720 w 4409440"/>
                  <a:gd name="connsiteY78" fmla="*/ 2128520 h 3850640"/>
                  <a:gd name="connsiteX79" fmla="*/ 2981960 w 4409440"/>
                  <a:gd name="connsiteY79" fmla="*/ 2143760 h 3850640"/>
                  <a:gd name="connsiteX80" fmla="*/ 2992120 w 4409440"/>
                  <a:gd name="connsiteY80" fmla="*/ 2159000 h 3850640"/>
                  <a:gd name="connsiteX81" fmla="*/ 3007360 w 4409440"/>
                  <a:gd name="connsiteY81" fmla="*/ 2174240 h 3850640"/>
                  <a:gd name="connsiteX82" fmla="*/ 3053080 w 4409440"/>
                  <a:gd name="connsiteY82" fmla="*/ 2225040 h 3850640"/>
                  <a:gd name="connsiteX83" fmla="*/ 3088640 w 4409440"/>
                  <a:gd name="connsiteY83" fmla="*/ 2250440 h 3850640"/>
                  <a:gd name="connsiteX84" fmla="*/ 3124200 w 4409440"/>
                  <a:gd name="connsiteY84" fmla="*/ 2275840 h 3850640"/>
                  <a:gd name="connsiteX85" fmla="*/ 3154680 w 4409440"/>
                  <a:gd name="connsiteY85" fmla="*/ 2316480 h 3850640"/>
                  <a:gd name="connsiteX86" fmla="*/ 3185160 w 4409440"/>
                  <a:gd name="connsiteY86" fmla="*/ 2346960 h 3850640"/>
                  <a:gd name="connsiteX87" fmla="*/ 3195320 w 4409440"/>
                  <a:gd name="connsiteY87" fmla="*/ 2362200 h 3850640"/>
                  <a:gd name="connsiteX88" fmla="*/ 3225800 w 4409440"/>
                  <a:gd name="connsiteY88" fmla="*/ 2382520 h 3850640"/>
                  <a:gd name="connsiteX89" fmla="*/ 3241040 w 4409440"/>
                  <a:gd name="connsiteY89" fmla="*/ 2402840 h 3850640"/>
                  <a:gd name="connsiteX90" fmla="*/ 3271520 w 4409440"/>
                  <a:gd name="connsiteY90" fmla="*/ 2453640 h 3850640"/>
                  <a:gd name="connsiteX91" fmla="*/ 3276600 w 4409440"/>
                  <a:gd name="connsiteY91" fmla="*/ 2468880 h 3850640"/>
                  <a:gd name="connsiteX92" fmla="*/ 3322320 w 4409440"/>
                  <a:gd name="connsiteY92" fmla="*/ 2529840 h 3850640"/>
                  <a:gd name="connsiteX93" fmla="*/ 3342640 w 4409440"/>
                  <a:gd name="connsiteY93" fmla="*/ 2575560 h 3850640"/>
                  <a:gd name="connsiteX94" fmla="*/ 3378200 w 4409440"/>
                  <a:gd name="connsiteY94" fmla="*/ 2616200 h 3850640"/>
                  <a:gd name="connsiteX95" fmla="*/ 3398520 w 4409440"/>
                  <a:gd name="connsiteY95" fmla="*/ 2646680 h 3850640"/>
                  <a:gd name="connsiteX96" fmla="*/ 3403600 w 4409440"/>
                  <a:gd name="connsiteY96" fmla="*/ 2667000 h 3850640"/>
                  <a:gd name="connsiteX97" fmla="*/ 3439160 w 4409440"/>
                  <a:gd name="connsiteY97" fmla="*/ 2702560 h 3850640"/>
                  <a:gd name="connsiteX98" fmla="*/ 3454400 w 4409440"/>
                  <a:gd name="connsiteY98" fmla="*/ 2727960 h 3850640"/>
                  <a:gd name="connsiteX99" fmla="*/ 3489960 w 4409440"/>
                  <a:gd name="connsiteY99" fmla="*/ 2763520 h 3850640"/>
                  <a:gd name="connsiteX100" fmla="*/ 3535680 w 4409440"/>
                  <a:gd name="connsiteY100" fmla="*/ 2829560 h 3850640"/>
                  <a:gd name="connsiteX101" fmla="*/ 3550920 w 4409440"/>
                  <a:gd name="connsiteY101" fmla="*/ 2839720 h 3850640"/>
                  <a:gd name="connsiteX102" fmla="*/ 3576320 w 4409440"/>
                  <a:gd name="connsiteY102" fmla="*/ 2865120 h 3850640"/>
                  <a:gd name="connsiteX103" fmla="*/ 3591560 w 4409440"/>
                  <a:gd name="connsiteY103" fmla="*/ 2870200 h 3850640"/>
                  <a:gd name="connsiteX104" fmla="*/ 3606800 w 4409440"/>
                  <a:gd name="connsiteY104" fmla="*/ 2880360 h 3850640"/>
                  <a:gd name="connsiteX105" fmla="*/ 3652520 w 4409440"/>
                  <a:gd name="connsiteY105" fmla="*/ 2941320 h 3850640"/>
                  <a:gd name="connsiteX106" fmla="*/ 3672840 w 4409440"/>
                  <a:gd name="connsiteY106" fmla="*/ 2961640 h 3850640"/>
                  <a:gd name="connsiteX107" fmla="*/ 3693160 w 4409440"/>
                  <a:gd name="connsiteY107" fmla="*/ 3012440 h 3850640"/>
                  <a:gd name="connsiteX108" fmla="*/ 3708400 w 4409440"/>
                  <a:gd name="connsiteY108" fmla="*/ 3027680 h 3850640"/>
                  <a:gd name="connsiteX109" fmla="*/ 3713480 w 4409440"/>
                  <a:gd name="connsiteY109" fmla="*/ 3042920 h 3850640"/>
                  <a:gd name="connsiteX110" fmla="*/ 3749040 w 4409440"/>
                  <a:gd name="connsiteY110" fmla="*/ 3088640 h 3850640"/>
                  <a:gd name="connsiteX111" fmla="*/ 3754120 w 4409440"/>
                  <a:gd name="connsiteY111" fmla="*/ 3103880 h 3850640"/>
                  <a:gd name="connsiteX112" fmla="*/ 3784600 w 4409440"/>
                  <a:gd name="connsiteY112" fmla="*/ 3149600 h 3850640"/>
                  <a:gd name="connsiteX113" fmla="*/ 3799840 w 4409440"/>
                  <a:gd name="connsiteY113" fmla="*/ 3164840 h 3850640"/>
                  <a:gd name="connsiteX114" fmla="*/ 3845560 w 4409440"/>
                  <a:gd name="connsiteY114" fmla="*/ 3195320 h 3850640"/>
                  <a:gd name="connsiteX115" fmla="*/ 3891280 w 4409440"/>
                  <a:gd name="connsiteY115" fmla="*/ 3205480 h 3850640"/>
                  <a:gd name="connsiteX116" fmla="*/ 3911600 w 4409440"/>
                  <a:gd name="connsiteY116" fmla="*/ 3215640 h 3850640"/>
                  <a:gd name="connsiteX117" fmla="*/ 3952240 w 4409440"/>
                  <a:gd name="connsiteY117" fmla="*/ 3225800 h 3850640"/>
                  <a:gd name="connsiteX118" fmla="*/ 3962400 w 4409440"/>
                  <a:gd name="connsiteY118" fmla="*/ 3241040 h 3850640"/>
                  <a:gd name="connsiteX119" fmla="*/ 3992880 w 4409440"/>
                  <a:gd name="connsiteY119" fmla="*/ 3261360 h 3850640"/>
                  <a:gd name="connsiteX120" fmla="*/ 4023360 w 4409440"/>
                  <a:gd name="connsiteY120" fmla="*/ 3307080 h 3850640"/>
                  <a:gd name="connsiteX121" fmla="*/ 4043680 w 4409440"/>
                  <a:gd name="connsiteY121" fmla="*/ 3368040 h 3850640"/>
                  <a:gd name="connsiteX122" fmla="*/ 4053840 w 4409440"/>
                  <a:gd name="connsiteY122" fmla="*/ 3423920 h 3850640"/>
                  <a:gd name="connsiteX123" fmla="*/ 4058920 w 4409440"/>
                  <a:gd name="connsiteY123" fmla="*/ 3439160 h 3850640"/>
                  <a:gd name="connsiteX124" fmla="*/ 4064000 w 4409440"/>
                  <a:gd name="connsiteY124" fmla="*/ 3469640 h 3850640"/>
                  <a:gd name="connsiteX125" fmla="*/ 4084320 w 4409440"/>
                  <a:gd name="connsiteY125" fmla="*/ 3525520 h 3850640"/>
                  <a:gd name="connsiteX126" fmla="*/ 4089400 w 4409440"/>
                  <a:gd name="connsiteY126" fmla="*/ 3550920 h 3850640"/>
                  <a:gd name="connsiteX127" fmla="*/ 4130040 w 4409440"/>
                  <a:gd name="connsiteY127" fmla="*/ 3611880 h 3850640"/>
                  <a:gd name="connsiteX128" fmla="*/ 4140200 w 4409440"/>
                  <a:gd name="connsiteY128" fmla="*/ 3627120 h 3850640"/>
                  <a:gd name="connsiteX129" fmla="*/ 4155440 w 4409440"/>
                  <a:gd name="connsiteY129" fmla="*/ 3642360 h 3850640"/>
                  <a:gd name="connsiteX130" fmla="*/ 4170680 w 4409440"/>
                  <a:gd name="connsiteY130" fmla="*/ 3667760 h 3850640"/>
                  <a:gd name="connsiteX131" fmla="*/ 4196080 w 4409440"/>
                  <a:gd name="connsiteY131" fmla="*/ 3683000 h 3850640"/>
                  <a:gd name="connsiteX132" fmla="*/ 4206240 w 4409440"/>
                  <a:gd name="connsiteY132" fmla="*/ 3698240 h 3850640"/>
                  <a:gd name="connsiteX133" fmla="*/ 4241800 w 4409440"/>
                  <a:gd name="connsiteY133" fmla="*/ 3738880 h 3850640"/>
                  <a:gd name="connsiteX134" fmla="*/ 4251960 w 4409440"/>
                  <a:gd name="connsiteY134" fmla="*/ 3759200 h 3850640"/>
                  <a:gd name="connsiteX135" fmla="*/ 4267200 w 4409440"/>
                  <a:gd name="connsiteY135" fmla="*/ 3794760 h 3850640"/>
                  <a:gd name="connsiteX136" fmla="*/ 4302760 w 4409440"/>
                  <a:gd name="connsiteY136" fmla="*/ 3815080 h 3850640"/>
                  <a:gd name="connsiteX137" fmla="*/ 4328160 w 4409440"/>
                  <a:gd name="connsiteY137" fmla="*/ 3840480 h 3850640"/>
                  <a:gd name="connsiteX138" fmla="*/ 4358640 w 4409440"/>
                  <a:gd name="connsiteY138" fmla="*/ 3850640 h 3850640"/>
                  <a:gd name="connsiteX139" fmla="*/ 4389120 w 4409440"/>
                  <a:gd name="connsiteY139" fmla="*/ 3845560 h 3850640"/>
                  <a:gd name="connsiteX140" fmla="*/ 4394200 w 4409440"/>
                  <a:gd name="connsiteY140" fmla="*/ 3825240 h 3850640"/>
                  <a:gd name="connsiteX141" fmla="*/ 4409440 w 4409440"/>
                  <a:gd name="connsiteY14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25320 w 4409440"/>
                  <a:gd name="connsiteY11" fmla="*/ 487680 h 3850640"/>
                  <a:gd name="connsiteX12" fmla="*/ 1955800 w 4409440"/>
                  <a:gd name="connsiteY12" fmla="*/ 508000 h 3850640"/>
                  <a:gd name="connsiteX13" fmla="*/ 2021840 w 4409440"/>
                  <a:gd name="connsiteY13" fmla="*/ 533400 h 3850640"/>
                  <a:gd name="connsiteX14" fmla="*/ 2047240 w 4409440"/>
                  <a:gd name="connsiteY14" fmla="*/ 538480 h 3850640"/>
                  <a:gd name="connsiteX15" fmla="*/ 2067560 w 4409440"/>
                  <a:gd name="connsiteY15" fmla="*/ 553720 h 3850640"/>
                  <a:gd name="connsiteX16" fmla="*/ 2082800 w 4409440"/>
                  <a:gd name="connsiteY16" fmla="*/ 558800 h 3850640"/>
                  <a:gd name="connsiteX17" fmla="*/ 2128520 w 4409440"/>
                  <a:gd name="connsiteY17" fmla="*/ 604520 h 3850640"/>
                  <a:gd name="connsiteX18" fmla="*/ 2179320 w 4409440"/>
                  <a:gd name="connsiteY18" fmla="*/ 629920 h 3850640"/>
                  <a:gd name="connsiteX19" fmla="*/ 2265680 w 4409440"/>
                  <a:gd name="connsiteY19" fmla="*/ 680720 h 3850640"/>
                  <a:gd name="connsiteX20" fmla="*/ 2286000 w 4409440"/>
                  <a:gd name="connsiteY20" fmla="*/ 695960 h 3850640"/>
                  <a:gd name="connsiteX21" fmla="*/ 2336800 w 4409440"/>
                  <a:gd name="connsiteY21" fmla="*/ 721360 h 3850640"/>
                  <a:gd name="connsiteX22" fmla="*/ 2352040 w 4409440"/>
                  <a:gd name="connsiteY22" fmla="*/ 736600 h 3850640"/>
                  <a:gd name="connsiteX23" fmla="*/ 2438400 w 4409440"/>
                  <a:gd name="connsiteY23" fmla="*/ 777240 h 3850640"/>
                  <a:gd name="connsiteX24" fmla="*/ 2458720 w 4409440"/>
                  <a:gd name="connsiteY24" fmla="*/ 792480 h 3850640"/>
                  <a:gd name="connsiteX25" fmla="*/ 2479040 w 4409440"/>
                  <a:gd name="connsiteY25" fmla="*/ 802640 h 3850640"/>
                  <a:gd name="connsiteX26" fmla="*/ 2504440 w 4409440"/>
                  <a:gd name="connsiteY26" fmla="*/ 817880 h 3850640"/>
                  <a:gd name="connsiteX27" fmla="*/ 2529840 w 4409440"/>
                  <a:gd name="connsiteY27" fmla="*/ 848360 h 3850640"/>
                  <a:gd name="connsiteX28" fmla="*/ 2545080 w 4409440"/>
                  <a:gd name="connsiteY28" fmla="*/ 873760 h 3850640"/>
                  <a:gd name="connsiteX29" fmla="*/ 2570480 w 4409440"/>
                  <a:gd name="connsiteY29" fmla="*/ 894080 h 3850640"/>
                  <a:gd name="connsiteX30" fmla="*/ 2590800 w 4409440"/>
                  <a:gd name="connsiteY30" fmla="*/ 914400 h 3850640"/>
                  <a:gd name="connsiteX31" fmla="*/ 2636520 w 4409440"/>
                  <a:gd name="connsiteY31" fmla="*/ 939800 h 3850640"/>
                  <a:gd name="connsiteX32" fmla="*/ 2687320 w 4409440"/>
                  <a:gd name="connsiteY32" fmla="*/ 980440 h 3850640"/>
                  <a:gd name="connsiteX33" fmla="*/ 2707640 w 4409440"/>
                  <a:gd name="connsiteY33" fmla="*/ 990600 h 3850640"/>
                  <a:gd name="connsiteX34" fmla="*/ 2758440 w 4409440"/>
                  <a:gd name="connsiteY34" fmla="*/ 1046480 h 3850640"/>
                  <a:gd name="connsiteX35" fmla="*/ 2763520 w 4409440"/>
                  <a:gd name="connsiteY35" fmla="*/ 1061720 h 3850640"/>
                  <a:gd name="connsiteX36" fmla="*/ 2768600 w 4409440"/>
                  <a:gd name="connsiteY36" fmla="*/ 1087120 h 3850640"/>
                  <a:gd name="connsiteX37" fmla="*/ 2788920 w 4409440"/>
                  <a:gd name="connsiteY37" fmla="*/ 1117600 h 3850640"/>
                  <a:gd name="connsiteX38" fmla="*/ 2799080 w 4409440"/>
                  <a:gd name="connsiteY38" fmla="*/ 1132840 h 3850640"/>
                  <a:gd name="connsiteX39" fmla="*/ 2809240 w 4409440"/>
                  <a:gd name="connsiteY39" fmla="*/ 1168400 h 3850640"/>
                  <a:gd name="connsiteX40" fmla="*/ 2814320 w 4409440"/>
                  <a:gd name="connsiteY40" fmla="*/ 1183640 h 3850640"/>
                  <a:gd name="connsiteX41" fmla="*/ 2824480 w 4409440"/>
                  <a:gd name="connsiteY41" fmla="*/ 1198880 h 3850640"/>
                  <a:gd name="connsiteX42" fmla="*/ 2819400 w 4409440"/>
                  <a:gd name="connsiteY42" fmla="*/ 1270000 h 3850640"/>
                  <a:gd name="connsiteX43" fmla="*/ 2804160 w 4409440"/>
                  <a:gd name="connsiteY43" fmla="*/ 1285240 h 3850640"/>
                  <a:gd name="connsiteX44" fmla="*/ 2794000 w 4409440"/>
                  <a:gd name="connsiteY44" fmla="*/ 1305560 h 3850640"/>
                  <a:gd name="connsiteX45" fmla="*/ 2773680 w 4409440"/>
                  <a:gd name="connsiteY45" fmla="*/ 1336040 h 3850640"/>
                  <a:gd name="connsiteX46" fmla="*/ 2758440 w 4409440"/>
                  <a:gd name="connsiteY46" fmla="*/ 1366520 h 3850640"/>
                  <a:gd name="connsiteX47" fmla="*/ 2753360 w 4409440"/>
                  <a:gd name="connsiteY47" fmla="*/ 1386840 h 3850640"/>
                  <a:gd name="connsiteX48" fmla="*/ 2748280 w 4409440"/>
                  <a:gd name="connsiteY48" fmla="*/ 1402080 h 3850640"/>
                  <a:gd name="connsiteX49" fmla="*/ 2738120 w 4409440"/>
                  <a:gd name="connsiteY49" fmla="*/ 1442720 h 3850640"/>
                  <a:gd name="connsiteX50" fmla="*/ 2733040 w 4409440"/>
                  <a:gd name="connsiteY50" fmla="*/ 1457960 h 3850640"/>
                  <a:gd name="connsiteX51" fmla="*/ 2727960 w 4409440"/>
                  <a:gd name="connsiteY51" fmla="*/ 1488440 h 3850640"/>
                  <a:gd name="connsiteX52" fmla="*/ 2717800 w 4409440"/>
                  <a:gd name="connsiteY52" fmla="*/ 1508760 h 3850640"/>
                  <a:gd name="connsiteX53" fmla="*/ 2707640 w 4409440"/>
                  <a:gd name="connsiteY53" fmla="*/ 1534160 h 3850640"/>
                  <a:gd name="connsiteX54" fmla="*/ 2697480 w 4409440"/>
                  <a:gd name="connsiteY54" fmla="*/ 1549400 h 3850640"/>
                  <a:gd name="connsiteX55" fmla="*/ 2687320 w 4409440"/>
                  <a:gd name="connsiteY55" fmla="*/ 1579880 h 3850640"/>
                  <a:gd name="connsiteX56" fmla="*/ 2682240 w 4409440"/>
                  <a:gd name="connsiteY56" fmla="*/ 1595120 h 3850640"/>
                  <a:gd name="connsiteX57" fmla="*/ 2672080 w 4409440"/>
                  <a:gd name="connsiteY57" fmla="*/ 1625600 h 3850640"/>
                  <a:gd name="connsiteX58" fmla="*/ 2677160 w 4409440"/>
                  <a:gd name="connsiteY58" fmla="*/ 1732280 h 3850640"/>
                  <a:gd name="connsiteX59" fmla="*/ 2697480 w 4409440"/>
                  <a:gd name="connsiteY59" fmla="*/ 1752600 h 3850640"/>
                  <a:gd name="connsiteX60" fmla="*/ 2707640 w 4409440"/>
                  <a:gd name="connsiteY60" fmla="*/ 1772920 h 3850640"/>
                  <a:gd name="connsiteX61" fmla="*/ 2722880 w 4409440"/>
                  <a:gd name="connsiteY61" fmla="*/ 1788160 h 3850640"/>
                  <a:gd name="connsiteX62" fmla="*/ 2738120 w 4409440"/>
                  <a:gd name="connsiteY62" fmla="*/ 1808480 h 3850640"/>
                  <a:gd name="connsiteX63" fmla="*/ 2743200 w 4409440"/>
                  <a:gd name="connsiteY63" fmla="*/ 1828800 h 3850640"/>
                  <a:gd name="connsiteX64" fmla="*/ 2783840 w 4409440"/>
                  <a:gd name="connsiteY64" fmla="*/ 1869440 h 3850640"/>
                  <a:gd name="connsiteX65" fmla="*/ 2794000 w 4409440"/>
                  <a:gd name="connsiteY65" fmla="*/ 1889760 h 3850640"/>
                  <a:gd name="connsiteX66" fmla="*/ 2804160 w 4409440"/>
                  <a:gd name="connsiteY66" fmla="*/ 1905000 h 3850640"/>
                  <a:gd name="connsiteX67" fmla="*/ 2809240 w 4409440"/>
                  <a:gd name="connsiteY67" fmla="*/ 1920240 h 3850640"/>
                  <a:gd name="connsiteX68" fmla="*/ 2824480 w 4409440"/>
                  <a:gd name="connsiteY68" fmla="*/ 1940560 h 3850640"/>
                  <a:gd name="connsiteX69" fmla="*/ 2834640 w 4409440"/>
                  <a:gd name="connsiteY69" fmla="*/ 1955800 h 3850640"/>
                  <a:gd name="connsiteX70" fmla="*/ 2849880 w 4409440"/>
                  <a:gd name="connsiteY70" fmla="*/ 1965960 h 3850640"/>
                  <a:gd name="connsiteX71" fmla="*/ 2860040 w 4409440"/>
                  <a:gd name="connsiteY71" fmla="*/ 1981200 h 3850640"/>
                  <a:gd name="connsiteX72" fmla="*/ 2870200 w 4409440"/>
                  <a:gd name="connsiteY72" fmla="*/ 2001520 h 3850640"/>
                  <a:gd name="connsiteX73" fmla="*/ 2885440 w 4409440"/>
                  <a:gd name="connsiteY73" fmla="*/ 2016760 h 3850640"/>
                  <a:gd name="connsiteX74" fmla="*/ 2890520 w 4409440"/>
                  <a:gd name="connsiteY74" fmla="*/ 2032000 h 3850640"/>
                  <a:gd name="connsiteX75" fmla="*/ 2926080 w 4409440"/>
                  <a:gd name="connsiteY75" fmla="*/ 2072640 h 3850640"/>
                  <a:gd name="connsiteX76" fmla="*/ 2956560 w 4409440"/>
                  <a:gd name="connsiteY76" fmla="*/ 2113280 h 3850640"/>
                  <a:gd name="connsiteX77" fmla="*/ 2966720 w 4409440"/>
                  <a:gd name="connsiteY77" fmla="*/ 2128520 h 3850640"/>
                  <a:gd name="connsiteX78" fmla="*/ 2981960 w 4409440"/>
                  <a:gd name="connsiteY78" fmla="*/ 2143760 h 3850640"/>
                  <a:gd name="connsiteX79" fmla="*/ 2992120 w 4409440"/>
                  <a:gd name="connsiteY79" fmla="*/ 2159000 h 3850640"/>
                  <a:gd name="connsiteX80" fmla="*/ 3007360 w 4409440"/>
                  <a:gd name="connsiteY80" fmla="*/ 2174240 h 3850640"/>
                  <a:gd name="connsiteX81" fmla="*/ 3053080 w 4409440"/>
                  <a:gd name="connsiteY81" fmla="*/ 2225040 h 3850640"/>
                  <a:gd name="connsiteX82" fmla="*/ 3088640 w 4409440"/>
                  <a:gd name="connsiteY82" fmla="*/ 2250440 h 3850640"/>
                  <a:gd name="connsiteX83" fmla="*/ 3124200 w 4409440"/>
                  <a:gd name="connsiteY83" fmla="*/ 2275840 h 3850640"/>
                  <a:gd name="connsiteX84" fmla="*/ 3154680 w 4409440"/>
                  <a:gd name="connsiteY84" fmla="*/ 2316480 h 3850640"/>
                  <a:gd name="connsiteX85" fmla="*/ 3185160 w 4409440"/>
                  <a:gd name="connsiteY85" fmla="*/ 2346960 h 3850640"/>
                  <a:gd name="connsiteX86" fmla="*/ 3195320 w 4409440"/>
                  <a:gd name="connsiteY86" fmla="*/ 2362200 h 3850640"/>
                  <a:gd name="connsiteX87" fmla="*/ 3225800 w 4409440"/>
                  <a:gd name="connsiteY87" fmla="*/ 2382520 h 3850640"/>
                  <a:gd name="connsiteX88" fmla="*/ 3241040 w 4409440"/>
                  <a:gd name="connsiteY88" fmla="*/ 2402840 h 3850640"/>
                  <a:gd name="connsiteX89" fmla="*/ 3271520 w 4409440"/>
                  <a:gd name="connsiteY89" fmla="*/ 2453640 h 3850640"/>
                  <a:gd name="connsiteX90" fmla="*/ 3276600 w 4409440"/>
                  <a:gd name="connsiteY90" fmla="*/ 2468880 h 3850640"/>
                  <a:gd name="connsiteX91" fmla="*/ 3322320 w 4409440"/>
                  <a:gd name="connsiteY91" fmla="*/ 2529840 h 3850640"/>
                  <a:gd name="connsiteX92" fmla="*/ 3342640 w 4409440"/>
                  <a:gd name="connsiteY92" fmla="*/ 2575560 h 3850640"/>
                  <a:gd name="connsiteX93" fmla="*/ 3378200 w 4409440"/>
                  <a:gd name="connsiteY93" fmla="*/ 2616200 h 3850640"/>
                  <a:gd name="connsiteX94" fmla="*/ 3398520 w 4409440"/>
                  <a:gd name="connsiteY94" fmla="*/ 2646680 h 3850640"/>
                  <a:gd name="connsiteX95" fmla="*/ 3403600 w 4409440"/>
                  <a:gd name="connsiteY95" fmla="*/ 2667000 h 3850640"/>
                  <a:gd name="connsiteX96" fmla="*/ 3439160 w 4409440"/>
                  <a:gd name="connsiteY96" fmla="*/ 2702560 h 3850640"/>
                  <a:gd name="connsiteX97" fmla="*/ 3454400 w 4409440"/>
                  <a:gd name="connsiteY97" fmla="*/ 2727960 h 3850640"/>
                  <a:gd name="connsiteX98" fmla="*/ 3489960 w 4409440"/>
                  <a:gd name="connsiteY98" fmla="*/ 2763520 h 3850640"/>
                  <a:gd name="connsiteX99" fmla="*/ 3535680 w 4409440"/>
                  <a:gd name="connsiteY99" fmla="*/ 2829560 h 3850640"/>
                  <a:gd name="connsiteX100" fmla="*/ 3550920 w 4409440"/>
                  <a:gd name="connsiteY100" fmla="*/ 2839720 h 3850640"/>
                  <a:gd name="connsiteX101" fmla="*/ 3576320 w 4409440"/>
                  <a:gd name="connsiteY101" fmla="*/ 2865120 h 3850640"/>
                  <a:gd name="connsiteX102" fmla="*/ 3591560 w 4409440"/>
                  <a:gd name="connsiteY102" fmla="*/ 2870200 h 3850640"/>
                  <a:gd name="connsiteX103" fmla="*/ 3606800 w 4409440"/>
                  <a:gd name="connsiteY103" fmla="*/ 2880360 h 3850640"/>
                  <a:gd name="connsiteX104" fmla="*/ 3652520 w 4409440"/>
                  <a:gd name="connsiteY104" fmla="*/ 2941320 h 3850640"/>
                  <a:gd name="connsiteX105" fmla="*/ 3672840 w 4409440"/>
                  <a:gd name="connsiteY105" fmla="*/ 2961640 h 3850640"/>
                  <a:gd name="connsiteX106" fmla="*/ 3693160 w 4409440"/>
                  <a:gd name="connsiteY106" fmla="*/ 3012440 h 3850640"/>
                  <a:gd name="connsiteX107" fmla="*/ 3708400 w 4409440"/>
                  <a:gd name="connsiteY107" fmla="*/ 3027680 h 3850640"/>
                  <a:gd name="connsiteX108" fmla="*/ 3713480 w 4409440"/>
                  <a:gd name="connsiteY108" fmla="*/ 3042920 h 3850640"/>
                  <a:gd name="connsiteX109" fmla="*/ 3749040 w 4409440"/>
                  <a:gd name="connsiteY109" fmla="*/ 3088640 h 3850640"/>
                  <a:gd name="connsiteX110" fmla="*/ 3754120 w 4409440"/>
                  <a:gd name="connsiteY110" fmla="*/ 3103880 h 3850640"/>
                  <a:gd name="connsiteX111" fmla="*/ 3784600 w 4409440"/>
                  <a:gd name="connsiteY111" fmla="*/ 3149600 h 3850640"/>
                  <a:gd name="connsiteX112" fmla="*/ 3799840 w 4409440"/>
                  <a:gd name="connsiteY112" fmla="*/ 3164840 h 3850640"/>
                  <a:gd name="connsiteX113" fmla="*/ 3845560 w 4409440"/>
                  <a:gd name="connsiteY113" fmla="*/ 3195320 h 3850640"/>
                  <a:gd name="connsiteX114" fmla="*/ 3891280 w 4409440"/>
                  <a:gd name="connsiteY114" fmla="*/ 3205480 h 3850640"/>
                  <a:gd name="connsiteX115" fmla="*/ 3911600 w 4409440"/>
                  <a:gd name="connsiteY115" fmla="*/ 3215640 h 3850640"/>
                  <a:gd name="connsiteX116" fmla="*/ 3952240 w 4409440"/>
                  <a:gd name="connsiteY116" fmla="*/ 3225800 h 3850640"/>
                  <a:gd name="connsiteX117" fmla="*/ 3962400 w 4409440"/>
                  <a:gd name="connsiteY117" fmla="*/ 3241040 h 3850640"/>
                  <a:gd name="connsiteX118" fmla="*/ 3992880 w 4409440"/>
                  <a:gd name="connsiteY118" fmla="*/ 3261360 h 3850640"/>
                  <a:gd name="connsiteX119" fmla="*/ 4023360 w 4409440"/>
                  <a:gd name="connsiteY119" fmla="*/ 3307080 h 3850640"/>
                  <a:gd name="connsiteX120" fmla="*/ 4043680 w 4409440"/>
                  <a:gd name="connsiteY120" fmla="*/ 3368040 h 3850640"/>
                  <a:gd name="connsiteX121" fmla="*/ 4053840 w 4409440"/>
                  <a:gd name="connsiteY121" fmla="*/ 3423920 h 3850640"/>
                  <a:gd name="connsiteX122" fmla="*/ 4058920 w 4409440"/>
                  <a:gd name="connsiteY122" fmla="*/ 3439160 h 3850640"/>
                  <a:gd name="connsiteX123" fmla="*/ 4064000 w 4409440"/>
                  <a:gd name="connsiteY123" fmla="*/ 3469640 h 3850640"/>
                  <a:gd name="connsiteX124" fmla="*/ 4084320 w 4409440"/>
                  <a:gd name="connsiteY124" fmla="*/ 3525520 h 3850640"/>
                  <a:gd name="connsiteX125" fmla="*/ 4089400 w 4409440"/>
                  <a:gd name="connsiteY125" fmla="*/ 3550920 h 3850640"/>
                  <a:gd name="connsiteX126" fmla="*/ 4130040 w 4409440"/>
                  <a:gd name="connsiteY126" fmla="*/ 3611880 h 3850640"/>
                  <a:gd name="connsiteX127" fmla="*/ 4140200 w 4409440"/>
                  <a:gd name="connsiteY127" fmla="*/ 3627120 h 3850640"/>
                  <a:gd name="connsiteX128" fmla="*/ 4155440 w 4409440"/>
                  <a:gd name="connsiteY128" fmla="*/ 3642360 h 3850640"/>
                  <a:gd name="connsiteX129" fmla="*/ 4170680 w 4409440"/>
                  <a:gd name="connsiteY129" fmla="*/ 3667760 h 3850640"/>
                  <a:gd name="connsiteX130" fmla="*/ 4196080 w 4409440"/>
                  <a:gd name="connsiteY130" fmla="*/ 3683000 h 3850640"/>
                  <a:gd name="connsiteX131" fmla="*/ 4206240 w 4409440"/>
                  <a:gd name="connsiteY131" fmla="*/ 3698240 h 3850640"/>
                  <a:gd name="connsiteX132" fmla="*/ 4241800 w 4409440"/>
                  <a:gd name="connsiteY132" fmla="*/ 3738880 h 3850640"/>
                  <a:gd name="connsiteX133" fmla="*/ 4251960 w 4409440"/>
                  <a:gd name="connsiteY133" fmla="*/ 3759200 h 3850640"/>
                  <a:gd name="connsiteX134" fmla="*/ 4267200 w 4409440"/>
                  <a:gd name="connsiteY134" fmla="*/ 3794760 h 3850640"/>
                  <a:gd name="connsiteX135" fmla="*/ 4302760 w 4409440"/>
                  <a:gd name="connsiteY135" fmla="*/ 3815080 h 3850640"/>
                  <a:gd name="connsiteX136" fmla="*/ 4328160 w 4409440"/>
                  <a:gd name="connsiteY136" fmla="*/ 3840480 h 3850640"/>
                  <a:gd name="connsiteX137" fmla="*/ 4358640 w 4409440"/>
                  <a:gd name="connsiteY137" fmla="*/ 3850640 h 3850640"/>
                  <a:gd name="connsiteX138" fmla="*/ 4389120 w 4409440"/>
                  <a:gd name="connsiteY138" fmla="*/ 3845560 h 3850640"/>
                  <a:gd name="connsiteX139" fmla="*/ 4394200 w 4409440"/>
                  <a:gd name="connsiteY139" fmla="*/ 3825240 h 3850640"/>
                  <a:gd name="connsiteX140" fmla="*/ 4409440 w 4409440"/>
                  <a:gd name="connsiteY14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47240 w 4409440"/>
                  <a:gd name="connsiteY13" fmla="*/ 538480 h 3850640"/>
                  <a:gd name="connsiteX14" fmla="*/ 2067560 w 4409440"/>
                  <a:gd name="connsiteY14" fmla="*/ 553720 h 3850640"/>
                  <a:gd name="connsiteX15" fmla="*/ 2082800 w 4409440"/>
                  <a:gd name="connsiteY15" fmla="*/ 558800 h 3850640"/>
                  <a:gd name="connsiteX16" fmla="*/ 2128520 w 4409440"/>
                  <a:gd name="connsiteY16" fmla="*/ 604520 h 3850640"/>
                  <a:gd name="connsiteX17" fmla="*/ 2179320 w 4409440"/>
                  <a:gd name="connsiteY17" fmla="*/ 629920 h 3850640"/>
                  <a:gd name="connsiteX18" fmla="*/ 2265680 w 4409440"/>
                  <a:gd name="connsiteY18" fmla="*/ 680720 h 3850640"/>
                  <a:gd name="connsiteX19" fmla="*/ 2286000 w 4409440"/>
                  <a:gd name="connsiteY19" fmla="*/ 695960 h 3850640"/>
                  <a:gd name="connsiteX20" fmla="*/ 2336800 w 4409440"/>
                  <a:gd name="connsiteY20" fmla="*/ 721360 h 3850640"/>
                  <a:gd name="connsiteX21" fmla="*/ 2352040 w 4409440"/>
                  <a:gd name="connsiteY21" fmla="*/ 736600 h 3850640"/>
                  <a:gd name="connsiteX22" fmla="*/ 2438400 w 4409440"/>
                  <a:gd name="connsiteY22" fmla="*/ 777240 h 3850640"/>
                  <a:gd name="connsiteX23" fmla="*/ 2458720 w 4409440"/>
                  <a:gd name="connsiteY23" fmla="*/ 792480 h 3850640"/>
                  <a:gd name="connsiteX24" fmla="*/ 2479040 w 4409440"/>
                  <a:gd name="connsiteY24" fmla="*/ 802640 h 3850640"/>
                  <a:gd name="connsiteX25" fmla="*/ 2504440 w 4409440"/>
                  <a:gd name="connsiteY25" fmla="*/ 817880 h 3850640"/>
                  <a:gd name="connsiteX26" fmla="*/ 2529840 w 4409440"/>
                  <a:gd name="connsiteY26" fmla="*/ 848360 h 3850640"/>
                  <a:gd name="connsiteX27" fmla="*/ 2545080 w 4409440"/>
                  <a:gd name="connsiteY27" fmla="*/ 873760 h 3850640"/>
                  <a:gd name="connsiteX28" fmla="*/ 2570480 w 4409440"/>
                  <a:gd name="connsiteY28" fmla="*/ 894080 h 3850640"/>
                  <a:gd name="connsiteX29" fmla="*/ 2590800 w 4409440"/>
                  <a:gd name="connsiteY29" fmla="*/ 914400 h 3850640"/>
                  <a:gd name="connsiteX30" fmla="*/ 2636520 w 4409440"/>
                  <a:gd name="connsiteY30" fmla="*/ 939800 h 3850640"/>
                  <a:gd name="connsiteX31" fmla="*/ 2687320 w 4409440"/>
                  <a:gd name="connsiteY31" fmla="*/ 980440 h 3850640"/>
                  <a:gd name="connsiteX32" fmla="*/ 2707640 w 4409440"/>
                  <a:gd name="connsiteY32" fmla="*/ 990600 h 3850640"/>
                  <a:gd name="connsiteX33" fmla="*/ 2758440 w 4409440"/>
                  <a:gd name="connsiteY33" fmla="*/ 1046480 h 3850640"/>
                  <a:gd name="connsiteX34" fmla="*/ 2763520 w 4409440"/>
                  <a:gd name="connsiteY34" fmla="*/ 1061720 h 3850640"/>
                  <a:gd name="connsiteX35" fmla="*/ 2768600 w 4409440"/>
                  <a:gd name="connsiteY35" fmla="*/ 1087120 h 3850640"/>
                  <a:gd name="connsiteX36" fmla="*/ 2788920 w 4409440"/>
                  <a:gd name="connsiteY36" fmla="*/ 1117600 h 3850640"/>
                  <a:gd name="connsiteX37" fmla="*/ 2799080 w 4409440"/>
                  <a:gd name="connsiteY37" fmla="*/ 1132840 h 3850640"/>
                  <a:gd name="connsiteX38" fmla="*/ 2809240 w 4409440"/>
                  <a:gd name="connsiteY38" fmla="*/ 1168400 h 3850640"/>
                  <a:gd name="connsiteX39" fmla="*/ 2814320 w 4409440"/>
                  <a:gd name="connsiteY39" fmla="*/ 1183640 h 3850640"/>
                  <a:gd name="connsiteX40" fmla="*/ 2824480 w 4409440"/>
                  <a:gd name="connsiteY40" fmla="*/ 1198880 h 3850640"/>
                  <a:gd name="connsiteX41" fmla="*/ 2819400 w 4409440"/>
                  <a:gd name="connsiteY41" fmla="*/ 1270000 h 3850640"/>
                  <a:gd name="connsiteX42" fmla="*/ 2804160 w 4409440"/>
                  <a:gd name="connsiteY42" fmla="*/ 1285240 h 3850640"/>
                  <a:gd name="connsiteX43" fmla="*/ 2794000 w 4409440"/>
                  <a:gd name="connsiteY43" fmla="*/ 1305560 h 3850640"/>
                  <a:gd name="connsiteX44" fmla="*/ 2773680 w 4409440"/>
                  <a:gd name="connsiteY44" fmla="*/ 1336040 h 3850640"/>
                  <a:gd name="connsiteX45" fmla="*/ 2758440 w 4409440"/>
                  <a:gd name="connsiteY45" fmla="*/ 1366520 h 3850640"/>
                  <a:gd name="connsiteX46" fmla="*/ 2753360 w 4409440"/>
                  <a:gd name="connsiteY46" fmla="*/ 1386840 h 3850640"/>
                  <a:gd name="connsiteX47" fmla="*/ 2748280 w 4409440"/>
                  <a:gd name="connsiteY47" fmla="*/ 1402080 h 3850640"/>
                  <a:gd name="connsiteX48" fmla="*/ 2738120 w 4409440"/>
                  <a:gd name="connsiteY48" fmla="*/ 1442720 h 3850640"/>
                  <a:gd name="connsiteX49" fmla="*/ 2733040 w 4409440"/>
                  <a:gd name="connsiteY49" fmla="*/ 1457960 h 3850640"/>
                  <a:gd name="connsiteX50" fmla="*/ 2727960 w 4409440"/>
                  <a:gd name="connsiteY50" fmla="*/ 1488440 h 3850640"/>
                  <a:gd name="connsiteX51" fmla="*/ 2717800 w 4409440"/>
                  <a:gd name="connsiteY51" fmla="*/ 1508760 h 3850640"/>
                  <a:gd name="connsiteX52" fmla="*/ 2707640 w 4409440"/>
                  <a:gd name="connsiteY52" fmla="*/ 1534160 h 3850640"/>
                  <a:gd name="connsiteX53" fmla="*/ 2697480 w 4409440"/>
                  <a:gd name="connsiteY53" fmla="*/ 1549400 h 3850640"/>
                  <a:gd name="connsiteX54" fmla="*/ 2687320 w 4409440"/>
                  <a:gd name="connsiteY54" fmla="*/ 1579880 h 3850640"/>
                  <a:gd name="connsiteX55" fmla="*/ 2682240 w 4409440"/>
                  <a:gd name="connsiteY55" fmla="*/ 1595120 h 3850640"/>
                  <a:gd name="connsiteX56" fmla="*/ 2672080 w 4409440"/>
                  <a:gd name="connsiteY56" fmla="*/ 1625600 h 3850640"/>
                  <a:gd name="connsiteX57" fmla="*/ 2677160 w 4409440"/>
                  <a:gd name="connsiteY57" fmla="*/ 1732280 h 3850640"/>
                  <a:gd name="connsiteX58" fmla="*/ 2697480 w 4409440"/>
                  <a:gd name="connsiteY58" fmla="*/ 1752600 h 3850640"/>
                  <a:gd name="connsiteX59" fmla="*/ 2707640 w 4409440"/>
                  <a:gd name="connsiteY59" fmla="*/ 1772920 h 3850640"/>
                  <a:gd name="connsiteX60" fmla="*/ 2722880 w 4409440"/>
                  <a:gd name="connsiteY60" fmla="*/ 1788160 h 3850640"/>
                  <a:gd name="connsiteX61" fmla="*/ 2738120 w 4409440"/>
                  <a:gd name="connsiteY61" fmla="*/ 1808480 h 3850640"/>
                  <a:gd name="connsiteX62" fmla="*/ 2743200 w 4409440"/>
                  <a:gd name="connsiteY62" fmla="*/ 1828800 h 3850640"/>
                  <a:gd name="connsiteX63" fmla="*/ 2783840 w 4409440"/>
                  <a:gd name="connsiteY63" fmla="*/ 1869440 h 3850640"/>
                  <a:gd name="connsiteX64" fmla="*/ 2794000 w 4409440"/>
                  <a:gd name="connsiteY64" fmla="*/ 1889760 h 3850640"/>
                  <a:gd name="connsiteX65" fmla="*/ 2804160 w 4409440"/>
                  <a:gd name="connsiteY65" fmla="*/ 1905000 h 3850640"/>
                  <a:gd name="connsiteX66" fmla="*/ 2809240 w 4409440"/>
                  <a:gd name="connsiteY66" fmla="*/ 1920240 h 3850640"/>
                  <a:gd name="connsiteX67" fmla="*/ 2824480 w 4409440"/>
                  <a:gd name="connsiteY67" fmla="*/ 1940560 h 3850640"/>
                  <a:gd name="connsiteX68" fmla="*/ 2834640 w 4409440"/>
                  <a:gd name="connsiteY68" fmla="*/ 1955800 h 3850640"/>
                  <a:gd name="connsiteX69" fmla="*/ 2849880 w 4409440"/>
                  <a:gd name="connsiteY69" fmla="*/ 1965960 h 3850640"/>
                  <a:gd name="connsiteX70" fmla="*/ 2860040 w 4409440"/>
                  <a:gd name="connsiteY70" fmla="*/ 1981200 h 3850640"/>
                  <a:gd name="connsiteX71" fmla="*/ 2870200 w 4409440"/>
                  <a:gd name="connsiteY71" fmla="*/ 2001520 h 3850640"/>
                  <a:gd name="connsiteX72" fmla="*/ 2885440 w 4409440"/>
                  <a:gd name="connsiteY72" fmla="*/ 2016760 h 3850640"/>
                  <a:gd name="connsiteX73" fmla="*/ 2890520 w 4409440"/>
                  <a:gd name="connsiteY73" fmla="*/ 2032000 h 3850640"/>
                  <a:gd name="connsiteX74" fmla="*/ 2926080 w 4409440"/>
                  <a:gd name="connsiteY74" fmla="*/ 2072640 h 3850640"/>
                  <a:gd name="connsiteX75" fmla="*/ 2956560 w 4409440"/>
                  <a:gd name="connsiteY75" fmla="*/ 2113280 h 3850640"/>
                  <a:gd name="connsiteX76" fmla="*/ 2966720 w 4409440"/>
                  <a:gd name="connsiteY76" fmla="*/ 2128520 h 3850640"/>
                  <a:gd name="connsiteX77" fmla="*/ 2981960 w 4409440"/>
                  <a:gd name="connsiteY77" fmla="*/ 2143760 h 3850640"/>
                  <a:gd name="connsiteX78" fmla="*/ 2992120 w 4409440"/>
                  <a:gd name="connsiteY78" fmla="*/ 2159000 h 3850640"/>
                  <a:gd name="connsiteX79" fmla="*/ 3007360 w 4409440"/>
                  <a:gd name="connsiteY79" fmla="*/ 2174240 h 3850640"/>
                  <a:gd name="connsiteX80" fmla="*/ 3053080 w 4409440"/>
                  <a:gd name="connsiteY80" fmla="*/ 2225040 h 3850640"/>
                  <a:gd name="connsiteX81" fmla="*/ 3088640 w 4409440"/>
                  <a:gd name="connsiteY81" fmla="*/ 2250440 h 3850640"/>
                  <a:gd name="connsiteX82" fmla="*/ 3124200 w 4409440"/>
                  <a:gd name="connsiteY82" fmla="*/ 2275840 h 3850640"/>
                  <a:gd name="connsiteX83" fmla="*/ 3154680 w 4409440"/>
                  <a:gd name="connsiteY83" fmla="*/ 2316480 h 3850640"/>
                  <a:gd name="connsiteX84" fmla="*/ 3185160 w 4409440"/>
                  <a:gd name="connsiteY84" fmla="*/ 2346960 h 3850640"/>
                  <a:gd name="connsiteX85" fmla="*/ 3195320 w 4409440"/>
                  <a:gd name="connsiteY85" fmla="*/ 2362200 h 3850640"/>
                  <a:gd name="connsiteX86" fmla="*/ 3225800 w 4409440"/>
                  <a:gd name="connsiteY86" fmla="*/ 2382520 h 3850640"/>
                  <a:gd name="connsiteX87" fmla="*/ 3241040 w 4409440"/>
                  <a:gd name="connsiteY87" fmla="*/ 2402840 h 3850640"/>
                  <a:gd name="connsiteX88" fmla="*/ 3271520 w 4409440"/>
                  <a:gd name="connsiteY88" fmla="*/ 2453640 h 3850640"/>
                  <a:gd name="connsiteX89" fmla="*/ 3276600 w 4409440"/>
                  <a:gd name="connsiteY89" fmla="*/ 2468880 h 3850640"/>
                  <a:gd name="connsiteX90" fmla="*/ 3322320 w 4409440"/>
                  <a:gd name="connsiteY90" fmla="*/ 2529840 h 3850640"/>
                  <a:gd name="connsiteX91" fmla="*/ 3342640 w 4409440"/>
                  <a:gd name="connsiteY91" fmla="*/ 2575560 h 3850640"/>
                  <a:gd name="connsiteX92" fmla="*/ 3378200 w 4409440"/>
                  <a:gd name="connsiteY92" fmla="*/ 2616200 h 3850640"/>
                  <a:gd name="connsiteX93" fmla="*/ 3398520 w 4409440"/>
                  <a:gd name="connsiteY93" fmla="*/ 2646680 h 3850640"/>
                  <a:gd name="connsiteX94" fmla="*/ 3403600 w 4409440"/>
                  <a:gd name="connsiteY94" fmla="*/ 2667000 h 3850640"/>
                  <a:gd name="connsiteX95" fmla="*/ 3439160 w 4409440"/>
                  <a:gd name="connsiteY95" fmla="*/ 2702560 h 3850640"/>
                  <a:gd name="connsiteX96" fmla="*/ 3454400 w 4409440"/>
                  <a:gd name="connsiteY96" fmla="*/ 2727960 h 3850640"/>
                  <a:gd name="connsiteX97" fmla="*/ 3489960 w 4409440"/>
                  <a:gd name="connsiteY97" fmla="*/ 2763520 h 3850640"/>
                  <a:gd name="connsiteX98" fmla="*/ 3535680 w 4409440"/>
                  <a:gd name="connsiteY98" fmla="*/ 2829560 h 3850640"/>
                  <a:gd name="connsiteX99" fmla="*/ 3550920 w 4409440"/>
                  <a:gd name="connsiteY99" fmla="*/ 2839720 h 3850640"/>
                  <a:gd name="connsiteX100" fmla="*/ 3576320 w 4409440"/>
                  <a:gd name="connsiteY100" fmla="*/ 2865120 h 3850640"/>
                  <a:gd name="connsiteX101" fmla="*/ 3591560 w 4409440"/>
                  <a:gd name="connsiteY101" fmla="*/ 2870200 h 3850640"/>
                  <a:gd name="connsiteX102" fmla="*/ 3606800 w 4409440"/>
                  <a:gd name="connsiteY102" fmla="*/ 2880360 h 3850640"/>
                  <a:gd name="connsiteX103" fmla="*/ 3652520 w 4409440"/>
                  <a:gd name="connsiteY103" fmla="*/ 2941320 h 3850640"/>
                  <a:gd name="connsiteX104" fmla="*/ 3672840 w 4409440"/>
                  <a:gd name="connsiteY104" fmla="*/ 2961640 h 3850640"/>
                  <a:gd name="connsiteX105" fmla="*/ 3693160 w 4409440"/>
                  <a:gd name="connsiteY105" fmla="*/ 3012440 h 3850640"/>
                  <a:gd name="connsiteX106" fmla="*/ 3708400 w 4409440"/>
                  <a:gd name="connsiteY106" fmla="*/ 3027680 h 3850640"/>
                  <a:gd name="connsiteX107" fmla="*/ 3713480 w 4409440"/>
                  <a:gd name="connsiteY107" fmla="*/ 3042920 h 3850640"/>
                  <a:gd name="connsiteX108" fmla="*/ 3749040 w 4409440"/>
                  <a:gd name="connsiteY108" fmla="*/ 3088640 h 3850640"/>
                  <a:gd name="connsiteX109" fmla="*/ 3754120 w 4409440"/>
                  <a:gd name="connsiteY109" fmla="*/ 3103880 h 3850640"/>
                  <a:gd name="connsiteX110" fmla="*/ 3784600 w 4409440"/>
                  <a:gd name="connsiteY110" fmla="*/ 3149600 h 3850640"/>
                  <a:gd name="connsiteX111" fmla="*/ 3799840 w 4409440"/>
                  <a:gd name="connsiteY111" fmla="*/ 3164840 h 3850640"/>
                  <a:gd name="connsiteX112" fmla="*/ 3845560 w 4409440"/>
                  <a:gd name="connsiteY112" fmla="*/ 3195320 h 3850640"/>
                  <a:gd name="connsiteX113" fmla="*/ 3891280 w 4409440"/>
                  <a:gd name="connsiteY113" fmla="*/ 3205480 h 3850640"/>
                  <a:gd name="connsiteX114" fmla="*/ 3911600 w 4409440"/>
                  <a:gd name="connsiteY114" fmla="*/ 3215640 h 3850640"/>
                  <a:gd name="connsiteX115" fmla="*/ 3952240 w 4409440"/>
                  <a:gd name="connsiteY115" fmla="*/ 3225800 h 3850640"/>
                  <a:gd name="connsiteX116" fmla="*/ 3962400 w 4409440"/>
                  <a:gd name="connsiteY116" fmla="*/ 3241040 h 3850640"/>
                  <a:gd name="connsiteX117" fmla="*/ 3992880 w 4409440"/>
                  <a:gd name="connsiteY117" fmla="*/ 3261360 h 3850640"/>
                  <a:gd name="connsiteX118" fmla="*/ 4023360 w 4409440"/>
                  <a:gd name="connsiteY118" fmla="*/ 3307080 h 3850640"/>
                  <a:gd name="connsiteX119" fmla="*/ 4043680 w 4409440"/>
                  <a:gd name="connsiteY119" fmla="*/ 3368040 h 3850640"/>
                  <a:gd name="connsiteX120" fmla="*/ 4053840 w 4409440"/>
                  <a:gd name="connsiteY120" fmla="*/ 3423920 h 3850640"/>
                  <a:gd name="connsiteX121" fmla="*/ 4058920 w 4409440"/>
                  <a:gd name="connsiteY121" fmla="*/ 3439160 h 3850640"/>
                  <a:gd name="connsiteX122" fmla="*/ 4064000 w 4409440"/>
                  <a:gd name="connsiteY122" fmla="*/ 3469640 h 3850640"/>
                  <a:gd name="connsiteX123" fmla="*/ 4084320 w 4409440"/>
                  <a:gd name="connsiteY123" fmla="*/ 3525520 h 3850640"/>
                  <a:gd name="connsiteX124" fmla="*/ 4089400 w 4409440"/>
                  <a:gd name="connsiteY124" fmla="*/ 3550920 h 3850640"/>
                  <a:gd name="connsiteX125" fmla="*/ 4130040 w 4409440"/>
                  <a:gd name="connsiteY125" fmla="*/ 3611880 h 3850640"/>
                  <a:gd name="connsiteX126" fmla="*/ 4140200 w 4409440"/>
                  <a:gd name="connsiteY126" fmla="*/ 3627120 h 3850640"/>
                  <a:gd name="connsiteX127" fmla="*/ 4155440 w 4409440"/>
                  <a:gd name="connsiteY127" fmla="*/ 3642360 h 3850640"/>
                  <a:gd name="connsiteX128" fmla="*/ 4170680 w 4409440"/>
                  <a:gd name="connsiteY128" fmla="*/ 3667760 h 3850640"/>
                  <a:gd name="connsiteX129" fmla="*/ 4196080 w 4409440"/>
                  <a:gd name="connsiteY129" fmla="*/ 3683000 h 3850640"/>
                  <a:gd name="connsiteX130" fmla="*/ 4206240 w 4409440"/>
                  <a:gd name="connsiteY130" fmla="*/ 3698240 h 3850640"/>
                  <a:gd name="connsiteX131" fmla="*/ 4241800 w 4409440"/>
                  <a:gd name="connsiteY131" fmla="*/ 3738880 h 3850640"/>
                  <a:gd name="connsiteX132" fmla="*/ 4251960 w 4409440"/>
                  <a:gd name="connsiteY132" fmla="*/ 3759200 h 3850640"/>
                  <a:gd name="connsiteX133" fmla="*/ 4267200 w 4409440"/>
                  <a:gd name="connsiteY133" fmla="*/ 3794760 h 3850640"/>
                  <a:gd name="connsiteX134" fmla="*/ 4302760 w 4409440"/>
                  <a:gd name="connsiteY134" fmla="*/ 3815080 h 3850640"/>
                  <a:gd name="connsiteX135" fmla="*/ 4328160 w 4409440"/>
                  <a:gd name="connsiteY135" fmla="*/ 3840480 h 3850640"/>
                  <a:gd name="connsiteX136" fmla="*/ 4358640 w 4409440"/>
                  <a:gd name="connsiteY136" fmla="*/ 3850640 h 3850640"/>
                  <a:gd name="connsiteX137" fmla="*/ 4389120 w 4409440"/>
                  <a:gd name="connsiteY137" fmla="*/ 3845560 h 3850640"/>
                  <a:gd name="connsiteX138" fmla="*/ 4394200 w 4409440"/>
                  <a:gd name="connsiteY138" fmla="*/ 3825240 h 3850640"/>
                  <a:gd name="connsiteX139" fmla="*/ 4409440 w 4409440"/>
                  <a:gd name="connsiteY13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47240 w 4409440"/>
                  <a:gd name="connsiteY13" fmla="*/ 538480 h 3850640"/>
                  <a:gd name="connsiteX14" fmla="*/ 2067560 w 4409440"/>
                  <a:gd name="connsiteY14" fmla="*/ 553720 h 3850640"/>
                  <a:gd name="connsiteX15" fmla="*/ 2128520 w 4409440"/>
                  <a:gd name="connsiteY15" fmla="*/ 604520 h 3850640"/>
                  <a:gd name="connsiteX16" fmla="*/ 2179320 w 4409440"/>
                  <a:gd name="connsiteY16" fmla="*/ 629920 h 3850640"/>
                  <a:gd name="connsiteX17" fmla="*/ 2265680 w 4409440"/>
                  <a:gd name="connsiteY17" fmla="*/ 680720 h 3850640"/>
                  <a:gd name="connsiteX18" fmla="*/ 2286000 w 4409440"/>
                  <a:gd name="connsiteY18" fmla="*/ 695960 h 3850640"/>
                  <a:gd name="connsiteX19" fmla="*/ 2336800 w 4409440"/>
                  <a:gd name="connsiteY19" fmla="*/ 721360 h 3850640"/>
                  <a:gd name="connsiteX20" fmla="*/ 2352040 w 4409440"/>
                  <a:gd name="connsiteY20" fmla="*/ 736600 h 3850640"/>
                  <a:gd name="connsiteX21" fmla="*/ 2438400 w 4409440"/>
                  <a:gd name="connsiteY21" fmla="*/ 777240 h 3850640"/>
                  <a:gd name="connsiteX22" fmla="*/ 2458720 w 4409440"/>
                  <a:gd name="connsiteY22" fmla="*/ 792480 h 3850640"/>
                  <a:gd name="connsiteX23" fmla="*/ 2479040 w 4409440"/>
                  <a:gd name="connsiteY23" fmla="*/ 802640 h 3850640"/>
                  <a:gd name="connsiteX24" fmla="*/ 2504440 w 4409440"/>
                  <a:gd name="connsiteY24" fmla="*/ 817880 h 3850640"/>
                  <a:gd name="connsiteX25" fmla="*/ 2529840 w 4409440"/>
                  <a:gd name="connsiteY25" fmla="*/ 848360 h 3850640"/>
                  <a:gd name="connsiteX26" fmla="*/ 2545080 w 4409440"/>
                  <a:gd name="connsiteY26" fmla="*/ 873760 h 3850640"/>
                  <a:gd name="connsiteX27" fmla="*/ 2570480 w 4409440"/>
                  <a:gd name="connsiteY27" fmla="*/ 894080 h 3850640"/>
                  <a:gd name="connsiteX28" fmla="*/ 2590800 w 4409440"/>
                  <a:gd name="connsiteY28" fmla="*/ 914400 h 3850640"/>
                  <a:gd name="connsiteX29" fmla="*/ 2636520 w 4409440"/>
                  <a:gd name="connsiteY29" fmla="*/ 939800 h 3850640"/>
                  <a:gd name="connsiteX30" fmla="*/ 2687320 w 4409440"/>
                  <a:gd name="connsiteY30" fmla="*/ 980440 h 3850640"/>
                  <a:gd name="connsiteX31" fmla="*/ 2707640 w 4409440"/>
                  <a:gd name="connsiteY31" fmla="*/ 990600 h 3850640"/>
                  <a:gd name="connsiteX32" fmla="*/ 2758440 w 4409440"/>
                  <a:gd name="connsiteY32" fmla="*/ 1046480 h 3850640"/>
                  <a:gd name="connsiteX33" fmla="*/ 2763520 w 4409440"/>
                  <a:gd name="connsiteY33" fmla="*/ 1061720 h 3850640"/>
                  <a:gd name="connsiteX34" fmla="*/ 2768600 w 4409440"/>
                  <a:gd name="connsiteY34" fmla="*/ 1087120 h 3850640"/>
                  <a:gd name="connsiteX35" fmla="*/ 2788920 w 4409440"/>
                  <a:gd name="connsiteY35" fmla="*/ 1117600 h 3850640"/>
                  <a:gd name="connsiteX36" fmla="*/ 2799080 w 4409440"/>
                  <a:gd name="connsiteY36" fmla="*/ 1132840 h 3850640"/>
                  <a:gd name="connsiteX37" fmla="*/ 2809240 w 4409440"/>
                  <a:gd name="connsiteY37" fmla="*/ 1168400 h 3850640"/>
                  <a:gd name="connsiteX38" fmla="*/ 2814320 w 4409440"/>
                  <a:gd name="connsiteY38" fmla="*/ 1183640 h 3850640"/>
                  <a:gd name="connsiteX39" fmla="*/ 2824480 w 4409440"/>
                  <a:gd name="connsiteY39" fmla="*/ 1198880 h 3850640"/>
                  <a:gd name="connsiteX40" fmla="*/ 2819400 w 4409440"/>
                  <a:gd name="connsiteY40" fmla="*/ 1270000 h 3850640"/>
                  <a:gd name="connsiteX41" fmla="*/ 2804160 w 4409440"/>
                  <a:gd name="connsiteY41" fmla="*/ 1285240 h 3850640"/>
                  <a:gd name="connsiteX42" fmla="*/ 2794000 w 4409440"/>
                  <a:gd name="connsiteY42" fmla="*/ 1305560 h 3850640"/>
                  <a:gd name="connsiteX43" fmla="*/ 2773680 w 4409440"/>
                  <a:gd name="connsiteY43" fmla="*/ 1336040 h 3850640"/>
                  <a:gd name="connsiteX44" fmla="*/ 2758440 w 4409440"/>
                  <a:gd name="connsiteY44" fmla="*/ 1366520 h 3850640"/>
                  <a:gd name="connsiteX45" fmla="*/ 2753360 w 4409440"/>
                  <a:gd name="connsiteY45" fmla="*/ 1386840 h 3850640"/>
                  <a:gd name="connsiteX46" fmla="*/ 2748280 w 4409440"/>
                  <a:gd name="connsiteY46" fmla="*/ 1402080 h 3850640"/>
                  <a:gd name="connsiteX47" fmla="*/ 2738120 w 4409440"/>
                  <a:gd name="connsiteY47" fmla="*/ 1442720 h 3850640"/>
                  <a:gd name="connsiteX48" fmla="*/ 2733040 w 4409440"/>
                  <a:gd name="connsiteY48" fmla="*/ 1457960 h 3850640"/>
                  <a:gd name="connsiteX49" fmla="*/ 2727960 w 4409440"/>
                  <a:gd name="connsiteY49" fmla="*/ 1488440 h 3850640"/>
                  <a:gd name="connsiteX50" fmla="*/ 2717800 w 4409440"/>
                  <a:gd name="connsiteY50" fmla="*/ 1508760 h 3850640"/>
                  <a:gd name="connsiteX51" fmla="*/ 2707640 w 4409440"/>
                  <a:gd name="connsiteY51" fmla="*/ 1534160 h 3850640"/>
                  <a:gd name="connsiteX52" fmla="*/ 2697480 w 4409440"/>
                  <a:gd name="connsiteY52" fmla="*/ 1549400 h 3850640"/>
                  <a:gd name="connsiteX53" fmla="*/ 2687320 w 4409440"/>
                  <a:gd name="connsiteY53" fmla="*/ 1579880 h 3850640"/>
                  <a:gd name="connsiteX54" fmla="*/ 2682240 w 4409440"/>
                  <a:gd name="connsiteY54" fmla="*/ 1595120 h 3850640"/>
                  <a:gd name="connsiteX55" fmla="*/ 2672080 w 4409440"/>
                  <a:gd name="connsiteY55" fmla="*/ 1625600 h 3850640"/>
                  <a:gd name="connsiteX56" fmla="*/ 2677160 w 4409440"/>
                  <a:gd name="connsiteY56" fmla="*/ 1732280 h 3850640"/>
                  <a:gd name="connsiteX57" fmla="*/ 2697480 w 4409440"/>
                  <a:gd name="connsiteY57" fmla="*/ 1752600 h 3850640"/>
                  <a:gd name="connsiteX58" fmla="*/ 2707640 w 4409440"/>
                  <a:gd name="connsiteY58" fmla="*/ 1772920 h 3850640"/>
                  <a:gd name="connsiteX59" fmla="*/ 2722880 w 4409440"/>
                  <a:gd name="connsiteY59" fmla="*/ 1788160 h 3850640"/>
                  <a:gd name="connsiteX60" fmla="*/ 2738120 w 4409440"/>
                  <a:gd name="connsiteY60" fmla="*/ 1808480 h 3850640"/>
                  <a:gd name="connsiteX61" fmla="*/ 2743200 w 4409440"/>
                  <a:gd name="connsiteY61" fmla="*/ 1828800 h 3850640"/>
                  <a:gd name="connsiteX62" fmla="*/ 2783840 w 4409440"/>
                  <a:gd name="connsiteY62" fmla="*/ 1869440 h 3850640"/>
                  <a:gd name="connsiteX63" fmla="*/ 2794000 w 4409440"/>
                  <a:gd name="connsiteY63" fmla="*/ 1889760 h 3850640"/>
                  <a:gd name="connsiteX64" fmla="*/ 2804160 w 4409440"/>
                  <a:gd name="connsiteY64" fmla="*/ 1905000 h 3850640"/>
                  <a:gd name="connsiteX65" fmla="*/ 2809240 w 4409440"/>
                  <a:gd name="connsiteY65" fmla="*/ 1920240 h 3850640"/>
                  <a:gd name="connsiteX66" fmla="*/ 2824480 w 4409440"/>
                  <a:gd name="connsiteY66" fmla="*/ 1940560 h 3850640"/>
                  <a:gd name="connsiteX67" fmla="*/ 2834640 w 4409440"/>
                  <a:gd name="connsiteY67" fmla="*/ 1955800 h 3850640"/>
                  <a:gd name="connsiteX68" fmla="*/ 2849880 w 4409440"/>
                  <a:gd name="connsiteY68" fmla="*/ 1965960 h 3850640"/>
                  <a:gd name="connsiteX69" fmla="*/ 2860040 w 4409440"/>
                  <a:gd name="connsiteY69" fmla="*/ 1981200 h 3850640"/>
                  <a:gd name="connsiteX70" fmla="*/ 2870200 w 4409440"/>
                  <a:gd name="connsiteY70" fmla="*/ 2001520 h 3850640"/>
                  <a:gd name="connsiteX71" fmla="*/ 2885440 w 4409440"/>
                  <a:gd name="connsiteY71" fmla="*/ 2016760 h 3850640"/>
                  <a:gd name="connsiteX72" fmla="*/ 2890520 w 4409440"/>
                  <a:gd name="connsiteY72" fmla="*/ 2032000 h 3850640"/>
                  <a:gd name="connsiteX73" fmla="*/ 2926080 w 4409440"/>
                  <a:gd name="connsiteY73" fmla="*/ 2072640 h 3850640"/>
                  <a:gd name="connsiteX74" fmla="*/ 2956560 w 4409440"/>
                  <a:gd name="connsiteY74" fmla="*/ 2113280 h 3850640"/>
                  <a:gd name="connsiteX75" fmla="*/ 2966720 w 4409440"/>
                  <a:gd name="connsiteY75" fmla="*/ 2128520 h 3850640"/>
                  <a:gd name="connsiteX76" fmla="*/ 2981960 w 4409440"/>
                  <a:gd name="connsiteY76" fmla="*/ 2143760 h 3850640"/>
                  <a:gd name="connsiteX77" fmla="*/ 2992120 w 4409440"/>
                  <a:gd name="connsiteY77" fmla="*/ 2159000 h 3850640"/>
                  <a:gd name="connsiteX78" fmla="*/ 3007360 w 4409440"/>
                  <a:gd name="connsiteY78" fmla="*/ 2174240 h 3850640"/>
                  <a:gd name="connsiteX79" fmla="*/ 3053080 w 4409440"/>
                  <a:gd name="connsiteY79" fmla="*/ 2225040 h 3850640"/>
                  <a:gd name="connsiteX80" fmla="*/ 3088640 w 4409440"/>
                  <a:gd name="connsiteY80" fmla="*/ 2250440 h 3850640"/>
                  <a:gd name="connsiteX81" fmla="*/ 3124200 w 4409440"/>
                  <a:gd name="connsiteY81" fmla="*/ 2275840 h 3850640"/>
                  <a:gd name="connsiteX82" fmla="*/ 3154680 w 4409440"/>
                  <a:gd name="connsiteY82" fmla="*/ 2316480 h 3850640"/>
                  <a:gd name="connsiteX83" fmla="*/ 3185160 w 4409440"/>
                  <a:gd name="connsiteY83" fmla="*/ 2346960 h 3850640"/>
                  <a:gd name="connsiteX84" fmla="*/ 3195320 w 4409440"/>
                  <a:gd name="connsiteY84" fmla="*/ 2362200 h 3850640"/>
                  <a:gd name="connsiteX85" fmla="*/ 3225800 w 4409440"/>
                  <a:gd name="connsiteY85" fmla="*/ 2382520 h 3850640"/>
                  <a:gd name="connsiteX86" fmla="*/ 3241040 w 4409440"/>
                  <a:gd name="connsiteY86" fmla="*/ 2402840 h 3850640"/>
                  <a:gd name="connsiteX87" fmla="*/ 3271520 w 4409440"/>
                  <a:gd name="connsiteY87" fmla="*/ 2453640 h 3850640"/>
                  <a:gd name="connsiteX88" fmla="*/ 3276600 w 4409440"/>
                  <a:gd name="connsiteY88" fmla="*/ 2468880 h 3850640"/>
                  <a:gd name="connsiteX89" fmla="*/ 3322320 w 4409440"/>
                  <a:gd name="connsiteY89" fmla="*/ 2529840 h 3850640"/>
                  <a:gd name="connsiteX90" fmla="*/ 3342640 w 4409440"/>
                  <a:gd name="connsiteY90" fmla="*/ 2575560 h 3850640"/>
                  <a:gd name="connsiteX91" fmla="*/ 3378200 w 4409440"/>
                  <a:gd name="connsiteY91" fmla="*/ 2616200 h 3850640"/>
                  <a:gd name="connsiteX92" fmla="*/ 3398520 w 4409440"/>
                  <a:gd name="connsiteY92" fmla="*/ 2646680 h 3850640"/>
                  <a:gd name="connsiteX93" fmla="*/ 3403600 w 4409440"/>
                  <a:gd name="connsiteY93" fmla="*/ 2667000 h 3850640"/>
                  <a:gd name="connsiteX94" fmla="*/ 3439160 w 4409440"/>
                  <a:gd name="connsiteY94" fmla="*/ 2702560 h 3850640"/>
                  <a:gd name="connsiteX95" fmla="*/ 3454400 w 4409440"/>
                  <a:gd name="connsiteY95" fmla="*/ 2727960 h 3850640"/>
                  <a:gd name="connsiteX96" fmla="*/ 3489960 w 4409440"/>
                  <a:gd name="connsiteY96" fmla="*/ 2763520 h 3850640"/>
                  <a:gd name="connsiteX97" fmla="*/ 3535680 w 4409440"/>
                  <a:gd name="connsiteY97" fmla="*/ 2829560 h 3850640"/>
                  <a:gd name="connsiteX98" fmla="*/ 3550920 w 4409440"/>
                  <a:gd name="connsiteY98" fmla="*/ 2839720 h 3850640"/>
                  <a:gd name="connsiteX99" fmla="*/ 3576320 w 4409440"/>
                  <a:gd name="connsiteY99" fmla="*/ 2865120 h 3850640"/>
                  <a:gd name="connsiteX100" fmla="*/ 3591560 w 4409440"/>
                  <a:gd name="connsiteY100" fmla="*/ 2870200 h 3850640"/>
                  <a:gd name="connsiteX101" fmla="*/ 3606800 w 4409440"/>
                  <a:gd name="connsiteY101" fmla="*/ 2880360 h 3850640"/>
                  <a:gd name="connsiteX102" fmla="*/ 3652520 w 4409440"/>
                  <a:gd name="connsiteY102" fmla="*/ 2941320 h 3850640"/>
                  <a:gd name="connsiteX103" fmla="*/ 3672840 w 4409440"/>
                  <a:gd name="connsiteY103" fmla="*/ 2961640 h 3850640"/>
                  <a:gd name="connsiteX104" fmla="*/ 3693160 w 4409440"/>
                  <a:gd name="connsiteY104" fmla="*/ 3012440 h 3850640"/>
                  <a:gd name="connsiteX105" fmla="*/ 3708400 w 4409440"/>
                  <a:gd name="connsiteY105" fmla="*/ 3027680 h 3850640"/>
                  <a:gd name="connsiteX106" fmla="*/ 3713480 w 4409440"/>
                  <a:gd name="connsiteY106" fmla="*/ 3042920 h 3850640"/>
                  <a:gd name="connsiteX107" fmla="*/ 3749040 w 4409440"/>
                  <a:gd name="connsiteY107" fmla="*/ 3088640 h 3850640"/>
                  <a:gd name="connsiteX108" fmla="*/ 3754120 w 4409440"/>
                  <a:gd name="connsiteY108" fmla="*/ 3103880 h 3850640"/>
                  <a:gd name="connsiteX109" fmla="*/ 3784600 w 4409440"/>
                  <a:gd name="connsiteY109" fmla="*/ 3149600 h 3850640"/>
                  <a:gd name="connsiteX110" fmla="*/ 3799840 w 4409440"/>
                  <a:gd name="connsiteY110" fmla="*/ 3164840 h 3850640"/>
                  <a:gd name="connsiteX111" fmla="*/ 3845560 w 4409440"/>
                  <a:gd name="connsiteY111" fmla="*/ 3195320 h 3850640"/>
                  <a:gd name="connsiteX112" fmla="*/ 3891280 w 4409440"/>
                  <a:gd name="connsiteY112" fmla="*/ 3205480 h 3850640"/>
                  <a:gd name="connsiteX113" fmla="*/ 3911600 w 4409440"/>
                  <a:gd name="connsiteY113" fmla="*/ 3215640 h 3850640"/>
                  <a:gd name="connsiteX114" fmla="*/ 3952240 w 4409440"/>
                  <a:gd name="connsiteY114" fmla="*/ 3225800 h 3850640"/>
                  <a:gd name="connsiteX115" fmla="*/ 3962400 w 4409440"/>
                  <a:gd name="connsiteY115" fmla="*/ 3241040 h 3850640"/>
                  <a:gd name="connsiteX116" fmla="*/ 3992880 w 4409440"/>
                  <a:gd name="connsiteY116" fmla="*/ 3261360 h 3850640"/>
                  <a:gd name="connsiteX117" fmla="*/ 4023360 w 4409440"/>
                  <a:gd name="connsiteY117" fmla="*/ 3307080 h 3850640"/>
                  <a:gd name="connsiteX118" fmla="*/ 4043680 w 4409440"/>
                  <a:gd name="connsiteY118" fmla="*/ 3368040 h 3850640"/>
                  <a:gd name="connsiteX119" fmla="*/ 4053840 w 4409440"/>
                  <a:gd name="connsiteY119" fmla="*/ 3423920 h 3850640"/>
                  <a:gd name="connsiteX120" fmla="*/ 4058920 w 4409440"/>
                  <a:gd name="connsiteY120" fmla="*/ 3439160 h 3850640"/>
                  <a:gd name="connsiteX121" fmla="*/ 4064000 w 4409440"/>
                  <a:gd name="connsiteY121" fmla="*/ 3469640 h 3850640"/>
                  <a:gd name="connsiteX122" fmla="*/ 4084320 w 4409440"/>
                  <a:gd name="connsiteY122" fmla="*/ 3525520 h 3850640"/>
                  <a:gd name="connsiteX123" fmla="*/ 4089400 w 4409440"/>
                  <a:gd name="connsiteY123" fmla="*/ 3550920 h 3850640"/>
                  <a:gd name="connsiteX124" fmla="*/ 4130040 w 4409440"/>
                  <a:gd name="connsiteY124" fmla="*/ 3611880 h 3850640"/>
                  <a:gd name="connsiteX125" fmla="*/ 4140200 w 4409440"/>
                  <a:gd name="connsiteY125" fmla="*/ 3627120 h 3850640"/>
                  <a:gd name="connsiteX126" fmla="*/ 4155440 w 4409440"/>
                  <a:gd name="connsiteY126" fmla="*/ 3642360 h 3850640"/>
                  <a:gd name="connsiteX127" fmla="*/ 4170680 w 4409440"/>
                  <a:gd name="connsiteY127" fmla="*/ 3667760 h 3850640"/>
                  <a:gd name="connsiteX128" fmla="*/ 4196080 w 4409440"/>
                  <a:gd name="connsiteY128" fmla="*/ 3683000 h 3850640"/>
                  <a:gd name="connsiteX129" fmla="*/ 4206240 w 4409440"/>
                  <a:gd name="connsiteY129" fmla="*/ 3698240 h 3850640"/>
                  <a:gd name="connsiteX130" fmla="*/ 4241800 w 4409440"/>
                  <a:gd name="connsiteY130" fmla="*/ 3738880 h 3850640"/>
                  <a:gd name="connsiteX131" fmla="*/ 4251960 w 4409440"/>
                  <a:gd name="connsiteY131" fmla="*/ 3759200 h 3850640"/>
                  <a:gd name="connsiteX132" fmla="*/ 4267200 w 4409440"/>
                  <a:gd name="connsiteY132" fmla="*/ 3794760 h 3850640"/>
                  <a:gd name="connsiteX133" fmla="*/ 4302760 w 4409440"/>
                  <a:gd name="connsiteY133" fmla="*/ 3815080 h 3850640"/>
                  <a:gd name="connsiteX134" fmla="*/ 4328160 w 4409440"/>
                  <a:gd name="connsiteY134" fmla="*/ 3840480 h 3850640"/>
                  <a:gd name="connsiteX135" fmla="*/ 4358640 w 4409440"/>
                  <a:gd name="connsiteY135" fmla="*/ 3850640 h 3850640"/>
                  <a:gd name="connsiteX136" fmla="*/ 4389120 w 4409440"/>
                  <a:gd name="connsiteY136" fmla="*/ 3845560 h 3850640"/>
                  <a:gd name="connsiteX137" fmla="*/ 4394200 w 4409440"/>
                  <a:gd name="connsiteY137" fmla="*/ 3825240 h 3850640"/>
                  <a:gd name="connsiteX138" fmla="*/ 4409440 w 4409440"/>
                  <a:gd name="connsiteY13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47240 w 4409440"/>
                  <a:gd name="connsiteY13" fmla="*/ 538480 h 3850640"/>
                  <a:gd name="connsiteX14" fmla="*/ 2067560 w 4409440"/>
                  <a:gd name="connsiteY14" fmla="*/ 553720 h 3850640"/>
                  <a:gd name="connsiteX15" fmla="*/ 2128520 w 4409440"/>
                  <a:gd name="connsiteY15" fmla="*/ 604520 h 3850640"/>
                  <a:gd name="connsiteX16" fmla="*/ 2215763 w 4409440"/>
                  <a:gd name="connsiteY16" fmla="*/ 629920 h 3850640"/>
                  <a:gd name="connsiteX17" fmla="*/ 2265680 w 4409440"/>
                  <a:gd name="connsiteY17" fmla="*/ 680720 h 3850640"/>
                  <a:gd name="connsiteX18" fmla="*/ 2286000 w 4409440"/>
                  <a:gd name="connsiteY18" fmla="*/ 695960 h 3850640"/>
                  <a:gd name="connsiteX19" fmla="*/ 2336800 w 4409440"/>
                  <a:gd name="connsiteY19" fmla="*/ 721360 h 3850640"/>
                  <a:gd name="connsiteX20" fmla="*/ 2352040 w 4409440"/>
                  <a:gd name="connsiteY20" fmla="*/ 736600 h 3850640"/>
                  <a:gd name="connsiteX21" fmla="*/ 2438400 w 4409440"/>
                  <a:gd name="connsiteY21" fmla="*/ 777240 h 3850640"/>
                  <a:gd name="connsiteX22" fmla="*/ 2458720 w 4409440"/>
                  <a:gd name="connsiteY22" fmla="*/ 792480 h 3850640"/>
                  <a:gd name="connsiteX23" fmla="*/ 2479040 w 4409440"/>
                  <a:gd name="connsiteY23" fmla="*/ 802640 h 3850640"/>
                  <a:gd name="connsiteX24" fmla="*/ 2504440 w 4409440"/>
                  <a:gd name="connsiteY24" fmla="*/ 817880 h 3850640"/>
                  <a:gd name="connsiteX25" fmla="*/ 2529840 w 4409440"/>
                  <a:gd name="connsiteY25" fmla="*/ 848360 h 3850640"/>
                  <a:gd name="connsiteX26" fmla="*/ 2545080 w 4409440"/>
                  <a:gd name="connsiteY26" fmla="*/ 873760 h 3850640"/>
                  <a:gd name="connsiteX27" fmla="*/ 2570480 w 4409440"/>
                  <a:gd name="connsiteY27" fmla="*/ 894080 h 3850640"/>
                  <a:gd name="connsiteX28" fmla="*/ 2590800 w 4409440"/>
                  <a:gd name="connsiteY28" fmla="*/ 914400 h 3850640"/>
                  <a:gd name="connsiteX29" fmla="*/ 2636520 w 4409440"/>
                  <a:gd name="connsiteY29" fmla="*/ 939800 h 3850640"/>
                  <a:gd name="connsiteX30" fmla="*/ 2687320 w 4409440"/>
                  <a:gd name="connsiteY30" fmla="*/ 980440 h 3850640"/>
                  <a:gd name="connsiteX31" fmla="*/ 2707640 w 4409440"/>
                  <a:gd name="connsiteY31" fmla="*/ 990600 h 3850640"/>
                  <a:gd name="connsiteX32" fmla="*/ 2758440 w 4409440"/>
                  <a:gd name="connsiteY32" fmla="*/ 1046480 h 3850640"/>
                  <a:gd name="connsiteX33" fmla="*/ 2763520 w 4409440"/>
                  <a:gd name="connsiteY33" fmla="*/ 1061720 h 3850640"/>
                  <a:gd name="connsiteX34" fmla="*/ 2768600 w 4409440"/>
                  <a:gd name="connsiteY34" fmla="*/ 1087120 h 3850640"/>
                  <a:gd name="connsiteX35" fmla="*/ 2788920 w 4409440"/>
                  <a:gd name="connsiteY35" fmla="*/ 1117600 h 3850640"/>
                  <a:gd name="connsiteX36" fmla="*/ 2799080 w 4409440"/>
                  <a:gd name="connsiteY36" fmla="*/ 1132840 h 3850640"/>
                  <a:gd name="connsiteX37" fmla="*/ 2809240 w 4409440"/>
                  <a:gd name="connsiteY37" fmla="*/ 1168400 h 3850640"/>
                  <a:gd name="connsiteX38" fmla="*/ 2814320 w 4409440"/>
                  <a:gd name="connsiteY38" fmla="*/ 1183640 h 3850640"/>
                  <a:gd name="connsiteX39" fmla="*/ 2824480 w 4409440"/>
                  <a:gd name="connsiteY39" fmla="*/ 1198880 h 3850640"/>
                  <a:gd name="connsiteX40" fmla="*/ 2819400 w 4409440"/>
                  <a:gd name="connsiteY40" fmla="*/ 1270000 h 3850640"/>
                  <a:gd name="connsiteX41" fmla="*/ 2804160 w 4409440"/>
                  <a:gd name="connsiteY41" fmla="*/ 1285240 h 3850640"/>
                  <a:gd name="connsiteX42" fmla="*/ 2794000 w 4409440"/>
                  <a:gd name="connsiteY42" fmla="*/ 1305560 h 3850640"/>
                  <a:gd name="connsiteX43" fmla="*/ 2773680 w 4409440"/>
                  <a:gd name="connsiteY43" fmla="*/ 1336040 h 3850640"/>
                  <a:gd name="connsiteX44" fmla="*/ 2758440 w 4409440"/>
                  <a:gd name="connsiteY44" fmla="*/ 1366520 h 3850640"/>
                  <a:gd name="connsiteX45" fmla="*/ 2753360 w 4409440"/>
                  <a:gd name="connsiteY45" fmla="*/ 1386840 h 3850640"/>
                  <a:gd name="connsiteX46" fmla="*/ 2748280 w 4409440"/>
                  <a:gd name="connsiteY46" fmla="*/ 1402080 h 3850640"/>
                  <a:gd name="connsiteX47" fmla="*/ 2738120 w 4409440"/>
                  <a:gd name="connsiteY47" fmla="*/ 1442720 h 3850640"/>
                  <a:gd name="connsiteX48" fmla="*/ 2733040 w 4409440"/>
                  <a:gd name="connsiteY48" fmla="*/ 1457960 h 3850640"/>
                  <a:gd name="connsiteX49" fmla="*/ 2727960 w 4409440"/>
                  <a:gd name="connsiteY49" fmla="*/ 1488440 h 3850640"/>
                  <a:gd name="connsiteX50" fmla="*/ 2717800 w 4409440"/>
                  <a:gd name="connsiteY50" fmla="*/ 1508760 h 3850640"/>
                  <a:gd name="connsiteX51" fmla="*/ 2707640 w 4409440"/>
                  <a:gd name="connsiteY51" fmla="*/ 1534160 h 3850640"/>
                  <a:gd name="connsiteX52" fmla="*/ 2697480 w 4409440"/>
                  <a:gd name="connsiteY52" fmla="*/ 1549400 h 3850640"/>
                  <a:gd name="connsiteX53" fmla="*/ 2687320 w 4409440"/>
                  <a:gd name="connsiteY53" fmla="*/ 1579880 h 3850640"/>
                  <a:gd name="connsiteX54" fmla="*/ 2682240 w 4409440"/>
                  <a:gd name="connsiteY54" fmla="*/ 1595120 h 3850640"/>
                  <a:gd name="connsiteX55" fmla="*/ 2672080 w 4409440"/>
                  <a:gd name="connsiteY55" fmla="*/ 1625600 h 3850640"/>
                  <a:gd name="connsiteX56" fmla="*/ 2677160 w 4409440"/>
                  <a:gd name="connsiteY56" fmla="*/ 1732280 h 3850640"/>
                  <a:gd name="connsiteX57" fmla="*/ 2697480 w 4409440"/>
                  <a:gd name="connsiteY57" fmla="*/ 1752600 h 3850640"/>
                  <a:gd name="connsiteX58" fmla="*/ 2707640 w 4409440"/>
                  <a:gd name="connsiteY58" fmla="*/ 1772920 h 3850640"/>
                  <a:gd name="connsiteX59" fmla="*/ 2722880 w 4409440"/>
                  <a:gd name="connsiteY59" fmla="*/ 1788160 h 3850640"/>
                  <a:gd name="connsiteX60" fmla="*/ 2738120 w 4409440"/>
                  <a:gd name="connsiteY60" fmla="*/ 1808480 h 3850640"/>
                  <a:gd name="connsiteX61" fmla="*/ 2743200 w 4409440"/>
                  <a:gd name="connsiteY61" fmla="*/ 1828800 h 3850640"/>
                  <a:gd name="connsiteX62" fmla="*/ 2783840 w 4409440"/>
                  <a:gd name="connsiteY62" fmla="*/ 1869440 h 3850640"/>
                  <a:gd name="connsiteX63" fmla="*/ 2794000 w 4409440"/>
                  <a:gd name="connsiteY63" fmla="*/ 1889760 h 3850640"/>
                  <a:gd name="connsiteX64" fmla="*/ 2804160 w 4409440"/>
                  <a:gd name="connsiteY64" fmla="*/ 1905000 h 3850640"/>
                  <a:gd name="connsiteX65" fmla="*/ 2809240 w 4409440"/>
                  <a:gd name="connsiteY65" fmla="*/ 1920240 h 3850640"/>
                  <a:gd name="connsiteX66" fmla="*/ 2824480 w 4409440"/>
                  <a:gd name="connsiteY66" fmla="*/ 1940560 h 3850640"/>
                  <a:gd name="connsiteX67" fmla="*/ 2834640 w 4409440"/>
                  <a:gd name="connsiteY67" fmla="*/ 1955800 h 3850640"/>
                  <a:gd name="connsiteX68" fmla="*/ 2849880 w 4409440"/>
                  <a:gd name="connsiteY68" fmla="*/ 1965960 h 3850640"/>
                  <a:gd name="connsiteX69" fmla="*/ 2860040 w 4409440"/>
                  <a:gd name="connsiteY69" fmla="*/ 1981200 h 3850640"/>
                  <a:gd name="connsiteX70" fmla="*/ 2870200 w 4409440"/>
                  <a:gd name="connsiteY70" fmla="*/ 2001520 h 3850640"/>
                  <a:gd name="connsiteX71" fmla="*/ 2885440 w 4409440"/>
                  <a:gd name="connsiteY71" fmla="*/ 2016760 h 3850640"/>
                  <a:gd name="connsiteX72" fmla="*/ 2890520 w 4409440"/>
                  <a:gd name="connsiteY72" fmla="*/ 2032000 h 3850640"/>
                  <a:gd name="connsiteX73" fmla="*/ 2926080 w 4409440"/>
                  <a:gd name="connsiteY73" fmla="*/ 2072640 h 3850640"/>
                  <a:gd name="connsiteX74" fmla="*/ 2956560 w 4409440"/>
                  <a:gd name="connsiteY74" fmla="*/ 2113280 h 3850640"/>
                  <a:gd name="connsiteX75" fmla="*/ 2966720 w 4409440"/>
                  <a:gd name="connsiteY75" fmla="*/ 2128520 h 3850640"/>
                  <a:gd name="connsiteX76" fmla="*/ 2981960 w 4409440"/>
                  <a:gd name="connsiteY76" fmla="*/ 2143760 h 3850640"/>
                  <a:gd name="connsiteX77" fmla="*/ 2992120 w 4409440"/>
                  <a:gd name="connsiteY77" fmla="*/ 2159000 h 3850640"/>
                  <a:gd name="connsiteX78" fmla="*/ 3007360 w 4409440"/>
                  <a:gd name="connsiteY78" fmla="*/ 2174240 h 3850640"/>
                  <a:gd name="connsiteX79" fmla="*/ 3053080 w 4409440"/>
                  <a:gd name="connsiteY79" fmla="*/ 2225040 h 3850640"/>
                  <a:gd name="connsiteX80" fmla="*/ 3088640 w 4409440"/>
                  <a:gd name="connsiteY80" fmla="*/ 2250440 h 3850640"/>
                  <a:gd name="connsiteX81" fmla="*/ 3124200 w 4409440"/>
                  <a:gd name="connsiteY81" fmla="*/ 2275840 h 3850640"/>
                  <a:gd name="connsiteX82" fmla="*/ 3154680 w 4409440"/>
                  <a:gd name="connsiteY82" fmla="*/ 2316480 h 3850640"/>
                  <a:gd name="connsiteX83" fmla="*/ 3185160 w 4409440"/>
                  <a:gd name="connsiteY83" fmla="*/ 2346960 h 3850640"/>
                  <a:gd name="connsiteX84" fmla="*/ 3195320 w 4409440"/>
                  <a:gd name="connsiteY84" fmla="*/ 2362200 h 3850640"/>
                  <a:gd name="connsiteX85" fmla="*/ 3225800 w 4409440"/>
                  <a:gd name="connsiteY85" fmla="*/ 2382520 h 3850640"/>
                  <a:gd name="connsiteX86" fmla="*/ 3241040 w 4409440"/>
                  <a:gd name="connsiteY86" fmla="*/ 2402840 h 3850640"/>
                  <a:gd name="connsiteX87" fmla="*/ 3271520 w 4409440"/>
                  <a:gd name="connsiteY87" fmla="*/ 2453640 h 3850640"/>
                  <a:gd name="connsiteX88" fmla="*/ 3276600 w 4409440"/>
                  <a:gd name="connsiteY88" fmla="*/ 2468880 h 3850640"/>
                  <a:gd name="connsiteX89" fmla="*/ 3322320 w 4409440"/>
                  <a:gd name="connsiteY89" fmla="*/ 2529840 h 3850640"/>
                  <a:gd name="connsiteX90" fmla="*/ 3342640 w 4409440"/>
                  <a:gd name="connsiteY90" fmla="*/ 2575560 h 3850640"/>
                  <a:gd name="connsiteX91" fmla="*/ 3378200 w 4409440"/>
                  <a:gd name="connsiteY91" fmla="*/ 2616200 h 3850640"/>
                  <a:gd name="connsiteX92" fmla="*/ 3398520 w 4409440"/>
                  <a:gd name="connsiteY92" fmla="*/ 2646680 h 3850640"/>
                  <a:gd name="connsiteX93" fmla="*/ 3403600 w 4409440"/>
                  <a:gd name="connsiteY93" fmla="*/ 2667000 h 3850640"/>
                  <a:gd name="connsiteX94" fmla="*/ 3439160 w 4409440"/>
                  <a:gd name="connsiteY94" fmla="*/ 2702560 h 3850640"/>
                  <a:gd name="connsiteX95" fmla="*/ 3454400 w 4409440"/>
                  <a:gd name="connsiteY95" fmla="*/ 2727960 h 3850640"/>
                  <a:gd name="connsiteX96" fmla="*/ 3489960 w 4409440"/>
                  <a:gd name="connsiteY96" fmla="*/ 2763520 h 3850640"/>
                  <a:gd name="connsiteX97" fmla="*/ 3535680 w 4409440"/>
                  <a:gd name="connsiteY97" fmla="*/ 2829560 h 3850640"/>
                  <a:gd name="connsiteX98" fmla="*/ 3550920 w 4409440"/>
                  <a:gd name="connsiteY98" fmla="*/ 2839720 h 3850640"/>
                  <a:gd name="connsiteX99" fmla="*/ 3576320 w 4409440"/>
                  <a:gd name="connsiteY99" fmla="*/ 2865120 h 3850640"/>
                  <a:gd name="connsiteX100" fmla="*/ 3591560 w 4409440"/>
                  <a:gd name="connsiteY100" fmla="*/ 2870200 h 3850640"/>
                  <a:gd name="connsiteX101" fmla="*/ 3606800 w 4409440"/>
                  <a:gd name="connsiteY101" fmla="*/ 2880360 h 3850640"/>
                  <a:gd name="connsiteX102" fmla="*/ 3652520 w 4409440"/>
                  <a:gd name="connsiteY102" fmla="*/ 2941320 h 3850640"/>
                  <a:gd name="connsiteX103" fmla="*/ 3672840 w 4409440"/>
                  <a:gd name="connsiteY103" fmla="*/ 2961640 h 3850640"/>
                  <a:gd name="connsiteX104" fmla="*/ 3693160 w 4409440"/>
                  <a:gd name="connsiteY104" fmla="*/ 3012440 h 3850640"/>
                  <a:gd name="connsiteX105" fmla="*/ 3708400 w 4409440"/>
                  <a:gd name="connsiteY105" fmla="*/ 3027680 h 3850640"/>
                  <a:gd name="connsiteX106" fmla="*/ 3713480 w 4409440"/>
                  <a:gd name="connsiteY106" fmla="*/ 3042920 h 3850640"/>
                  <a:gd name="connsiteX107" fmla="*/ 3749040 w 4409440"/>
                  <a:gd name="connsiteY107" fmla="*/ 3088640 h 3850640"/>
                  <a:gd name="connsiteX108" fmla="*/ 3754120 w 4409440"/>
                  <a:gd name="connsiteY108" fmla="*/ 3103880 h 3850640"/>
                  <a:gd name="connsiteX109" fmla="*/ 3784600 w 4409440"/>
                  <a:gd name="connsiteY109" fmla="*/ 3149600 h 3850640"/>
                  <a:gd name="connsiteX110" fmla="*/ 3799840 w 4409440"/>
                  <a:gd name="connsiteY110" fmla="*/ 3164840 h 3850640"/>
                  <a:gd name="connsiteX111" fmla="*/ 3845560 w 4409440"/>
                  <a:gd name="connsiteY111" fmla="*/ 3195320 h 3850640"/>
                  <a:gd name="connsiteX112" fmla="*/ 3891280 w 4409440"/>
                  <a:gd name="connsiteY112" fmla="*/ 3205480 h 3850640"/>
                  <a:gd name="connsiteX113" fmla="*/ 3911600 w 4409440"/>
                  <a:gd name="connsiteY113" fmla="*/ 3215640 h 3850640"/>
                  <a:gd name="connsiteX114" fmla="*/ 3952240 w 4409440"/>
                  <a:gd name="connsiteY114" fmla="*/ 3225800 h 3850640"/>
                  <a:gd name="connsiteX115" fmla="*/ 3962400 w 4409440"/>
                  <a:gd name="connsiteY115" fmla="*/ 3241040 h 3850640"/>
                  <a:gd name="connsiteX116" fmla="*/ 3992880 w 4409440"/>
                  <a:gd name="connsiteY116" fmla="*/ 3261360 h 3850640"/>
                  <a:gd name="connsiteX117" fmla="*/ 4023360 w 4409440"/>
                  <a:gd name="connsiteY117" fmla="*/ 3307080 h 3850640"/>
                  <a:gd name="connsiteX118" fmla="*/ 4043680 w 4409440"/>
                  <a:gd name="connsiteY118" fmla="*/ 3368040 h 3850640"/>
                  <a:gd name="connsiteX119" fmla="*/ 4053840 w 4409440"/>
                  <a:gd name="connsiteY119" fmla="*/ 3423920 h 3850640"/>
                  <a:gd name="connsiteX120" fmla="*/ 4058920 w 4409440"/>
                  <a:gd name="connsiteY120" fmla="*/ 3439160 h 3850640"/>
                  <a:gd name="connsiteX121" fmla="*/ 4064000 w 4409440"/>
                  <a:gd name="connsiteY121" fmla="*/ 3469640 h 3850640"/>
                  <a:gd name="connsiteX122" fmla="*/ 4084320 w 4409440"/>
                  <a:gd name="connsiteY122" fmla="*/ 3525520 h 3850640"/>
                  <a:gd name="connsiteX123" fmla="*/ 4089400 w 4409440"/>
                  <a:gd name="connsiteY123" fmla="*/ 3550920 h 3850640"/>
                  <a:gd name="connsiteX124" fmla="*/ 4130040 w 4409440"/>
                  <a:gd name="connsiteY124" fmla="*/ 3611880 h 3850640"/>
                  <a:gd name="connsiteX125" fmla="*/ 4140200 w 4409440"/>
                  <a:gd name="connsiteY125" fmla="*/ 3627120 h 3850640"/>
                  <a:gd name="connsiteX126" fmla="*/ 4155440 w 4409440"/>
                  <a:gd name="connsiteY126" fmla="*/ 3642360 h 3850640"/>
                  <a:gd name="connsiteX127" fmla="*/ 4170680 w 4409440"/>
                  <a:gd name="connsiteY127" fmla="*/ 3667760 h 3850640"/>
                  <a:gd name="connsiteX128" fmla="*/ 4196080 w 4409440"/>
                  <a:gd name="connsiteY128" fmla="*/ 3683000 h 3850640"/>
                  <a:gd name="connsiteX129" fmla="*/ 4206240 w 4409440"/>
                  <a:gd name="connsiteY129" fmla="*/ 3698240 h 3850640"/>
                  <a:gd name="connsiteX130" fmla="*/ 4241800 w 4409440"/>
                  <a:gd name="connsiteY130" fmla="*/ 3738880 h 3850640"/>
                  <a:gd name="connsiteX131" fmla="*/ 4251960 w 4409440"/>
                  <a:gd name="connsiteY131" fmla="*/ 3759200 h 3850640"/>
                  <a:gd name="connsiteX132" fmla="*/ 4267200 w 4409440"/>
                  <a:gd name="connsiteY132" fmla="*/ 3794760 h 3850640"/>
                  <a:gd name="connsiteX133" fmla="*/ 4302760 w 4409440"/>
                  <a:gd name="connsiteY133" fmla="*/ 3815080 h 3850640"/>
                  <a:gd name="connsiteX134" fmla="*/ 4328160 w 4409440"/>
                  <a:gd name="connsiteY134" fmla="*/ 3840480 h 3850640"/>
                  <a:gd name="connsiteX135" fmla="*/ 4358640 w 4409440"/>
                  <a:gd name="connsiteY135" fmla="*/ 3850640 h 3850640"/>
                  <a:gd name="connsiteX136" fmla="*/ 4389120 w 4409440"/>
                  <a:gd name="connsiteY136" fmla="*/ 3845560 h 3850640"/>
                  <a:gd name="connsiteX137" fmla="*/ 4394200 w 4409440"/>
                  <a:gd name="connsiteY137" fmla="*/ 3825240 h 3850640"/>
                  <a:gd name="connsiteX138" fmla="*/ 4409440 w 4409440"/>
                  <a:gd name="connsiteY13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47240 w 4409440"/>
                  <a:gd name="connsiteY13" fmla="*/ 538480 h 3850640"/>
                  <a:gd name="connsiteX14" fmla="*/ 2067560 w 4409440"/>
                  <a:gd name="connsiteY14" fmla="*/ 553720 h 3850640"/>
                  <a:gd name="connsiteX15" fmla="*/ 2215763 w 4409440"/>
                  <a:gd name="connsiteY15" fmla="*/ 629920 h 3850640"/>
                  <a:gd name="connsiteX16" fmla="*/ 2265680 w 4409440"/>
                  <a:gd name="connsiteY16" fmla="*/ 680720 h 3850640"/>
                  <a:gd name="connsiteX17" fmla="*/ 2286000 w 4409440"/>
                  <a:gd name="connsiteY17" fmla="*/ 695960 h 3850640"/>
                  <a:gd name="connsiteX18" fmla="*/ 2336800 w 4409440"/>
                  <a:gd name="connsiteY18" fmla="*/ 721360 h 3850640"/>
                  <a:gd name="connsiteX19" fmla="*/ 2352040 w 4409440"/>
                  <a:gd name="connsiteY19" fmla="*/ 736600 h 3850640"/>
                  <a:gd name="connsiteX20" fmla="*/ 2438400 w 4409440"/>
                  <a:gd name="connsiteY20" fmla="*/ 777240 h 3850640"/>
                  <a:gd name="connsiteX21" fmla="*/ 2458720 w 4409440"/>
                  <a:gd name="connsiteY21" fmla="*/ 792480 h 3850640"/>
                  <a:gd name="connsiteX22" fmla="*/ 2479040 w 4409440"/>
                  <a:gd name="connsiteY22" fmla="*/ 802640 h 3850640"/>
                  <a:gd name="connsiteX23" fmla="*/ 2504440 w 4409440"/>
                  <a:gd name="connsiteY23" fmla="*/ 817880 h 3850640"/>
                  <a:gd name="connsiteX24" fmla="*/ 2529840 w 4409440"/>
                  <a:gd name="connsiteY24" fmla="*/ 848360 h 3850640"/>
                  <a:gd name="connsiteX25" fmla="*/ 2545080 w 4409440"/>
                  <a:gd name="connsiteY25" fmla="*/ 873760 h 3850640"/>
                  <a:gd name="connsiteX26" fmla="*/ 2570480 w 4409440"/>
                  <a:gd name="connsiteY26" fmla="*/ 894080 h 3850640"/>
                  <a:gd name="connsiteX27" fmla="*/ 2590800 w 4409440"/>
                  <a:gd name="connsiteY27" fmla="*/ 914400 h 3850640"/>
                  <a:gd name="connsiteX28" fmla="*/ 2636520 w 4409440"/>
                  <a:gd name="connsiteY28" fmla="*/ 939800 h 3850640"/>
                  <a:gd name="connsiteX29" fmla="*/ 2687320 w 4409440"/>
                  <a:gd name="connsiteY29" fmla="*/ 980440 h 3850640"/>
                  <a:gd name="connsiteX30" fmla="*/ 2707640 w 4409440"/>
                  <a:gd name="connsiteY30" fmla="*/ 990600 h 3850640"/>
                  <a:gd name="connsiteX31" fmla="*/ 2758440 w 4409440"/>
                  <a:gd name="connsiteY31" fmla="*/ 1046480 h 3850640"/>
                  <a:gd name="connsiteX32" fmla="*/ 2763520 w 4409440"/>
                  <a:gd name="connsiteY32" fmla="*/ 1061720 h 3850640"/>
                  <a:gd name="connsiteX33" fmla="*/ 2768600 w 4409440"/>
                  <a:gd name="connsiteY33" fmla="*/ 1087120 h 3850640"/>
                  <a:gd name="connsiteX34" fmla="*/ 2788920 w 4409440"/>
                  <a:gd name="connsiteY34" fmla="*/ 1117600 h 3850640"/>
                  <a:gd name="connsiteX35" fmla="*/ 2799080 w 4409440"/>
                  <a:gd name="connsiteY35" fmla="*/ 1132840 h 3850640"/>
                  <a:gd name="connsiteX36" fmla="*/ 2809240 w 4409440"/>
                  <a:gd name="connsiteY36" fmla="*/ 1168400 h 3850640"/>
                  <a:gd name="connsiteX37" fmla="*/ 2814320 w 4409440"/>
                  <a:gd name="connsiteY37" fmla="*/ 1183640 h 3850640"/>
                  <a:gd name="connsiteX38" fmla="*/ 2824480 w 4409440"/>
                  <a:gd name="connsiteY38" fmla="*/ 1198880 h 3850640"/>
                  <a:gd name="connsiteX39" fmla="*/ 2819400 w 4409440"/>
                  <a:gd name="connsiteY39" fmla="*/ 1270000 h 3850640"/>
                  <a:gd name="connsiteX40" fmla="*/ 2804160 w 4409440"/>
                  <a:gd name="connsiteY40" fmla="*/ 1285240 h 3850640"/>
                  <a:gd name="connsiteX41" fmla="*/ 2794000 w 4409440"/>
                  <a:gd name="connsiteY41" fmla="*/ 1305560 h 3850640"/>
                  <a:gd name="connsiteX42" fmla="*/ 2773680 w 4409440"/>
                  <a:gd name="connsiteY42" fmla="*/ 1336040 h 3850640"/>
                  <a:gd name="connsiteX43" fmla="*/ 2758440 w 4409440"/>
                  <a:gd name="connsiteY43" fmla="*/ 1366520 h 3850640"/>
                  <a:gd name="connsiteX44" fmla="*/ 2753360 w 4409440"/>
                  <a:gd name="connsiteY44" fmla="*/ 1386840 h 3850640"/>
                  <a:gd name="connsiteX45" fmla="*/ 2748280 w 4409440"/>
                  <a:gd name="connsiteY45" fmla="*/ 1402080 h 3850640"/>
                  <a:gd name="connsiteX46" fmla="*/ 2738120 w 4409440"/>
                  <a:gd name="connsiteY46" fmla="*/ 1442720 h 3850640"/>
                  <a:gd name="connsiteX47" fmla="*/ 2733040 w 4409440"/>
                  <a:gd name="connsiteY47" fmla="*/ 1457960 h 3850640"/>
                  <a:gd name="connsiteX48" fmla="*/ 2727960 w 4409440"/>
                  <a:gd name="connsiteY48" fmla="*/ 1488440 h 3850640"/>
                  <a:gd name="connsiteX49" fmla="*/ 2717800 w 4409440"/>
                  <a:gd name="connsiteY49" fmla="*/ 1508760 h 3850640"/>
                  <a:gd name="connsiteX50" fmla="*/ 2707640 w 4409440"/>
                  <a:gd name="connsiteY50" fmla="*/ 1534160 h 3850640"/>
                  <a:gd name="connsiteX51" fmla="*/ 2697480 w 4409440"/>
                  <a:gd name="connsiteY51" fmla="*/ 1549400 h 3850640"/>
                  <a:gd name="connsiteX52" fmla="*/ 2687320 w 4409440"/>
                  <a:gd name="connsiteY52" fmla="*/ 1579880 h 3850640"/>
                  <a:gd name="connsiteX53" fmla="*/ 2682240 w 4409440"/>
                  <a:gd name="connsiteY53" fmla="*/ 1595120 h 3850640"/>
                  <a:gd name="connsiteX54" fmla="*/ 2672080 w 4409440"/>
                  <a:gd name="connsiteY54" fmla="*/ 1625600 h 3850640"/>
                  <a:gd name="connsiteX55" fmla="*/ 2677160 w 4409440"/>
                  <a:gd name="connsiteY55" fmla="*/ 1732280 h 3850640"/>
                  <a:gd name="connsiteX56" fmla="*/ 2697480 w 4409440"/>
                  <a:gd name="connsiteY56" fmla="*/ 1752600 h 3850640"/>
                  <a:gd name="connsiteX57" fmla="*/ 2707640 w 4409440"/>
                  <a:gd name="connsiteY57" fmla="*/ 1772920 h 3850640"/>
                  <a:gd name="connsiteX58" fmla="*/ 2722880 w 4409440"/>
                  <a:gd name="connsiteY58" fmla="*/ 1788160 h 3850640"/>
                  <a:gd name="connsiteX59" fmla="*/ 2738120 w 4409440"/>
                  <a:gd name="connsiteY59" fmla="*/ 1808480 h 3850640"/>
                  <a:gd name="connsiteX60" fmla="*/ 2743200 w 4409440"/>
                  <a:gd name="connsiteY60" fmla="*/ 1828800 h 3850640"/>
                  <a:gd name="connsiteX61" fmla="*/ 2783840 w 4409440"/>
                  <a:gd name="connsiteY61" fmla="*/ 1869440 h 3850640"/>
                  <a:gd name="connsiteX62" fmla="*/ 2794000 w 4409440"/>
                  <a:gd name="connsiteY62" fmla="*/ 1889760 h 3850640"/>
                  <a:gd name="connsiteX63" fmla="*/ 2804160 w 4409440"/>
                  <a:gd name="connsiteY63" fmla="*/ 1905000 h 3850640"/>
                  <a:gd name="connsiteX64" fmla="*/ 2809240 w 4409440"/>
                  <a:gd name="connsiteY64" fmla="*/ 1920240 h 3850640"/>
                  <a:gd name="connsiteX65" fmla="*/ 2824480 w 4409440"/>
                  <a:gd name="connsiteY65" fmla="*/ 1940560 h 3850640"/>
                  <a:gd name="connsiteX66" fmla="*/ 2834640 w 4409440"/>
                  <a:gd name="connsiteY66" fmla="*/ 1955800 h 3850640"/>
                  <a:gd name="connsiteX67" fmla="*/ 2849880 w 4409440"/>
                  <a:gd name="connsiteY67" fmla="*/ 1965960 h 3850640"/>
                  <a:gd name="connsiteX68" fmla="*/ 2860040 w 4409440"/>
                  <a:gd name="connsiteY68" fmla="*/ 1981200 h 3850640"/>
                  <a:gd name="connsiteX69" fmla="*/ 2870200 w 4409440"/>
                  <a:gd name="connsiteY69" fmla="*/ 2001520 h 3850640"/>
                  <a:gd name="connsiteX70" fmla="*/ 2885440 w 4409440"/>
                  <a:gd name="connsiteY70" fmla="*/ 2016760 h 3850640"/>
                  <a:gd name="connsiteX71" fmla="*/ 2890520 w 4409440"/>
                  <a:gd name="connsiteY71" fmla="*/ 2032000 h 3850640"/>
                  <a:gd name="connsiteX72" fmla="*/ 2926080 w 4409440"/>
                  <a:gd name="connsiteY72" fmla="*/ 2072640 h 3850640"/>
                  <a:gd name="connsiteX73" fmla="*/ 2956560 w 4409440"/>
                  <a:gd name="connsiteY73" fmla="*/ 2113280 h 3850640"/>
                  <a:gd name="connsiteX74" fmla="*/ 2966720 w 4409440"/>
                  <a:gd name="connsiteY74" fmla="*/ 2128520 h 3850640"/>
                  <a:gd name="connsiteX75" fmla="*/ 2981960 w 4409440"/>
                  <a:gd name="connsiteY75" fmla="*/ 2143760 h 3850640"/>
                  <a:gd name="connsiteX76" fmla="*/ 2992120 w 4409440"/>
                  <a:gd name="connsiteY76" fmla="*/ 2159000 h 3850640"/>
                  <a:gd name="connsiteX77" fmla="*/ 3007360 w 4409440"/>
                  <a:gd name="connsiteY77" fmla="*/ 2174240 h 3850640"/>
                  <a:gd name="connsiteX78" fmla="*/ 3053080 w 4409440"/>
                  <a:gd name="connsiteY78" fmla="*/ 2225040 h 3850640"/>
                  <a:gd name="connsiteX79" fmla="*/ 3088640 w 4409440"/>
                  <a:gd name="connsiteY79" fmla="*/ 2250440 h 3850640"/>
                  <a:gd name="connsiteX80" fmla="*/ 3124200 w 4409440"/>
                  <a:gd name="connsiteY80" fmla="*/ 2275840 h 3850640"/>
                  <a:gd name="connsiteX81" fmla="*/ 3154680 w 4409440"/>
                  <a:gd name="connsiteY81" fmla="*/ 2316480 h 3850640"/>
                  <a:gd name="connsiteX82" fmla="*/ 3185160 w 4409440"/>
                  <a:gd name="connsiteY82" fmla="*/ 2346960 h 3850640"/>
                  <a:gd name="connsiteX83" fmla="*/ 3195320 w 4409440"/>
                  <a:gd name="connsiteY83" fmla="*/ 2362200 h 3850640"/>
                  <a:gd name="connsiteX84" fmla="*/ 3225800 w 4409440"/>
                  <a:gd name="connsiteY84" fmla="*/ 2382520 h 3850640"/>
                  <a:gd name="connsiteX85" fmla="*/ 3241040 w 4409440"/>
                  <a:gd name="connsiteY85" fmla="*/ 2402840 h 3850640"/>
                  <a:gd name="connsiteX86" fmla="*/ 3271520 w 4409440"/>
                  <a:gd name="connsiteY86" fmla="*/ 2453640 h 3850640"/>
                  <a:gd name="connsiteX87" fmla="*/ 3276600 w 4409440"/>
                  <a:gd name="connsiteY87" fmla="*/ 2468880 h 3850640"/>
                  <a:gd name="connsiteX88" fmla="*/ 3322320 w 4409440"/>
                  <a:gd name="connsiteY88" fmla="*/ 2529840 h 3850640"/>
                  <a:gd name="connsiteX89" fmla="*/ 3342640 w 4409440"/>
                  <a:gd name="connsiteY89" fmla="*/ 2575560 h 3850640"/>
                  <a:gd name="connsiteX90" fmla="*/ 3378200 w 4409440"/>
                  <a:gd name="connsiteY90" fmla="*/ 2616200 h 3850640"/>
                  <a:gd name="connsiteX91" fmla="*/ 3398520 w 4409440"/>
                  <a:gd name="connsiteY91" fmla="*/ 2646680 h 3850640"/>
                  <a:gd name="connsiteX92" fmla="*/ 3403600 w 4409440"/>
                  <a:gd name="connsiteY92" fmla="*/ 2667000 h 3850640"/>
                  <a:gd name="connsiteX93" fmla="*/ 3439160 w 4409440"/>
                  <a:gd name="connsiteY93" fmla="*/ 2702560 h 3850640"/>
                  <a:gd name="connsiteX94" fmla="*/ 3454400 w 4409440"/>
                  <a:gd name="connsiteY94" fmla="*/ 2727960 h 3850640"/>
                  <a:gd name="connsiteX95" fmla="*/ 3489960 w 4409440"/>
                  <a:gd name="connsiteY95" fmla="*/ 2763520 h 3850640"/>
                  <a:gd name="connsiteX96" fmla="*/ 3535680 w 4409440"/>
                  <a:gd name="connsiteY96" fmla="*/ 2829560 h 3850640"/>
                  <a:gd name="connsiteX97" fmla="*/ 3550920 w 4409440"/>
                  <a:gd name="connsiteY97" fmla="*/ 2839720 h 3850640"/>
                  <a:gd name="connsiteX98" fmla="*/ 3576320 w 4409440"/>
                  <a:gd name="connsiteY98" fmla="*/ 2865120 h 3850640"/>
                  <a:gd name="connsiteX99" fmla="*/ 3591560 w 4409440"/>
                  <a:gd name="connsiteY99" fmla="*/ 2870200 h 3850640"/>
                  <a:gd name="connsiteX100" fmla="*/ 3606800 w 4409440"/>
                  <a:gd name="connsiteY100" fmla="*/ 2880360 h 3850640"/>
                  <a:gd name="connsiteX101" fmla="*/ 3652520 w 4409440"/>
                  <a:gd name="connsiteY101" fmla="*/ 2941320 h 3850640"/>
                  <a:gd name="connsiteX102" fmla="*/ 3672840 w 4409440"/>
                  <a:gd name="connsiteY102" fmla="*/ 2961640 h 3850640"/>
                  <a:gd name="connsiteX103" fmla="*/ 3693160 w 4409440"/>
                  <a:gd name="connsiteY103" fmla="*/ 3012440 h 3850640"/>
                  <a:gd name="connsiteX104" fmla="*/ 3708400 w 4409440"/>
                  <a:gd name="connsiteY104" fmla="*/ 3027680 h 3850640"/>
                  <a:gd name="connsiteX105" fmla="*/ 3713480 w 4409440"/>
                  <a:gd name="connsiteY105" fmla="*/ 3042920 h 3850640"/>
                  <a:gd name="connsiteX106" fmla="*/ 3749040 w 4409440"/>
                  <a:gd name="connsiteY106" fmla="*/ 3088640 h 3850640"/>
                  <a:gd name="connsiteX107" fmla="*/ 3754120 w 4409440"/>
                  <a:gd name="connsiteY107" fmla="*/ 3103880 h 3850640"/>
                  <a:gd name="connsiteX108" fmla="*/ 3784600 w 4409440"/>
                  <a:gd name="connsiteY108" fmla="*/ 3149600 h 3850640"/>
                  <a:gd name="connsiteX109" fmla="*/ 3799840 w 4409440"/>
                  <a:gd name="connsiteY109" fmla="*/ 3164840 h 3850640"/>
                  <a:gd name="connsiteX110" fmla="*/ 3845560 w 4409440"/>
                  <a:gd name="connsiteY110" fmla="*/ 3195320 h 3850640"/>
                  <a:gd name="connsiteX111" fmla="*/ 3891280 w 4409440"/>
                  <a:gd name="connsiteY111" fmla="*/ 3205480 h 3850640"/>
                  <a:gd name="connsiteX112" fmla="*/ 3911600 w 4409440"/>
                  <a:gd name="connsiteY112" fmla="*/ 3215640 h 3850640"/>
                  <a:gd name="connsiteX113" fmla="*/ 3952240 w 4409440"/>
                  <a:gd name="connsiteY113" fmla="*/ 3225800 h 3850640"/>
                  <a:gd name="connsiteX114" fmla="*/ 3962400 w 4409440"/>
                  <a:gd name="connsiteY114" fmla="*/ 3241040 h 3850640"/>
                  <a:gd name="connsiteX115" fmla="*/ 3992880 w 4409440"/>
                  <a:gd name="connsiteY115" fmla="*/ 3261360 h 3850640"/>
                  <a:gd name="connsiteX116" fmla="*/ 4023360 w 4409440"/>
                  <a:gd name="connsiteY116" fmla="*/ 3307080 h 3850640"/>
                  <a:gd name="connsiteX117" fmla="*/ 4043680 w 4409440"/>
                  <a:gd name="connsiteY117" fmla="*/ 3368040 h 3850640"/>
                  <a:gd name="connsiteX118" fmla="*/ 4053840 w 4409440"/>
                  <a:gd name="connsiteY118" fmla="*/ 3423920 h 3850640"/>
                  <a:gd name="connsiteX119" fmla="*/ 4058920 w 4409440"/>
                  <a:gd name="connsiteY119" fmla="*/ 3439160 h 3850640"/>
                  <a:gd name="connsiteX120" fmla="*/ 4064000 w 4409440"/>
                  <a:gd name="connsiteY120" fmla="*/ 3469640 h 3850640"/>
                  <a:gd name="connsiteX121" fmla="*/ 4084320 w 4409440"/>
                  <a:gd name="connsiteY121" fmla="*/ 3525520 h 3850640"/>
                  <a:gd name="connsiteX122" fmla="*/ 4089400 w 4409440"/>
                  <a:gd name="connsiteY122" fmla="*/ 3550920 h 3850640"/>
                  <a:gd name="connsiteX123" fmla="*/ 4130040 w 4409440"/>
                  <a:gd name="connsiteY123" fmla="*/ 3611880 h 3850640"/>
                  <a:gd name="connsiteX124" fmla="*/ 4140200 w 4409440"/>
                  <a:gd name="connsiteY124" fmla="*/ 3627120 h 3850640"/>
                  <a:gd name="connsiteX125" fmla="*/ 4155440 w 4409440"/>
                  <a:gd name="connsiteY125" fmla="*/ 3642360 h 3850640"/>
                  <a:gd name="connsiteX126" fmla="*/ 4170680 w 4409440"/>
                  <a:gd name="connsiteY126" fmla="*/ 3667760 h 3850640"/>
                  <a:gd name="connsiteX127" fmla="*/ 4196080 w 4409440"/>
                  <a:gd name="connsiteY127" fmla="*/ 3683000 h 3850640"/>
                  <a:gd name="connsiteX128" fmla="*/ 4206240 w 4409440"/>
                  <a:gd name="connsiteY128" fmla="*/ 3698240 h 3850640"/>
                  <a:gd name="connsiteX129" fmla="*/ 4241800 w 4409440"/>
                  <a:gd name="connsiteY129" fmla="*/ 3738880 h 3850640"/>
                  <a:gd name="connsiteX130" fmla="*/ 4251960 w 4409440"/>
                  <a:gd name="connsiteY130" fmla="*/ 3759200 h 3850640"/>
                  <a:gd name="connsiteX131" fmla="*/ 4267200 w 4409440"/>
                  <a:gd name="connsiteY131" fmla="*/ 3794760 h 3850640"/>
                  <a:gd name="connsiteX132" fmla="*/ 4302760 w 4409440"/>
                  <a:gd name="connsiteY132" fmla="*/ 3815080 h 3850640"/>
                  <a:gd name="connsiteX133" fmla="*/ 4328160 w 4409440"/>
                  <a:gd name="connsiteY133" fmla="*/ 3840480 h 3850640"/>
                  <a:gd name="connsiteX134" fmla="*/ 4358640 w 4409440"/>
                  <a:gd name="connsiteY134" fmla="*/ 3850640 h 3850640"/>
                  <a:gd name="connsiteX135" fmla="*/ 4389120 w 4409440"/>
                  <a:gd name="connsiteY135" fmla="*/ 3845560 h 3850640"/>
                  <a:gd name="connsiteX136" fmla="*/ 4394200 w 4409440"/>
                  <a:gd name="connsiteY136" fmla="*/ 3825240 h 3850640"/>
                  <a:gd name="connsiteX137" fmla="*/ 4409440 w 4409440"/>
                  <a:gd name="connsiteY13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47240 w 4409440"/>
                  <a:gd name="connsiteY13" fmla="*/ 538480 h 3850640"/>
                  <a:gd name="connsiteX14" fmla="*/ 2007926 w 4409440"/>
                  <a:gd name="connsiteY14" fmla="*/ 497398 h 3850640"/>
                  <a:gd name="connsiteX15" fmla="*/ 2215763 w 4409440"/>
                  <a:gd name="connsiteY15" fmla="*/ 629920 h 3850640"/>
                  <a:gd name="connsiteX16" fmla="*/ 2265680 w 4409440"/>
                  <a:gd name="connsiteY16" fmla="*/ 680720 h 3850640"/>
                  <a:gd name="connsiteX17" fmla="*/ 2286000 w 4409440"/>
                  <a:gd name="connsiteY17" fmla="*/ 695960 h 3850640"/>
                  <a:gd name="connsiteX18" fmla="*/ 2336800 w 4409440"/>
                  <a:gd name="connsiteY18" fmla="*/ 721360 h 3850640"/>
                  <a:gd name="connsiteX19" fmla="*/ 2352040 w 4409440"/>
                  <a:gd name="connsiteY19" fmla="*/ 736600 h 3850640"/>
                  <a:gd name="connsiteX20" fmla="*/ 2438400 w 4409440"/>
                  <a:gd name="connsiteY20" fmla="*/ 777240 h 3850640"/>
                  <a:gd name="connsiteX21" fmla="*/ 2458720 w 4409440"/>
                  <a:gd name="connsiteY21" fmla="*/ 792480 h 3850640"/>
                  <a:gd name="connsiteX22" fmla="*/ 2479040 w 4409440"/>
                  <a:gd name="connsiteY22" fmla="*/ 802640 h 3850640"/>
                  <a:gd name="connsiteX23" fmla="*/ 2504440 w 4409440"/>
                  <a:gd name="connsiteY23" fmla="*/ 817880 h 3850640"/>
                  <a:gd name="connsiteX24" fmla="*/ 2529840 w 4409440"/>
                  <a:gd name="connsiteY24" fmla="*/ 848360 h 3850640"/>
                  <a:gd name="connsiteX25" fmla="*/ 2545080 w 4409440"/>
                  <a:gd name="connsiteY25" fmla="*/ 873760 h 3850640"/>
                  <a:gd name="connsiteX26" fmla="*/ 2570480 w 4409440"/>
                  <a:gd name="connsiteY26" fmla="*/ 894080 h 3850640"/>
                  <a:gd name="connsiteX27" fmla="*/ 2590800 w 4409440"/>
                  <a:gd name="connsiteY27" fmla="*/ 914400 h 3850640"/>
                  <a:gd name="connsiteX28" fmla="*/ 2636520 w 4409440"/>
                  <a:gd name="connsiteY28" fmla="*/ 939800 h 3850640"/>
                  <a:gd name="connsiteX29" fmla="*/ 2687320 w 4409440"/>
                  <a:gd name="connsiteY29" fmla="*/ 980440 h 3850640"/>
                  <a:gd name="connsiteX30" fmla="*/ 2707640 w 4409440"/>
                  <a:gd name="connsiteY30" fmla="*/ 990600 h 3850640"/>
                  <a:gd name="connsiteX31" fmla="*/ 2758440 w 4409440"/>
                  <a:gd name="connsiteY31" fmla="*/ 1046480 h 3850640"/>
                  <a:gd name="connsiteX32" fmla="*/ 2763520 w 4409440"/>
                  <a:gd name="connsiteY32" fmla="*/ 1061720 h 3850640"/>
                  <a:gd name="connsiteX33" fmla="*/ 2768600 w 4409440"/>
                  <a:gd name="connsiteY33" fmla="*/ 1087120 h 3850640"/>
                  <a:gd name="connsiteX34" fmla="*/ 2788920 w 4409440"/>
                  <a:gd name="connsiteY34" fmla="*/ 1117600 h 3850640"/>
                  <a:gd name="connsiteX35" fmla="*/ 2799080 w 4409440"/>
                  <a:gd name="connsiteY35" fmla="*/ 1132840 h 3850640"/>
                  <a:gd name="connsiteX36" fmla="*/ 2809240 w 4409440"/>
                  <a:gd name="connsiteY36" fmla="*/ 1168400 h 3850640"/>
                  <a:gd name="connsiteX37" fmla="*/ 2814320 w 4409440"/>
                  <a:gd name="connsiteY37" fmla="*/ 1183640 h 3850640"/>
                  <a:gd name="connsiteX38" fmla="*/ 2824480 w 4409440"/>
                  <a:gd name="connsiteY38" fmla="*/ 1198880 h 3850640"/>
                  <a:gd name="connsiteX39" fmla="*/ 2819400 w 4409440"/>
                  <a:gd name="connsiteY39" fmla="*/ 1270000 h 3850640"/>
                  <a:gd name="connsiteX40" fmla="*/ 2804160 w 4409440"/>
                  <a:gd name="connsiteY40" fmla="*/ 1285240 h 3850640"/>
                  <a:gd name="connsiteX41" fmla="*/ 2794000 w 4409440"/>
                  <a:gd name="connsiteY41" fmla="*/ 1305560 h 3850640"/>
                  <a:gd name="connsiteX42" fmla="*/ 2773680 w 4409440"/>
                  <a:gd name="connsiteY42" fmla="*/ 1336040 h 3850640"/>
                  <a:gd name="connsiteX43" fmla="*/ 2758440 w 4409440"/>
                  <a:gd name="connsiteY43" fmla="*/ 1366520 h 3850640"/>
                  <a:gd name="connsiteX44" fmla="*/ 2753360 w 4409440"/>
                  <a:gd name="connsiteY44" fmla="*/ 1386840 h 3850640"/>
                  <a:gd name="connsiteX45" fmla="*/ 2748280 w 4409440"/>
                  <a:gd name="connsiteY45" fmla="*/ 1402080 h 3850640"/>
                  <a:gd name="connsiteX46" fmla="*/ 2738120 w 4409440"/>
                  <a:gd name="connsiteY46" fmla="*/ 1442720 h 3850640"/>
                  <a:gd name="connsiteX47" fmla="*/ 2733040 w 4409440"/>
                  <a:gd name="connsiteY47" fmla="*/ 1457960 h 3850640"/>
                  <a:gd name="connsiteX48" fmla="*/ 2727960 w 4409440"/>
                  <a:gd name="connsiteY48" fmla="*/ 1488440 h 3850640"/>
                  <a:gd name="connsiteX49" fmla="*/ 2717800 w 4409440"/>
                  <a:gd name="connsiteY49" fmla="*/ 1508760 h 3850640"/>
                  <a:gd name="connsiteX50" fmla="*/ 2707640 w 4409440"/>
                  <a:gd name="connsiteY50" fmla="*/ 1534160 h 3850640"/>
                  <a:gd name="connsiteX51" fmla="*/ 2697480 w 4409440"/>
                  <a:gd name="connsiteY51" fmla="*/ 1549400 h 3850640"/>
                  <a:gd name="connsiteX52" fmla="*/ 2687320 w 4409440"/>
                  <a:gd name="connsiteY52" fmla="*/ 1579880 h 3850640"/>
                  <a:gd name="connsiteX53" fmla="*/ 2682240 w 4409440"/>
                  <a:gd name="connsiteY53" fmla="*/ 1595120 h 3850640"/>
                  <a:gd name="connsiteX54" fmla="*/ 2672080 w 4409440"/>
                  <a:gd name="connsiteY54" fmla="*/ 1625600 h 3850640"/>
                  <a:gd name="connsiteX55" fmla="*/ 2677160 w 4409440"/>
                  <a:gd name="connsiteY55" fmla="*/ 1732280 h 3850640"/>
                  <a:gd name="connsiteX56" fmla="*/ 2697480 w 4409440"/>
                  <a:gd name="connsiteY56" fmla="*/ 1752600 h 3850640"/>
                  <a:gd name="connsiteX57" fmla="*/ 2707640 w 4409440"/>
                  <a:gd name="connsiteY57" fmla="*/ 1772920 h 3850640"/>
                  <a:gd name="connsiteX58" fmla="*/ 2722880 w 4409440"/>
                  <a:gd name="connsiteY58" fmla="*/ 1788160 h 3850640"/>
                  <a:gd name="connsiteX59" fmla="*/ 2738120 w 4409440"/>
                  <a:gd name="connsiteY59" fmla="*/ 1808480 h 3850640"/>
                  <a:gd name="connsiteX60" fmla="*/ 2743200 w 4409440"/>
                  <a:gd name="connsiteY60" fmla="*/ 1828800 h 3850640"/>
                  <a:gd name="connsiteX61" fmla="*/ 2783840 w 4409440"/>
                  <a:gd name="connsiteY61" fmla="*/ 1869440 h 3850640"/>
                  <a:gd name="connsiteX62" fmla="*/ 2794000 w 4409440"/>
                  <a:gd name="connsiteY62" fmla="*/ 1889760 h 3850640"/>
                  <a:gd name="connsiteX63" fmla="*/ 2804160 w 4409440"/>
                  <a:gd name="connsiteY63" fmla="*/ 1905000 h 3850640"/>
                  <a:gd name="connsiteX64" fmla="*/ 2809240 w 4409440"/>
                  <a:gd name="connsiteY64" fmla="*/ 1920240 h 3850640"/>
                  <a:gd name="connsiteX65" fmla="*/ 2824480 w 4409440"/>
                  <a:gd name="connsiteY65" fmla="*/ 1940560 h 3850640"/>
                  <a:gd name="connsiteX66" fmla="*/ 2834640 w 4409440"/>
                  <a:gd name="connsiteY66" fmla="*/ 1955800 h 3850640"/>
                  <a:gd name="connsiteX67" fmla="*/ 2849880 w 4409440"/>
                  <a:gd name="connsiteY67" fmla="*/ 1965960 h 3850640"/>
                  <a:gd name="connsiteX68" fmla="*/ 2860040 w 4409440"/>
                  <a:gd name="connsiteY68" fmla="*/ 1981200 h 3850640"/>
                  <a:gd name="connsiteX69" fmla="*/ 2870200 w 4409440"/>
                  <a:gd name="connsiteY69" fmla="*/ 2001520 h 3850640"/>
                  <a:gd name="connsiteX70" fmla="*/ 2885440 w 4409440"/>
                  <a:gd name="connsiteY70" fmla="*/ 2016760 h 3850640"/>
                  <a:gd name="connsiteX71" fmla="*/ 2890520 w 4409440"/>
                  <a:gd name="connsiteY71" fmla="*/ 2032000 h 3850640"/>
                  <a:gd name="connsiteX72" fmla="*/ 2926080 w 4409440"/>
                  <a:gd name="connsiteY72" fmla="*/ 2072640 h 3850640"/>
                  <a:gd name="connsiteX73" fmla="*/ 2956560 w 4409440"/>
                  <a:gd name="connsiteY73" fmla="*/ 2113280 h 3850640"/>
                  <a:gd name="connsiteX74" fmla="*/ 2966720 w 4409440"/>
                  <a:gd name="connsiteY74" fmla="*/ 2128520 h 3850640"/>
                  <a:gd name="connsiteX75" fmla="*/ 2981960 w 4409440"/>
                  <a:gd name="connsiteY75" fmla="*/ 2143760 h 3850640"/>
                  <a:gd name="connsiteX76" fmla="*/ 2992120 w 4409440"/>
                  <a:gd name="connsiteY76" fmla="*/ 2159000 h 3850640"/>
                  <a:gd name="connsiteX77" fmla="*/ 3007360 w 4409440"/>
                  <a:gd name="connsiteY77" fmla="*/ 2174240 h 3850640"/>
                  <a:gd name="connsiteX78" fmla="*/ 3053080 w 4409440"/>
                  <a:gd name="connsiteY78" fmla="*/ 2225040 h 3850640"/>
                  <a:gd name="connsiteX79" fmla="*/ 3088640 w 4409440"/>
                  <a:gd name="connsiteY79" fmla="*/ 2250440 h 3850640"/>
                  <a:gd name="connsiteX80" fmla="*/ 3124200 w 4409440"/>
                  <a:gd name="connsiteY80" fmla="*/ 2275840 h 3850640"/>
                  <a:gd name="connsiteX81" fmla="*/ 3154680 w 4409440"/>
                  <a:gd name="connsiteY81" fmla="*/ 2316480 h 3850640"/>
                  <a:gd name="connsiteX82" fmla="*/ 3185160 w 4409440"/>
                  <a:gd name="connsiteY82" fmla="*/ 2346960 h 3850640"/>
                  <a:gd name="connsiteX83" fmla="*/ 3195320 w 4409440"/>
                  <a:gd name="connsiteY83" fmla="*/ 2362200 h 3850640"/>
                  <a:gd name="connsiteX84" fmla="*/ 3225800 w 4409440"/>
                  <a:gd name="connsiteY84" fmla="*/ 2382520 h 3850640"/>
                  <a:gd name="connsiteX85" fmla="*/ 3241040 w 4409440"/>
                  <a:gd name="connsiteY85" fmla="*/ 2402840 h 3850640"/>
                  <a:gd name="connsiteX86" fmla="*/ 3271520 w 4409440"/>
                  <a:gd name="connsiteY86" fmla="*/ 2453640 h 3850640"/>
                  <a:gd name="connsiteX87" fmla="*/ 3276600 w 4409440"/>
                  <a:gd name="connsiteY87" fmla="*/ 2468880 h 3850640"/>
                  <a:gd name="connsiteX88" fmla="*/ 3322320 w 4409440"/>
                  <a:gd name="connsiteY88" fmla="*/ 2529840 h 3850640"/>
                  <a:gd name="connsiteX89" fmla="*/ 3342640 w 4409440"/>
                  <a:gd name="connsiteY89" fmla="*/ 2575560 h 3850640"/>
                  <a:gd name="connsiteX90" fmla="*/ 3378200 w 4409440"/>
                  <a:gd name="connsiteY90" fmla="*/ 2616200 h 3850640"/>
                  <a:gd name="connsiteX91" fmla="*/ 3398520 w 4409440"/>
                  <a:gd name="connsiteY91" fmla="*/ 2646680 h 3850640"/>
                  <a:gd name="connsiteX92" fmla="*/ 3403600 w 4409440"/>
                  <a:gd name="connsiteY92" fmla="*/ 2667000 h 3850640"/>
                  <a:gd name="connsiteX93" fmla="*/ 3439160 w 4409440"/>
                  <a:gd name="connsiteY93" fmla="*/ 2702560 h 3850640"/>
                  <a:gd name="connsiteX94" fmla="*/ 3454400 w 4409440"/>
                  <a:gd name="connsiteY94" fmla="*/ 2727960 h 3850640"/>
                  <a:gd name="connsiteX95" fmla="*/ 3489960 w 4409440"/>
                  <a:gd name="connsiteY95" fmla="*/ 2763520 h 3850640"/>
                  <a:gd name="connsiteX96" fmla="*/ 3535680 w 4409440"/>
                  <a:gd name="connsiteY96" fmla="*/ 2829560 h 3850640"/>
                  <a:gd name="connsiteX97" fmla="*/ 3550920 w 4409440"/>
                  <a:gd name="connsiteY97" fmla="*/ 2839720 h 3850640"/>
                  <a:gd name="connsiteX98" fmla="*/ 3576320 w 4409440"/>
                  <a:gd name="connsiteY98" fmla="*/ 2865120 h 3850640"/>
                  <a:gd name="connsiteX99" fmla="*/ 3591560 w 4409440"/>
                  <a:gd name="connsiteY99" fmla="*/ 2870200 h 3850640"/>
                  <a:gd name="connsiteX100" fmla="*/ 3606800 w 4409440"/>
                  <a:gd name="connsiteY100" fmla="*/ 2880360 h 3850640"/>
                  <a:gd name="connsiteX101" fmla="*/ 3652520 w 4409440"/>
                  <a:gd name="connsiteY101" fmla="*/ 2941320 h 3850640"/>
                  <a:gd name="connsiteX102" fmla="*/ 3672840 w 4409440"/>
                  <a:gd name="connsiteY102" fmla="*/ 2961640 h 3850640"/>
                  <a:gd name="connsiteX103" fmla="*/ 3693160 w 4409440"/>
                  <a:gd name="connsiteY103" fmla="*/ 3012440 h 3850640"/>
                  <a:gd name="connsiteX104" fmla="*/ 3708400 w 4409440"/>
                  <a:gd name="connsiteY104" fmla="*/ 3027680 h 3850640"/>
                  <a:gd name="connsiteX105" fmla="*/ 3713480 w 4409440"/>
                  <a:gd name="connsiteY105" fmla="*/ 3042920 h 3850640"/>
                  <a:gd name="connsiteX106" fmla="*/ 3749040 w 4409440"/>
                  <a:gd name="connsiteY106" fmla="*/ 3088640 h 3850640"/>
                  <a:gd name="connsiteX107" fmla="*/ 3754120 w 4409440"/>
                  <a:gd name="connsiteY107" fmla="*/ 3103880 h 3850640"/>
                  <a:gd name="connsiteX108" fmla="*/ 3784600 w 4409440"/>
                  <a:gd name="connsiteY108" fmla="*/ 3149600 h 3850640"/>
                  <a:gd name="connsiteX109" fmla="*/ 3799840 w 4409440"/>
                  <a:gd name="connsiteY109" fmla="*/ 3164840 h 3850640"/>
                  <a:gd name="connsiteX110" fmla="*/ 3845560 w 4409440"/>
                  <a:gd name="connsiteY110" fmla="*/ 3195320 h 3850640"/>
                  <a:gd name="connsiteX111" fmla="*/ 3891280 w 4409440"/>
                  <a:gd name="connsiteY111" fmla="*/ 3205480 h 3850640"/>
                  <a:gd name="connsiteX112" fmla="*/ 3911600 w 4409440"/>
                  <a:gd name="connsiteY112" fmla="*/ 3215640 h 3850640"/>
                  <a:gd name="connsiteX113" fmla="*/ 3952240 w 4409440"/>
                  <a:gd name="connsiteY113" fmla="*/ 3225800 h 3850640"/>
                  <a:gd name="connsiteX114" fmla="*/ 3962400 w 4409440"/>
                  <a:gd name="connsiteY114" fmla="*/ 3241040 h 3850640"/>
                  <a:gd name="connsiteX115" fmla="*/ 3992880 w 4409440"/>
                  <a:gd name="connsiteY115" fmla="*/ 3261360 h 3850640"/>
                  <a:gd name="connsiteX116" fmla="*/ 4023360 w 4409440"/>
                  <a:gd name="connsiteY116" fmla="*/ 3307080 h 3850640"/>
                  <a:gd name="connsiteX117" fmla="*/ 4043680 w 4409440"/>
                  <a:gd name="connsiteY117" fmla="*/ 3368040 h 3850640"/>
                  <a:gd name="connsiteX118" fmla="*/ 4053840 w 4409440"/>
                  <a:gd name="connsiteY118" fmla="*/ 3423920 h 3850640"/>
                  <a:gd name="connsiteX119" fmla="*/ 4058920 w 4409440"/>
                  <a:gd name="connsiteY119" fmla="*/ 3439160 h 3850640"/>
                  <a:gd name="connsiteX120" fmla="*/ 4064000 w 4409440"/>
                  <a:gd name="connsiteY120" fmla="*/ 3469640 h 3850640"/>
                  <a:gd name="connsiteX121" fmla="*/ 4084320 w 4409440"/>
                  <a:gd name="connsiteY121" fmla="*/ 3525520 h 3850640"/>
                  <a:gd name="connsiteX122" fmla="*/ 4089400 w 4409440"/>
                  <a:gd name="connsiteY122" fmla="*/ 3550920 h 3850640"/>
                  <a:gd name="connsiteX123" fmla="*/ 4130040 w 4409440"/>
                  <a:gd name="connsiteY123" fmla="*/ 3611880 h 3850640"/>
                  <a:gd name="connsiteX124" fmla="*/ 4140200 w 4409440"/>
                  <a:gd name="connsiteY124" fmla="*/ 3627120 h 3850640"/>
                  <a:gd name="connsiteX125" fmla="*/ 4155440 w 4409440"/>
                  <a:gd name="connsiteY125" fmla="*/ 3642360 h 3850640"/>
                  <a:gd name="connsiteX126" fmla="*/ 4170680 w 4409440"/>
                  <a:gd name="connsiteY126" fmla="*/ 3667760 h 3850640"/>
                  <a:gd name="connsiteX127" fmla="*/ 4196080 w 4409440"/>
                  <a:gd name="connsiteY127" fmla="*/ 3683000 h 3850640"/>
                  <a:gd name="connsiteX128" fmla="*/ 4206240 w 4409440"/>
                  <a:gd name="connsiteY128" fmla="*/ 3698240 h 3850640"/>
                  <a:gd name="connsiteX129" fmla="*/ 4241800 w 4409440"/>
                  <a:gd name="connsiteY129" fmla="*/ 3738880 h 3850640"/>
                  <a:gd name="connsiteX130" fmla="*/ 4251960 w 4409440"/>
                  <a:gd name="connsiteY130" fmla="*/ 3759200 h 3850640"/>
                  <a:gd name="connsiteX131" fmla="*/ 4267200 w 4409440"/>
                  <a:gd name="connsiteY131" fmla="*/ 3794760 h 3850640"/>
                  <a:gd name="connsiteX132" fmla="*/ 4302760 w 4409440"/>
                  <a:gd name="connsiteY132" fmla="*/ 3815080 h 3850640"/>
                  <a:gd name="connsiteX133" fmla="*/ 4328160 w 4409440"/>
                  <a:gd name="connsiteY133" fmla="*/ 3840480 h 3850640"/>
                  <a:gd name="connsiteX134" fmla="*/ 4358640 w 4409440"/>
                  <a:gd name="connsiteY134" fmla="*/ 3850640 h 3850640"/>
                  <a:gd name="connsiteX135" fmla="*/ 4389120 w 4409440"/>
                  <a:gd name="connsiteY135" fmla="*/ 3845560 h 3850640"/>
                  <a:gd name="connsiteX136" fmla="*/ 4394200 w 4409440"/>
                  <a:gd name="connsiteY136" fmla="*/ 3825240 h 3850640"/>
                  <a:gd name="connsiteX137" fmla="*/ 4409440 w 4409440"/>
                  <a:gd name="connsiteY13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21840 w 4409440"/>
                  <a:gd name="connsiteY12" fmla="*/ 533400 h 3850640"/>
                  <a:gd name="connsiteX13" fmla="*/ 2007926 w 4409440"/>
                  <a:gd name="connsiteY13" fmla="*/ 497398 h 3850640"/>
                  <a:gd name="connsiteX14" fmla="*/ 2215763 w 4409440"/>
                  <a:gd name="connsiteY14" fmla="*/ 629920 h 3850640"/>
                  <a:gd name="connsiteX15" fmla="*/ 2265680 w 4409440"/>
                  <a:gd name="connsiteY15" fmla="*/ 680720 h 3850640"/>
                  <a:gd name="connsiteX16" fmla="*/ 2286000 w 4409440"/>
                  <a:gd name="connsiteY16" fmla="*/ 695960 h 3850640"/>
                  <a:gd name="connsiteX17" fmla="*/ 2336800 w 4409440"/>
                  <a:gd name="connsiteY17" fmla="*/ 721360 h 3850640"/>
                  <a:gd name="connsiteX18" fmla="*/ 2352040 w 4409440"/>
                  <a:gd name="connsiteY18" fmla="*/ 736600 h 3850640"/>
                  <a:gd name="connsiteX19" fmla="*/ 2438400 w 4409440"/>
                  <a:gd name="connsiteY19" fmla="*/ 777240 h 3850640"/>
                  <a:gd name="connsiteX20" fmla="*/ 2458720 w 4409440"/>
                  <a:gd name="connsiteY20" fmla="*/ 792480 h 3850640"/>
                  <a:gd name="connsiteX21" fmla="*/ 2479040 w 4409440"/>
                  <a:gd name="connsiteY21" fmla="*/ 802640 h 3850640"/>
                  <a:gd name="connsiteX22" fmla="*/ 2504440 w 4409440"/>
                  <a:gd name="connsiteY22" fmla="*/ 817880 h 3850640"/>
                  <a:gd name="connsiteX23" fmla="*/ 2529840 w 4409440"/>
                  <a:gd name="connsiteY23" fmla="*/ 848360 h 3850640"/>
                  <a:gd name="connsiteX24" fmla="*/ 2545080 w 4409440"/>
                  <a:gd name="connsiteY24" fmla="*/ 873760 h 3850640"/>
                  <a:gd name="connsiteX25" fmla="*/ 2570480 w 4409440"/>
                  <a:gd name="connsiteY25" fmla="*/ 894080 h 3850640"/>
                  <a:gd name="connsiteX26" fmla="*/ 2590800 w 4409440"/>
                  <a:gd name="connsiteY26" fmla="*/ 914400 h 3850640"/>
                  <a:gd name="connsiteX27" fmla="*/ 2636520 w 4409440"/>
                  <a:gd name="connsiteY27" fmla="*/ 939800 h 3850640"/>
                  <a:gd name="connsiteX28" fmla="*/ 2687320 w 4409440"/>
                  <a:gd name="connsiteY28" fmla="*/ 980440 h 3850640"/>
                  <a:gd name="connsiteX29" fmla="*/ 2707640 w 4409440"/>
                  <a:gd name="connsiteY29" fmla="*/ 990600 h 3850640"/>
                  <a:gd name="connsiteX30" fmla="*/ 2758440 w 4409440"/>
                  <a:gd name="connsiteY30" fmla="*/ 1046480 h 3850640"/>
                  <a:gd name="connsiteX31" fmla="*/ 2763520 w 4409440"/>
                  <a:gd name="connsiteY31" fmla="*/ 1061720 h 3850640"/>
                  <a:gd name="connsiteX32" fmla="*/ 2768600 w 4409440"/>
                  <a:gd name="connsiteY32" fmla="*/ 1087120 h 3850640"/>
                  <a:gd name="connsiteX33" fmla="*/ 2788920 w 4409440"/>
                  <a:gd name="connsiteY33" fmla="*/ 1117600 h 3850640"/>
                  <a:gd name="connsiteX34" fmla="*/ 2799080 w 4409440"/>
                  <a:gd name="connsiteY34" fmla="*/ 1132840 h 3850640"/>
                  <a:gd name="connsiteX35" fmla="*/ 2809240 w 4409440"/>
                  <a:gd name="connsiteY35" fmla="*/ 1168400 h 3850640"/>
                  <a:gd name="connsiteX36" fmla="*/ 2814320 w 4409440"/>
                  <a:gd name="connsiteY36" fmla="*/ 1183640 h 3850640"/>
                  <a:gd name="connsiteX37" fmla="*/ 2824480 w 4409440"/>
                  <a:gd name="connsiteY37" fmla="*/ 1198880 h 3850640"/>
                  <a:gd name="connsiteX38" fmla="*/ 2819400 w 4409440"/>
                  <a:gd name="connsiteY38" fmla="*/ 1270000 h 3850640"/>
                  <a:gd name="connsiteX39" fmla="*/ 2804160 w 4409440"/>
                  <a:gd name="connsiteY39" fmla="*/ 1285240 h 3850640"/>
                  <a:gd name="connsiteX40" fmla="*/ 2794000 w 4409440"/>
                  <a:gd name="connsiteY40" fmla="*/ 1305560 h 3850640"/>
                  <a:gd name="connsiteX41" fmla="*/ 2773680 w 4409440"/>
                  <a:gd name="connsiteY41" fmla="*/ 1336040 h 3850640"/>
                  <a:gd name="connsiteX42" fmla="*/ 2758440 w 4409440"/>
                  <a:gd name="connsiteY42" fmla="*/ 1366520 h 3850640"/>
                  <a:gd name="connsiteX43" fmla="*/ 2753360 w 4409440"/>
                  <a:gd name="connsiteY43" fmla="*/ 1386840 h 3850640"/>
                  <a:gd name="connsiteX44" fmla="*/ 2748280 w 4409440"/>
                  <a:gd name="connsiteY44" fmla="*/ 1402080 h 3850640"/>
                  <a:gd name="connsiteX45" fmla="*/ 2738120 w 4409440"/>
                  <a:gd name="connsiteY45" fmla="*/ 1442720 h 3850640"/>
                  <a:gd name="connsiteX46" fmla="*/ 2733040 w 4409440"/>
                  <a:gd name="connsiteY46" fmla="*/ 1457960 h 3850640"/>
                  <a:gd name="connsiteX47" fmla="*/ 2727960 w 4409440"/>
                  <a:gd name="connsiteY47" fmla="*/ 1488440 h 3850640"/>
                  <a:gd name="connsiteX48" fmla="*/ 2717800 w 4409440"/>
                  <a:gd name="connsiteY48" fmla="*/ 1508760 h 3850640"/>
                  <a:gd name="connsiteX49" fmla="*/ 2707640 w 4409440"/>
                  <a:gd name="connsiteY49" fmla="*/ 1534160 h 3850640"/>
                  <a:gd name="connsiteX50" fmla="*/ 2697480 w 4409440"/>
                  <a:gd name="connsiteY50" fmla="*/ 1549400 h 3850640"/>
                  <a:gd name="connsiteX51" fmla="*/ 2687320 w 4409440"/>
                  <a:gd name="connsiteY51" fmla="*/ 1579880 h 3850640"/>
                  <a:gd name="connsiteX52" fmla="*/ 2682240 w 4409440"/>
                  <a:gd name="connsiteY52" fmla="*/ 1595120 h 3850640"/>
                  <a:gd name="connsiteX53" fmla="*/ 2672080 w 4409440"/>
                  <a:gd name="connsiteY53" fmla="*/ 1625600 h 3850640"/>
                  <a:gd name="connsiteX54" fmla="*/ 2677160 w 4409440"/>
                  <a:gd name="connsiteY54" fmla="*/ 1732280 h 3850640"/>
                  <a:gd name="connsiteX55" fmla="*/ 2697480 w 4409440"/>
                  <a:gd name="connsiteY55" fmla="*/ 1752600 h 3850640"/>
                  <a:gd name="connsiteX56" fmla="*/ 2707640 w 4409440"/>
                  <a:gd name="connsiteY56" fmla="*/ 1772920 h 3850640"/>
                  <a:gd name="connsiteX57" fmla="*/ 2722880 w 4409440"/>
                  <a:gd name="connsiteY57" fmla="*/ 1788160 h 3850640"/>
                  <a:gd name="connsiteX58" fmla="*/ 2738120 w 4409440"/>
                  <a:gd name="connsiteY58" fmla="*/ 1808480 h 3850640"/>
                  <a:gd name="connsiteX59" fmla="*/ 2743200 w 4409440"/>
                  <a:gd name="connsiteY59" fmla="*/ 1828800 h 3850640"/>
                  <a:gd name="connsiteX60" fmla="*/ 2783840 w 4409440"/>
                  <a:gd name="connsiteY60" fmla="*/ 1869440 h 3850640"/>
                  <a:gd name="connsiteX61" fmla="*/ 2794000 w 4409440"/>
                  <a:gd name="connsiteY61" fmla="*/ 1889760 h 3850640"/>
                  <a:gd name="connsiteX62" fmla="*/ 2804160 w 4409440"/>
                  <a:gd name="connsiteY62" fmla="*/ 1905000 h 3850640"/>
                  <a:gd name="connsiteX63" fmla="*/ 2809240 w 4409440"/>
                  <a:gd name="connsiteY63" fmla="*/ 1920240 h 3850640"/>
                  <a:gd name="connsiteX64" fmla="*/ 2824480 w 4409440"/>
                  <a:gd name="connsiteY64" fmla="*/ 1940560 h 3850640"/>
                  <a:gd name="connsiteX65" fmla="*/ 2834640 w 4409440"/>
                  <a:gd name="connsiteY65" fmla="*/ 1955800 h 3850640"/>
                  <a:gd name="connsiteX66" fmla="*/ 2849880 w 4409440"/>
                  <a:gd name="connsiteY66" fmla="*/ 1965960 h 3850640"/>
                  <a:gd name="connsiteX67" fmla="*/ 2860040 w 4409440"/>
                  <a:gd name="connsiteY67" fmla="*/ 1981200 h 3850640"/>
                  <a:gd name="connsiteX68" fmla="*/ 2870200 w 4409440"/>
                  <a:gd name="connsiteY68" fmla="*/ 2001520 h 3850640"/>
                  <a:gd name="connsiteX69" fmla="*/ 2885440 w 4409440"/>
                  <a:gd name="connsiteY69" fmla="*/ 2016760 h 3850640"/>
                  <a:gd name="connsiteX70" fmla="*/ 2890520 w 4409440"/>
                  <a:gd name="connsiteY70" fmla="*/ 2032000 h 3850640"/>
                  <a:gd name="connsiteX71" fmla="*/ 2926080 w 4409440"/>
                  <a:gd name="connsiteY71" fmla="*/ 2072640 h 3850640"/>
                  <a:gd name="connsiteX72" fmla="*/ 2956560 w 4409440"/>
                  <a:gd name="connsiteY72" fmla="*/ 2113280 h 3850640"/>
                  <a:gd name="connsiteX73" fmla="*/ 2966720 w 4409440"/>
                  <a:gd name="connsiteY73" fmla="*/ 2128520 h 3850640"/>
                  <a:gd name="connsiteX74" fmla="*/ 2981960 w 4409440"/>
                  <a:gd name="connsiteY74" fmla="*/ 2143760 h 3850640"/>
                  <a:gd name="connsiteX75" fmla="*/ 2992120 w 4409440"/>
                  <a:gd name="connsiteY75" fmla="*/ 2159000 h 3850640"/>
                  <a:gd name="connsiteX76" fmla="*/ 3007360 w 4409440"/>
                  <a:gd name="connsiteY76" fmla="*/ 2174240 h 3850640"/>
                  <a:gd name="connsiteX77" fmla="*/ 3053080 w 4409440"/>
                  <a:gd name="connsiteY77" fmla="*/ 2225040 h 3850640"/>
                  <a:gd name="connsiteX78" fmla="*/ 3088640 w 4409440"/>
                  <a:gd name="connsiteY78" fmla="*/ 2250440 h 3850640"/>
                  <a:gd name="connsiteX79" fmla="*/ 3124200 w 4409440"/>
                  <a:gd name="connsiteY79" fmla="*/ 2275840 h 3850640"/>
                  <a:gd name="connsiteX80" fmla="*/ 3154680 w 4409440"/>
                  <a:gd name="connsiteY80" fmla="*/ 2316480 h 3850640"/>
                  <a:gd name="connsiteX81" fmla="*/ 3185160 w 4409440"/>
                  <a:gd name="connsiteY81" fmla="*/ 2346960 h 3850640"/>
                  <a:gd name="connsiteX82" fmla="*/ 3195320 w 4409440"/>
                  <a:gd name="connsiteY82" fmla="*/ 2362200 h 3850640"/>
                  <a:gd name="connsiteX83" fmla="*/ 3225800 w 4409440"/>
                  <a:gd name="connsiteY83" fmla="*/ 2382520 h 3850640"/>
                  <a:gd name="connsiteX84" fmla="*/ 3241040 w 4409440"/>
                  <a:gd name="connsiteY84" fmla="*/ 2402840 h 3850640"/>
                  <a:gd name="connsiteX85" fmla="*/ 3271520 w 4409440"/>
                  <a:gd name="connsiteY85" fmla="*/ 2453640 h 3850640"/>
                  <a:gd name="connsiteX86" fmla="*/ 3276600 w 4409440"/>
                  <a:gd name="connsiteY86" fmla="*/ 2468880 h 3850640"/>
                  <a:gd name="connsiteX87" fmla="*/ 3322320 w 4409440"/>
                  <a:gd name="connsiteY87" fmla="*/ 2529840 h 3850640"/>
                  <a:gd name="connsiteX88" fmla="*/ 3342640 w 4409440"/>
                  <a:gd name="connsiteY88" fmla="*/ 2575560 h 3850640"/>
                  <a:gd name="connsiteX89" fmla="*/ 3378200 w 4409440"/>
                  <a:gd name="connsiteY89" fmla="*/ 2616200 h 3850640"/>
                  <a:gd name="connsiteX90" fmla="*/ 3398520 w 4409440"/>
                  <a:gd name="connsiteY90" fmla="*/ 2646680 h 3850640"/>
                  <a:gd name="connsiteX91" fmla="*/ 3403600 w 4409440"/>
                  <a:gd name="connsiteY91" fmla="*/ 2667000 h 3850640"/>
                  <a:gd name="connsiteX92" fmla="*/ 3439160 w 4409440"/>
                  <a:gd name="connsiteY92" fmla="*/ 2702560 h 3850640"/>
                  <a:gd name="connsiteX93" fmla="*/ 3454400 w 4409440"/>
                  <a:gd name="connsiteY93" fmla="*/ 2727960 h 3850640"/>
                  <a:gd name="connsiteX94" fmla="*/ 3489960 w 4409440"/>
                  <a:gd name="connsiteY94" fmla="*/ 2763520 h 3850640"/>
                  <a:gd name="connsiteX95" fmla="*/ 3535680 w 4409440"/>
                  <a:gd name="connsiteY95" fmla="*/ 2829560 h 3850640"/>
                  <a:gd name="connsiteX96" fmla="*/ 3550920 w 4409440"/>
                  <a:gd name="connsiteY96" fmla="*/ 2839720 h 3850640"/>
                  <a:gd name="connsiteX97" fmla="*/ 3576320 w 4409440"/>
                  <a:gd name="connsiteY97" fmla="*/ 2865120 h 3850640"/>
                  <a:gd name="connsiteX98" fmla="*/ 3591560 w 4409440"/>
                  <a:gd name="connsiteY98" fmla="*/ 2870200 h 3850640"/>
                  <a:gd name="connsiteX99" fmla="*/ 3606800 w 4409440"/>
                  <a:gd name="connsiteY99" fmla="*/ 2880360 h 3850640"/>
                  <a:gd name="connsiteX100" fmla="*/ 3652520 w 4409440"/>
                  <a:gd name="connsiteY100" fmla="*/ 2941320 h 3850640"/>
                  <a:gd name="connsiteX101" fmla="*/ 3672840 w 4409440"/>
                  <a:gd name="connsiteY101" fmla="*/ 2961640 h 3850640"/>
                  <a:gd name="connsiteX102" fmla="*/ 3693160 w 4409440"/>
                  <a:gd name="connsiteY102" fmla="*/ 3012440 h 3850640"/>
                  <a:gd name="connsiteX103" fmla="*/ 3708400 w 4409440"/>
                  <a:gd name="connsiteY103" fmla="*/ 3027680 h 3850640"/>
                  <a:gd name="connsiteX104" fmla="*/ 3713480 w 4409440"/>
                  <a:gd name="connsiteY104" fmla="*/ 3042920 h 3850640"/>
                  <a:gd name="connsiteX105" fmla="*/ 3749040 w 4409440"/>
                  <a:gd name="connsiteY105" fmla="*/ 3088640 h 3850640"/>
                  <a:gd name="connsiteX106" fmla="*/ 3754120 w 4409440"/>
                  <a:gd name="connsiteY106" fmla="*/ 3103880 h 3850640"/>
                  <a:gd name="connsiteX107" fmla="*/ 3784600 w 4409440"/>
                  <a:gd name="connsiteY107" fmla="*/ 3149600 h 3850640"/>
                  <a:gd name="connsiteX108" fmla="*/ 3799840 w 4409440"/>
                  <a:gd name="connsiteY108" fmla="*/ 3164840 h 3850640"/>
                  <a:gd name="connsiteX109" fmla="*/ 3845560 w 4409440"/>
                  <a:gd name="connsiteY109" fmla="*/ 3195320 h 3850640"/>
                  <a:gd name="connsiteX110" fmla="*/ 3891280 w 4409440"/>
                  <a:gd name="connsiteY110" fmla="*/ 3205480 h 3850640"/>
                  <a:gd name="connsiteX111" fmla="*/ 3911600 w 4409440"/>
                  <a:gd name="connsiteY111" fmla="*/ 3215640 h 3850640"/>
                  <a:gd name="connsiteX112" fmla="*/ 3952240 w 4409440"/>
                  <a:gd name="connsiteY112" fmla="*/ 3225800 h 3850640"/>
                  <a:gd name="connsiteX113" fmla="*/ 3962400 w 4409440"/>
                  <a:gd name="connsiteY113" fmla="*/ 3241040 h 3850640"/>
                  <a:gd name="connsiteX114" fmla="*/ 3992880 w 4409440"/>
                  <a:gd name="connsiteY114" fmla="*/ 3261360 h 3850640"/>
                  <a:gd name="connsiteX115" fmla="*/ 4023360 w 4409440"/>
                  <a:gd name="connsiteY115" fmla="*/ 3307080 h 3850640"/>
                  <a:gd name="connsiteX116" fmla="*/ 4043680 w 4409440"/>
                  <a:gd name="connsiteY116" fmla="*/ 3368040 h 3850640"/>
                  <a:gd name="connsiteX117" fmla="*/ 4053840 w 4409440"/>
                  <a:gd name="connsiteY117" fmla="*/ 3423920 h 3850640"/>
                  <a:gd name="connsiteX118" fmla="*/ 4058920 w 4409440"/>
                  <a:gd name="connsiteY118" fmla="*/ 3439160 h 3850640"/>
                  <a:gd name="connsiteX119" fmla="*/ 4064000 w 4409440"/>
                  <a:gd name="connsiteY119" fmla="*/ 3469640 h 3850640"/>
                  <a:gd name="connsiteX120" fmla="*/ 4084320 w 4409440"/>
                  <a:gd name="connsiteY120" fmla="*/ 3525520 h 3850640"/>
                  <a:gd name="connsiteX121" fmla="*/ 4089400 w 4409440"/>
                  <a:gd name="connsiteY121" fmla="*/ 3550920 h 3850640"/>
                  <a:gd name="connsiteX122" fmla="*/ 4130040 w 4409440"/>
                  <a:gd name="connsiteY122" fmla="*/ 3611880 h 3850640"/>
                  <a:gd name="connsiteX123" fmla="*/ 4140200 w 4409440"/>
                  <a:gd name="connsiteY123" fmla="*/ 3627120 h 3850640"/>
                  <a:gd name="connsiteX124" fmla="*/ 4155440 w 4409440"/>
                  <a:gd name="connsiteY124" fmla="*/ 3642360 h 3850640"/>
                  <a:gd name="connsiteX125" fmla="*/ 4170680 w 4409440"/>
                  <a:gd name="connsiteY125" fmla="*/ 3667760 h 3850640"/>
                  <a:gd name="connsiteX126" fmla="*/ 4196080 w 4409440"/>
                  <a:gd name="connsiteY126" fmla="*/ 3683000 h 3850640"/>
                  <a:gd name="connsiteX127" fmla="*/ 4206240 w 4409440"/>
                  <a:gd name="connsiteY127" fmla="*/ 3698240 h 3850640"/>
                  <a:gd name="connsiteX128" fmla="*/ 4241800 w 4409440"/>
                  <a:gd name="connsiteY128" fmla="*/ 3738880 h 3850640"/>
                  <a:gd name="connsiteX129" fmla="*/ 4251960 w 4409440"/>
                  <a:gd name="connsiteY129" fmla="*/ 3759200 h 3850640"/>
                  <a:gd name="connsiteX130" fmla="*/ 4267200 w 4409440"/>
                  <a:gd name="connsiteY130" fmla="*/ 3794760 h 3850640"/>
                  <a:gd name="connsiteX131" fmla="*/ 4302760 w 4409440"/>
                  <a:gd name="connsiteY131" fmla="*/ 3815080 h 3850640"/>
                  <a:gd name="connsiteX132" fmla="*/ 4328160 w 4409440"/>
                  <a:gd name="connsiteY132" fmla="*/ 3840480 h 3850640"/>
                  <a:gd name="connsiteX133" fmla="*/ 4358640 w 4409440"/>
                  <a:gd name="connsiteY133" fmla="*/ 3850640 h 3850640"/>
                  <a:gd name="connsiteX134" fmla="*/ 4389120 w 4409440"/>
                  <a:gd name="connsiteY134" fmla="*/ 3845560 h 3850640"/>
                  <a:gd name="connsiteX135" fmla="*/ 4394200 w 4409440"/>
                  <a:gd name="connsiteY135" fmla="*/ 3825240 h 3850640"/>
                  <a:gd name="connsiteX136" fmla="*/ 4409440 w 4409440"/>
                  <a:gd name="connsiteY13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1955800 w 4409440"/>
                  <a:gd name="connsiteY11" fmla="*/ 508000 h 3850640"/>
                  <a:gd name="connsiteX12" fmla="*/ 2007926 w 4409440"/>
                  <a:gd name="connsiteY12" fmla="*/ 497398 h 3850640"/>
                  <a:gd name="connsiteX13" fmla="*/ 2215763 w 4409440"/>
                  <a:gd name="connsiteY13" fmla="*/ 629920 h 3850640"/>
                  <a:gd name="connsiteX14" fmla="*/ 2265680 w 4409440"/>
                  <a:gd name="connsiteY14" fmla="*/ 680720 h 3850640"/>
                  <a:gd name="connsiteX15" fmla="*/ 2286000 w 4409440"/>
                  <a:gd name="connsiteY15" fmla="*/ 695960 h 3850640"/>
                  <a:gd name="connsiteX16" fmla="*/ 2336800 w 4409440"/>
                  <a:gd name="connsiteY16" fmla="*/ 721360 h 3850640"/>
                  <a:gd name="connsiteX17" fmla="*/ 2352040 w 4409440"/>
                  <a:gd name="connsiteY17" fmla="*/ 736600 h 3850640"/>
                  <a:gd name="connsiteX18" fmla="*/ 2438400 w 4409440"/>
                  <a:gd name="connsiteY18" fmla="*/ 777240 h 3850640"/>
                  <a:gd name="connsiteX19" fmla="*/ 2458720 w 4409440"/>
                  <a:gd name="connsiteY19" fmla="*/ 792480 h 3850640"/>
                  <a:gd name="connsiteX20" fmla="*/ 2479040 w 4409440"/>
                  <a:gd name="connsiteY20" fmla="*/ 802640 h 3850640"/>
                  <a:gd name="connsiteX21" fmla="*/ 2504440 w 4409440"/>
                  <a:gd name="connsiteY21" fmla="*/ 817880 h 3850640"/>
                  <a:gd name="connsiteX22" fmla="*/ 2529840 w 4409440"/>
                  <a:gd name="connsiteY22" fmla="*/ 848360 h 3850640"/>
                  <a:gd name="connsiteX23" fmla="*/ 2545080 w 4409440"/>
                  <a:gd name="connsiteY23" fmla="*/ 873760 h 3850640"/>
                  <a:gd name="connsiteX24" fmla="*/ 2570480 w 4409440"/>
                  <a:gd name="connsiteY24" fmla="*/ 894080 h 3850640"/>
                  <a:gd name="connsiteX25" fmla="*/ 2590800 w 4409440"/>
                  <a:gd name="connsiteY25" fmla="*/ 914400 h 3850640"/>
                  <a:gd name="connsiteX26" fmla="*/ 2636520 w 4409440"/>
                  <a:gd name="connsiteY26" fmla="*/ 939800 h 3850640"/>
                  <a:gd name="connsiteX27" fmla="*/ 2687320 w 4409440"/>
                  <a:gd name="connsiteY27" fmla="*/ 980440 h 3850640"/>
                  <a:gd name="connsiteX28" fmla="*/ 2707640 w 4409440"/>
                  <a:gd name="connsiteY28" fmla="*/ 990600 h 3850640"/>
                  <a:gd name="connsiteX29" fmla="*/ 2758440 w 4409440"/>
                  <a:gd name="connsiteY29" fmla="*/ 1046480 h 3850640"/>
                  <a:gd name="connsiteX30" fmla="*/ 2763520 w 4409440"/>
                  <a:gd name="connsiteY30" fmla="*/ 1061720 h 3850640"/>
                  <a:gd name="connsiteX31" fmla="*/ 2768600 w 4409440"/>
                  <a:gd name="connsiteY31" fmla="*/ 1087120 h 3850640"/>
                  <a:gd name="connsiteX32" fmla="*/ 2788920 w 4409440"/>
                  <a:gd name="connsiteY32" fmla="*/ 1117600 h 3850640"/>
                  <a:gd name="connsiteX33" fmla="*/ 2799080 w 4409440"/>
                  <a:gd name="connsiteY33" fmla="*/ 1132840 h 3850640"/>
                  <a:gd name="connsiteX34" fmla="*/ 2809240 w 4409440"/>
                  <a:gd name="connsiteY34" fmla="*/ 1168400 h 3850640"/>
                  <a:gd name="connsiteX35" fmla="*/ 2814320 w 4409440"/>
                  <a:gd name="connsiteY35" fmla="*/ 1183640 h 3850640"/>
                  <a:gd name="connsiteX36" fmla="*/ 2824480 w 4409440"/>
                  <a:gd name="connsiteY36" fmla="*/ 1198880 h 3850640"/>
                  <a:gd name="connsiteX37" fmla="*/ 2819400 w 4409440"/>
                  <a:gd name="connsiteY37" fmla="*/ 1270000 h 3850640"/>
                  <a:gd name="connsiteX38" fmla="*/ 2804160 w 4409440"/>
                  <a:gd name="connsiteY38" fmla="*/ 1285240 h 3850640"/>
                  <a:gd name="connsiteX39" fmla="*/ 2794000 w 4409440"/>
                  <a:gd name="connsiteY39" fmla="*/ 1305560 h 3850640"/>
                  <a:gd name="connsiteX40" fmla="*/ 2773680 w 4409440"/>
                  <a:gd name="connsiteY40" fmla="*/ 1336040 h 3850640"/>
                  <a:gd name="connsiteX41" fmla="*/ 2758440 w 4409440"/>
                  <a:gd name="connsiteY41" fmla="*/ 1366520 h 3850640"/>
                  <a:gd name="connsiteX42" fmla="*/ 2753360 w 4409440"/>
                  <a:gd name="connsiteY42" fmla="*/ 1386840 h 3850640"/>
                  <a:gd name="connsiteX43" fmla="*/ 2748280 w 4409440"/>
                  <a:gd name="connsiteY43" fmla="*/ 1402080 h 3850640"/>
                  <a:gd name="connsiteX44" fmla="*/ 2738120 w 4409440"/>
                  <a:gd name="connsiteY44" fmla="*/ 1442720 h 3850640"/>
                  <a:gd name="connsiteX45" fmla="*/ 2733040 w 4409440"/>
                  <a:gd name="connsiteY45" fmla="*/ 1457960 h 3850640"/>
                  <a:gd name="connsiteX46" fmla="*/ 2727960 w 4409440"/>
                  <a:gd name="connsiteY46" fmla="*/ 1488440 h 3850640"/>
                  <a:gd name="connsiteX47" fmla="*/ 2717800 w 4409440"/>
                  <a:gd name="connsiteY47" fmla="*/ 1508760 h 3850640"/>
                  <a:gd name="connsiteX48" fmla="*/ 2707640 w 4409440"/>
                  <a:gd name="connsiteY48" fmla="*/ 1534160 h 3850640"/>
                  <a:gd name="connsiteX49" fmla="*/ 2697480 w 4409440"/>
                  <a:gd name="connsiteY49" fmla="*/ 1549400 h 3850640"/>
                  <a:gd name="connsiteX50" fmla="*/ 2687320 w 4409440"/>
                  <a:gd name="connsiteY50" fmla="*/ 1579880 h 3850640"/>
                  <a:gd name="connsiteX51" fmla="*/ 2682240 w 4409440"/>
                  <a:gd name="connsiteY51" fmla="*/ 1595120 h 3850640"/>
                  <a:gd name="connsiteX52" fmla="*/ 2672080 w 4409440"/>
                  <a:gd name="connsiteY52" fmla="*/ 1625600 h 3850640"/>
                  <a:gd name="connsiteX53" fmla="*/ 2677160 w 4409440"/>
                  <a:gd name="connsiteY53" fmla="*/ 1732280 h 3850640"/>
                  <a:gd name="connsiteX54" fmla="*/ 2697480 w 4409440"/>
                  <a:gd name="connsiteY54" fmla="*/ 1752600 h 3850640"/>
                  <a:gd name="connsiteX55" fmla="*/ 2707640 w 4409440"/>
                  <a:gd name="connsiteY55" fmla="*/ 1772920 h 3850640"/>
                  <a:gd name="connsiteX56" fmla="*/ 2722880 w 4409440"/>
                  <a:gd name="connsiteY56" fmla="*/ 1788160 h 3850640"/>
                  <a:gd name="connsiteX57" fmla="*/ 2738120 w 4409440"/>
                  <a:gd name="connsiteY57" fmla="*/ 1808480 h 3850640"/>
                  <a:gd name="connsiteX58" fmla="*/ 2743200 w 4409440"/>
                  <a:gd name="connsiteY58" fmla="*/ 1828800 h 3850640"/>
                  <a:gd name="connsiteX59" fmla="*/ 2783840 w 4409440"/>
                  <a:gd name="connsiteY59" fmla="*/ 1869440 h 3850640"/>
                  <a:gd name="connsiteX60" fmla="*/ 2794000 w 4409440"/>
                  <a:gd name="connsiteY60" fmla="*/ 1889760 h 3850640"/>
                  <a:gd name="connsiteX61" fmla="*/ 2804160 w 4409440"/>
                  <a:gd name="connsiteY61" fmla="*/ 1905000 h 3850640"/>
                  <a:gd name="connsiteX62" fmla="*/ 2809240 w 4409440"/>
                  <a:gd name="connsiteY62" fmla="*/ 1920240 h 3850640"/>
                  <a:gd name="connsiteX63" fmla="*/ 2824480 w 4409440"/>
                  <a:gd name="connsiteY63" fmla="*/ 1940560 h 3850640"/>
                  <a:gd name="connsiteX64" fmla="*/ 2834640 w 4409440"/>
                  <a:gd name="connsiteY64" fmla="*/ 1955800 h 3850640"/>
                  <a:gd name="connsiteX65" fmla="*/ 2849880 w 4409440"/>
                  <a:gd name="connsiteY65" fmla="*/ 1965960 h 3850640"/>
                  <a:gd name="connsiteX66" fmla="*/ 2860040 w 4409440"/>
                  <a:gd name="connsiteY66" fmla="*/ 1981200 h 3850640"/>
                  <a:gd name="connsiteX67" fmla="*/ 2870200 w 4409440"/>
                  <a:gd name="connsiteY67" fmla="*/ 2001520 h 3850640"/>
                  <a:gd name="connsiteX68" fmla="*/ 2885440 w 4409440"/>
                  <a:gd name="connsiteY68" fmla="*/ 2016760 h 3850640"/>
                  <a:gd name="connsiteX69" fmla="*/ 2890520 w 4409440"/>
                  <a:gd name="connsiteY69" fmla="*/ 2032000 h 3850640"/>
                  <a:gd name="connsiteX70" fmla="*/ 2926080 w 4409440"/>
                  <a:gd name="connsiteY70" fmla="*/ 2072640 h 3850640"/>
                  <a:gd name="connsiteX71" fmla="*/ 2956560 w 4409440"/>
                  <a:gd name="connsiteY71" fmla="*/ 2113280 h 3850640"/>
                  <a:gd name="connsiteX72" fmla="*/ 2966720 w 4409440"/>
                  <a:gd name="connsiteY72" fmla="*/ 2128520 h 3850640"/>
                  <a:gd name="connsiteX73" fmla="*/ 2981960 w 4409440"/>
                  <a:gd name="connsiteY73" fmla="*/ 2143760 h 3850640"/>
                  <a:gd name="connsiteX74" fmla="*/ 2992120 w 4409440"/>
                  <a:gd name="connsiteY74" fmla="*/ 2159000 h 3850640"/>
                  <a:gd name="connsiteX75" fmla="*/ 3007360 w 4409440"/>
                  <a:gd name="connsiteY75" fmla="*/ 2174240 h 3850640"/>
                  <a:gd name="connsiteX76" fmla="*/ 3053080 w 4409440"/>
                  <a:gd name="connsiteY76" fmla="*/ 2225040 h 3850640"/>
                  <a:gd name="connsiteX77" fmla="*/ 3088640 w 4409440"/>
                  <a:gd name="connsiteY77" fmla="*/ 2250440 h 3850640"/>
                  <a:gd name="connsiteX78" fmla="*/ 3124200 w 4409440"/>
                  <a:gd name="connsiteY78" fmla="*/ 2275840 h 3850640"/>
                  <a:gd name="connsiteX79" fmla="*/ 3154680 w 4409440"/>
                  <a:gd name="connsiteY79" fmla="*/ 2316480 h 3850640"/>
                  <a:gd name="connsiteX80" fmla="*/ 3185160 w 4409440"/>
                  <a:gd name="connsiteY80" fmla="*/ 2346960 h 3850640"/>
                  <a:gd name="connsiteX81" fmla="*/ 3195320 w 4409440"/>
                  <a:gd name="connsiteY81" fmla="*/ 2362200 h 3850640"/>
                  <a:gd name="connsiteX82" fmla="*/ 3225800 w 4409440"/>
                  <a:gd name="connsiteY82" fmla="*/ 2382520 h 3850640"/>
                  <a:gd name="connsiteX83" fmla="*/ 3241040 w 4409440"/>
                  <a:gd name="connsiteY83" fmla="*/ 2402840 h 3850640"/>
                  <a:gd name="connsiteX84" fmla="*/ 3271520 w 4409440"/>
                  <a:gd name="connsiteY84" fmla="*/ 2453640 h 3850640"/>
                  <a:gd name="connsiteX85" fmla="*/ 3276600 w 4409440"/>
                  <a:gd name="connsiteY85" fmla="*/ 2468880 h 3850640"/>
                  <a:gd name="connsiteX86" fmla="*/ 3322320 w 4409440"/>
                  <a:gd name="connsiteY86" fmla="*/ 2529840 h 3850640"/>
                  <a:gd name="connsiteX87" fmla="*/ 3342640 w 4409440"/>
                  <a:gd name="connsiteY87" fmla="*/ 2575560 h 3850640"/>
                  <a:gd name="connsiteX88" fmla="*/ 3378200 w 4409440"/>
                  <a:gd name="connsiteY88" fmla="*/ 2616200 h 3850640"/>
                  <a:gd name="connsiteX89" fmla="*/ 3398520 w 4409440"/>
                  <a:gd name="connsiteY89" fmla="*/ 2646680 h 3850640"/>
                  <a:gd name="connsiteX90" fmla="*/ 3403600 w 4409440"/>
                  <a:gd name="connsiteY90" fmla="*/ 2667000 h 3850640"/>
                  <a:gd name="connsiteX91" fmla="*/ 3439160 w 4409440"/>
                  <a:gd name="connsiteY91" fmla="*/ 2702560 h 3850640"/>
                  <a:gd name="connsiteX92" fmla="*/ 3454400 w 4409440"/>
                  <a:gd name="connsiteY92" fmla="*/ 2727960 h 3850640"/>
                  <a:gd name="connsiteX93" fmla="*/ 3489960 w 4409440"/>
                  <a:gd name="connsiteY93" fmla="*/ 2763520 h 3850640"/>
                  <a:gd name="connsiteX94" fmla="*/ 3535680 w 4409440"/>
                  <a:gd name="connsiteY94" fmla="*/ 2829560 h 3850640"/>
                  <a:gd name="connsiteX95" fmla="*/ 3550920 w 4409440"/>
                  <a:gd name="connsiteY95" fmla="*/ 2839720 h 3850640"/>
                  <a:gd name="connsiteX96" fmla="*/ 3576320 w 4409440"/>
                  <a:gd name="connsiteY96" fmla="*/ 2865120 h 3850640"/>
                  <a:gd name="connsiteX97" fmla="*/ 3591560 w 4409440"/>
                  <a:gd name="connsiteY97" fmla="*/ 2870200 h 3850640"/>
                  <a:gd name="connsiteX98" fmla="*/ 3606800 w 4409440"/>
                  <a:gd name="connsiteY98" fmla="*/ 2880360 h 3850640"/>
                  <a:gd name="connsiteX99" fmla="*/ 3652520 w 4409440"/>
                  <a:gd name="connsiteY99" fmla="*/ 2941320 h 3850640"/>
                  <a:gd name="connsiteX100" fmla="*/ 3672840 w 4409440"/>
                  <a:gd name="connsiteY100" fmla="*/ 2961640 h 3850640"/>
                  <a:gd name="connsiteX101" fmla="*/ 3693160 w 4409440"/>
                  <a:gd name="connsiteY101" fmla="*/ 3012440 h 3850640"/>
                  <a:gd name="connsiteX102" fmla="*/ 3708400 w 4409440"/>
                  <a:gd name="connsiteY102" fmla="*/ 3027680 h 3850640"/>
                  <a:gd name="connsiteX103" fmla="*/ 3713480 w 4409440"/>
                  <a:gd name="connsiteY103" fmla="*/ 3042920 h 3850640"/>
                  <a:gd name="connsiteX104" fmla="*/ 3749040 w 4409440"/>
                  <a:gd name="connsiteY104" fmla="*/ 3088640 h 3850640"/>
                  <a:gd name="connsiteX105" fmla="*/ 3754120 w 4409440"/>
                  <a:gd name="connsiteY105" fmla="*/ 3103880 h 3850640"/>
                  <a:gd name="connsiteX106" fmla="*/ 3784600 w 4409440"/>
                  <a:gd name="connsiteY106" fmla="*/ 3149600 h 3850640"/>
                  <a:gd name="connsiteX107" fmla="*/ 3799840 w 4409440"/>
                  <a:gd name="connsiteY107" fmla="*/ 3164840 h 3850640"/>
                  <a:gd name="connsiteX108" fmla="*/ 3845560 w 4409440"/>
                  <a:gd name="connsiteY108" fmla="*/ 3195320 h 3850640"/>
                  <a:gd name="connsiteX109" fmla="*/ 3891280 w 4409440"/>
                  <a:gd name="connsiteY109" fmla="*/ 3205480 h 3850640"/>
                  <a:gd name="connsiteX110" fmla="*/ 3911600 w 4409440"/>
                  <a:gd name="connsiteY110" fmla="*/ 3215640 h 3850640"/>
                  <a:gd name="connsiteX111" fmla="*/ 3952240 w 4409440"/>
                  <a:gd name="connsiteY111" fmla="*/ 3225800 h 3850640"/>
                  <a:gd name="connsiteX112" fmla="*/ 3962400 w 4409440"/>
                  <a:gd name="connsiteY112" fmla="*/ 3241040 h 3850640"/>
                  <a:gd name="connsiteX113" fmla="*/ 3992880 w 4409440"/>
                  <a:gd name="connsiteY113" fmla="*/ 3261360 h 3850640"/>
                  <a:gd name="connsiteX114" fmla="*/ 4023360 w 4409440"/>
                  <a:gd name="connsiteY114" fmla="*/ 3307080 h 3850640"/>
                  <a:gd name="connsiteX115" fmla="*/ 4043680 w 4409440"/>
                  <a:gd name="connsiteY115" fmla="*/ 3368040 h 3850640"/>
                  <a:gd name="connsiteX116" fmla="*/ 4053840 w 4409440"/>
                  <a:gd name="connsiteY116" fmla="*/ 3423920 h 3850640"/>
                  <a:gd name="connsiteX117" fmla="*/ 4058920 w 4409440"/>
                  <a:gd name="connsiteY117" fmla="*/ 3439160 h 3850640"/>
                  <a:gd name="connsiteX118" fmla="*/ 4064000 w 4409440"/>
                  <a:gd name="connsiteY118" fmla="*/ 3469640 h 3850640"/>
                  <a:gd name="connsiteX119" fmla="*/ 4084320 w 4409440"/>
                  <a:gd name="connsiteY119" fmla="*/ 3525520 h 3850640"/>
                  <a:gd name="connsiteX120" fmla="*/ 4089400 w 4409440"/>
                  <a:gd name="connsiteY120" fmla="*/ 3550920 h 3850640"/>
                  <a:gd name="connsiteX121" fmla="*/ 4130040 w 4409440"/>
                  <a:gd name="connsiteY121" fmla="*/ 3611880 h 3850640"/>
                  <a:gd name="connsiteX122" fmla="*/ 4140200 w 4409440"/>
                  <a:gd name="connsiteY122" fmla="*/ 3627120 h 3850640"/>
                  <a:gd name="connsiteX123" fmla="*/ 4155440 w 4409440"/>
                  <a:gd name="connsiteY123" fmla="*/ 3642360 h 3850640"/>
                  <a:gd name="connsiteX124" fmla="*/ 4170680 w 4409440"/>
                  <a:gd name="connsiteY124" fmla="*/ 3667760 h 3850640"/>
                  <a:gd name="connsiteX125" fmla="*/ 4196080 w 4409440"/>
                  <a:gd name="connsiteY125" fmla="*/ 3683000 h 3850640"/>
                  <a:gd name="connsiteX126" fmla="*/ 4206240 w 4409440"/>
                  <a:gd name="connsiteY126" fmla="*/ 3698240 h 3850640"/>
                  <a:gd name="connsiteX127" fmla="*/ 4241800 w 4409440"/>
                  <a:gd name="connsiteY127" fmla="*/ 3738880 h 3850640"/>
                  <a:gd name="connsiteX128" fmla="*/ 4251960 w 4409440"/>
                  <a:gd name="connsiteY128" fmla="*/ 3759200 h 3850640"/>
                  <a:gd name="connsiteX129" fmla="*/ 4267200 w 4409440"/>
                  <a:gd name="connsiteY129" fmla="*/ 3794760 h 3850640"/>
                  <a:gd name="connsiteX130" fmla="*/ 4302760 w 4409440"/>
                  <a:gd name="connsiteY130" fmla="*/ 3815080 h 3850640"/>
                  <a:gd name="connsiteX131" fmla="*/ 4328160 w 4409440"/>
                  <a:gd name="connsiteY131" fmla="*/ 3840480 h 3850640"/>
                  <a:gd name="connsiteX132" fmla="*/ 4358640 w 4409440"/>
                  <a:gd name="connsiteY132" fmla="*/ 3850640 h 3850640"/>
                  <a:gd name="connsiteX133" fmla="*/ 4389120 w 4409440"/>
                  <a:gd name="connsiteY133" fmla="*/ 3845560 h 3850640"/>
                  <a:gd name="connsiteX134" fmla="*/ 4394200 w 4409440"/>
                  <a:gd name="connsiteY134" fmla="*/ 3825240 h 3850640"/>
                  <a:gd name="connsiteX135" fmla="*/ 4409440 w 4409440"/>
                  <a:gd name="connsiteY13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1905000 w 4409440"/>
                  <a:gd name="connsiteY10" fmla="*/ 472440 h 3850640"/>
                  <a:gd name="connsiteX11" fmla="*/ 2007926 w 4409440"/>
                  <a:gd name="connsiteY11" fmla="*/ 497398 h 3850640"/>
                  <a:gd name="connsiteX12" fmla="*/ 2215763 w 4409440"/>
                  <a:gd name="connsiteY12" fmla="*/ 629920 h 3850640"/>
                  <a:gd name="connsiteX13" fmla="*/ 2265680 w 4409440"/>
                  <a:gd name="connsiteY13" fmla="*/ 680720 h 3850640"/>
                  <a:gd name="connsiteX14" fmla="*/ 2286000 w 4409440"/>
                  <a:gd name="connsiteY14" fmla="*/ 695960 h 3850640"/>
                  <a:gd name="connsiteX15" fmla="*/ 2336800 w 4409440"/>
                  <a:gd name="connsiteY15" fmla="*/ 721360 h 3850640"/>
                  <a:gd name="connsiteX16" fmla="*/ 2352040 w 4409440"/>
                  <a:gd name="connsiteY16" fmla="*/ 736600 h 3850640"/>
                  <a:gd name="connsiteX17" fmla="*/ 2438400 w 4409440"/>
                  <a:gd name="connsiteY17" fmla="*/ 777240 h 3850640"/>
                  <a:gd name="connsiteX18" fmla="*/ 2458720 w 4409440"/>
                  <a:gd name="connsiteY18" fmla="*/ 792480 h 3850640"/>
                  <a:gd name="connsiteX19" fmla="*/ 2479040 w 4409440"/>
                  <a:gd name="connsiteY19" fmla="*/ 802640 h 3850640"/>
                  <a:gd name="connsiteX20" fmla="*/ 2504440 w 4409440"/>
                  <a:gd name="connsiteY20" fmla="*/ 817880 h 3850640"/>
                  <a:gd name="connsiteX21" fmla="*/ 2529840 w 4409440"/>
                  <a:gd name="connsiteY21" fmla="*/ 848360 h 3850640"/>
                  <a:gd name="connsiteX22" fmla="*/ 2545080 w 4409440"/>
                  <a:gd name="connsiteY22" fmla="*/ 873760 h 3850640"/>
                  <a:gd name="connsiteX23" fmla="*/ 2570480 w 4409440"/>
                  <a:gd name="connsiteY23" fmla="*/ 894080 h 3850640"/>
                  <a:gd name="connsiteX24" fmla="*/ 2590800 w 4409440"/>
                  <a:gd name="connsiteY24" fmla="*/ 914400 h 3850640"/>
                  <a:gd name="connsiteX25" fmla="*/ 2636520 w 4409440"/>
                  <a:gd name="connsiteY25" fmla="*/ 939800 h 3850640"/>
                  <a:gd name="connsiteX26" fmla="*/ 2687320 w 4409440"/>
                  <a:gd name="connsiteY26" fmla="*/ 980440 h 3850640"/>
                  <a:gd name="connsiteX27" fmla="*/ 2707640 w 4409440"/>
                  <a:gd name="connsiteY27" fmla="*/ 990600 h 3850640"/>
                  <a:gd name="connsiteX28" fmla="*/ 2758440 w 4409440"/>
                  <a:gd name="connsiteY28" fmla="*/ 1046480 h 3850640"/>
                  <a:gd name="connsiteX29" fmla="*/ 2763520 w 4409440"/>
                  <a:gd name="connsiteY29" fmla="*/ 1061720 h 3850640"/>
                  <a:gd name="connsiteX30" fmla="*/ 2768600 w 4409440"/>
                  <a:gd name="connsiteY30" fmla="*/ 1087120 h 3850640"/>
                  <a:gd name="connsiteX31" fmla="*/ 2788920 w 4409440"/>
                  <a:gd name="connsiteY31" fmla="*/ 1117600 h 3850640"/>
                  <a:gd name="connsiteX32" fmla="*/ 2799080 w 4409440"/>
                  <a:gd name="connsiteY32" fmla="*/ 1132840 h 3850640"/>
                  <a:gd name="connsiteX33" fmla="*/ 2809240 w 4409440"/>
                  <a:gd name="connsiteY33" fmla="*/ 1168400 h 3850640"/>
                  <a:gd name="connsiteX34" fmla="*/ 2814320 w 4409440"/>
                  <a:gd name="connsiteY34" fmla="*/ 1183640 h 3850640"/>
                  <a:gd name="connsiteX35" fmla="*/ 2824480 w 4409440"/>
                  <a:gd name="connsiteY35" fmla="*/ 1198880 h 3850640"/>
                  <a:gd name="connsiteX36" fmla="*/ 2819400 w 4409440"/>
                  <a:gd name="connsiteY36" fmla="*/ 1270000 h 3850640"/>
                  <a:gd name="connsiteX37" fmla="*/ 2804160 w 4409440"/>
                  <a:gd name="connsiteY37" fmla="*/ 1285240 h 3850640"/>
                  <a:gd name="connsiteX38" fmla="*/ 2794000 w 4409440"/>
                  <a:gd name="connsiteY38" fmla="*/ 1305560 h 3850640"/>
                  <a:gd name="connsiteX39" fmla="*/ 2773680 w 4409440"/>
                  <a:gd name="connsiteY39" fmla="*/ 1336040 h 3850640"/>
                  <a:gd name="connsiteX40" fmla="*/ 2758440 w 4409440"/>
                  <a:gd name="connsiteY40" fmla="*/ 1366520 h 3850640"/>
                  <a:gd name="connsiteX41" fmla="*/ 2753360 w 4409440"/>
                  <a:gd name="connsiteY41" fmla="*/ 1386840 h 3850640"/>
                  <a:gd name="connsiteX42" fmla="*/ 2748280 w 4409440"/>
                  <a:gd name="connsiteY42" fmla="*/ 1402080 h 3850640"/>
                  <a:gd name="connsiteX43" fmla="*/ 2738120 w 4409440"/>
                  <a:gd name="connsiteY43" fmla="*/ 1442720 h 3850640"/>
                  <a:gd name="connsiteX44" fmla="*/ 2733040 w 4409440"/>
                  <a:gd name="connsiteY44" fmla="*/ 1457960 h 3850640"/>
                  <a:gd name="connsiteX45" fmla="*/ 2727960 w 4409440"/>
                  <a:gd name="connsiteY45" fmla="*/ 1488440 h 3850640"/>
                  <a:gd name="connsiteX46" fmla="*/ 2717800 w 4409440"/>
                  <a:gd name="connsiteY46" fmla="*/ 1508760 h 3850640"/>
                  <a:gd name="connsiteX47" fmla="*/ 2707640 w 4409440"/>
                  <a:gd name="connsiteY47" fmla="*/ 1534160 h 3850640"/>
                  <a:gd name="connsiteX48" fmla="*/ 2697480 w 4409440"/>
                  <a:gd name="connsiteY48" fmla="*/ 1549400 h 3850640"/>
                  <a:gd name="connsiteX49" fmla="*/ 2687320 w 4409440"/>
                  <a:gd name="connsiteY49" fmla="*/ 1579880 h 3850640"/>
                  <a:gd name="connsiteX50" fmla="*/ 2682240 w 4409440"/>
                  <a:gd name="connsiteY50" fmla="*/ 1595120 h 3850640"/>
                  <a:gd name="connsiteX51" fmla="*/ 2672080 w 4409440"/>
                  <a:gd name="connsiteY51" fmla="*/ 1625600 h 3850640"/>
                  <a:gd name="connsiteX52" fmla="*/ 2677160 w 4409440"/>
                  <a:gd name="connsiteY52" fmla="*/ 1732280 h 3850640"/>
                  <a:gd name="connsiteX53" fmla="*/ 2697480 w 4409440"/>
                  <a:gd name="connsiteY53" fmla="*/ 1752600 h 3850640"/>
                  <a:gd name="connsiteX54" fmla="*/ 2707640 w 4409440"/>
                  <a:gd name="connsiteY54" fmla="*/ 1772920 h 3850640"/>
                  <a:gd name="connsiteX55" fmla="*/ 2722880 w 4409440"/>
                  <a:gd name="connsiteY55" fmla="*/ 1788160 h 3850640"/>
                  <a:gd name="connsiteX56" fmla="*/ 2738120 w 4409440"/>
                  <a:gd name="connsiteY56" fmla="*/ 1808480 h 3850640"/>
                  <a:gd name="connsiteX57" fmla="*/ 2743200 w 4409440"/>
                  <a:gd name="connsiteY57" fmla="*/ 1828800 h 3850640"/>
                  <a:gd name="connsiteX58" fmla="*/ 2783840 w 4409440"/>
                  <a:gd name="connsiteY58" fmla="*/ 1869440 h 3850640"/>
                  <a:gd name="connsiteX59" fmla="*/ 2794000 w 4409440"/>
                  <a:gd name="connsiteY59" fmla="*/ 1889760 h 3850640"/>
                  <a:gd name="connsiteX60" fmla="*/ 2804160 w 4409440"/>
                  <a:gd name="connsiteY60" fmla="*/ 1905000 h 3850640"/>
                  <a:gd name="connsiteX61" fmla="*/ 2809240 w 4409440"/>
                  <a:gd name="connsiteY61" fmla="*/ 1920240 h 3850640"/>
                  <a:gd name="connsiteX62" fmla="*/ 2824480 w 4409440"/>
                  <a:gd name="connsiteY62" fmla="*/ 1940560 h 3850640"/>
                  <a:gd name="connsiteX63" fmla="*/ 2834640 w 4409440"/>
                  <a:gd name="connsiteY63" fmla="*/ 1955800 h 3850640"/>
                  <a:gd name="connsiteX64" fmla="*/ 2849880 w 4409440"/>
                  <a:gd name="connsiteY64" fmla="*/ 1965960 h 3850640"/>
                  <a:gd name="connsiteX65" fmla="*/ 2860040 w 4409440"/>
                  <a:gd name="connsiteY65" fmla="*/ 1981200 h 3850640"/>
                  <a:gd name="connsiteX66" fmla="*/ 2870200 w 4409440"/>
                  <a:gd name="connsiteY66" fmla="*/ 2001520 h 3850640"/>
                  <a:gd name="connsiteX67" fmla="*/ 2885440 w 4409440"/>
                  <a:gd name="connsiteY67" fmla="*/ 2016760 h 3850640"/>
                  <a:gd name="connsiteX68" fmla="*/ 2890520 w 4409440"/>
                  <a:gd name="connsiteY68" fmla="*/ 2032000 h 3850640"/>
                  <a:gd name="connsiteX69" fmla="*/ 2926080 w 4409440"/>
                  <a:gd name="connsiteY69" fmla="*/ 2072640 h 3850640"/>
                  <a:gd name="connsiteX70" fmla="*/ 2956560 w 4409440"/>
                  <a:gd name="connsiteY70" fmla="*/ 2113280 h 3850640"/>
                  <a:gd name="connsiteX71" fmla="*/ 2966720 w 4409440"/>
                  <a:gd name="connsiteY71" fmla="*/ 2128520 h 3850640"/>
                  <a:gd name="connsiteX72" fmla="*/ 2981960 w 4409440"/>
                  <a:gd name="connsiteY72" fmla="*/ 2143760 h 3850640"/>
                  <a:gd name="connsiteX73" fmla="*/ 2992120 w 4409440"/>
                  <a:gd name="connsiteY73" fmla="*/ 2159000 h 3850640"/>
                  <a:gd name="connsiteX74" fmla="*/ 3007360 w 4409440"/>
                  <a:gd name="connsiteY74" fmla="*/ 2174240 h 3850640"/>
                  <a:gd name="connsiteX75" fmla="*/ 3053080 w 4409440"/>
                  <a:gd name="connsiteY75" fmla="*/ 2225040 h 3850640"/>
                  <a:gd name="connsiteX76" fmla="*/ 3088640 w 4409440"/>
                  <a:gd name="connsiteY76" fmla="*/ 2250440 h 3850640"/>
                  <a:gd name="connsiteX77" fmla="*/ 3124200 w 4409440"/>
                  <a:gd name="connsiteY77" fmla="*/ 2275840 h 3850640"/>
                  <a:gd name="connsiteX78" fmla="*/ 3154680 w 4409440"/>
                  <a:gd name="connsiteY78" fmla="*/ 2316480 h 3850640"/>
                  <a:gd name="connsiteX79" fmla="*/ 3185160 w 4409440"/>
                  <a:gd name="connsiteY79" fmla="*/ 2346960 h 3850640"/>
                  <a:gd name="connsiteX80" fmla="*/ 3195320 w 4409440"/>
                  <a:gd name="connsiteY80" fmla="*/ 2362200 h 3850640"/>
                  <a:gd name="connsiteX81" fmla="*/ 3225800 w 4409440"/>
                  <a:gd name="connsiteY81" fmla="*/ 2382520 h 3850640"/>
                  <a:gd name="connsiteX82" fmla="*/ 3241040 w 4409440"/>
                  <a:gd name="connsiteY82" fmla="*/ 2402840 h 3850640"/>
                  <a:gd name="connsiteX83" fmla="*/ 3271520 w 4409440"/>
                  <a:gd name="connsiteY83" fmla="*/ 2453640 h 3850640"/>
                  <a:gd name="connsiteX84" fmla="*/ 3276600 w 4409440"/>
                  <a:gd name="connsiteY84" fmla="*/ 2468880 h 3850640"/>
                  <a:gd name="connsiteX85" fmla="*/ 3322320 w 4409440"/>
                  <a:gd name="connsiteY85" fmla="*/ 2529840 h 3850640"/>
                  <a:gd name="connsiteX86" fmla="*/ 3342640 w 4409440"/>
                  <a:gd name="connsiteY86" fmla="*/ 2575560 h 3850640"/>
                  <a:gd name="connsiteX87" fmla="*/ 3378200 w 4409440"/>
                  <a:gd name="connsiteY87" fmla="*/ 2616200 h 3850640"/>
                  <a:gd name="connsiteX88" fmla="*/ 3398520 w 4409440"/>
                  <a:gd name="connsiteY88" fmla="*/ 2646680 h 3850640"/>
                  <a:gd name="connsiteX89" fmla="*/ 3403600 w 4409440"/>
                  <a:gd name="connsiteY89" fmla="*/ 2667000 h 3850640"/>
                  <a:gd name="connsiteX90" fmla="*/ 3439160 w 4409440"/>
                  <a:gd name="connsiteY90" fmla="*/ 2702560 h 3850640"/>
                  <a:gd name="connsiteX91" fmla="*/ 3454400 w 4409440"/>
                  <a:gd name="connsiteY91" fmla="*/ 2727960 h 3850640"/>
                  <a:gd name="connsiteX92" fmla="*/ 3489960 w 4409440"/>
                  <a:gd name="connsiteY92" fmla="*/ 2763520 h 3850640"/>
                  <a:gd name="connsiteX93" fmla="*/ 3535680 w 4409440"/>
                  <a:gd name="connsiteY93" fmla="*/ 2829560 h 3850640"/>
                  <a:gd name="connsiteX94" fmla="*/ 3550920 w 4409440"/>
                  <a:gd name="connsiteY94" fmla="*/ 2839720 h 3850640"/>
                  <a:gd name="connsiteX95" fmla="*/ 3576320 w 4409440"/>
                  <a:gd name="connsiteY95" fmla="*/ 2865120 h 3850640"/>
                  <a:gd name="connsiteX96" fmla="*/ 3591560 w 4409440"/>
                  <a:gd name="connsiteY96" fmla="*/ 2870200 h 3850640"/>
                  <a:gd name="connsiteX97" fmla="*/ 3606800 w 4409440"/>
                  <a:gd name="connsiteY97" fmla="*/ 2880360 h 3850640"/>
                  <a:gd name="connsiteX98" fmla="*/ 3652520 w 4409440"/>
                  <a:gd name="connsiteY98" fmla="*/ 2941320 h 3850640"/>
                  <a:gd name="connsiteX99" fmla="*/ 3672840 w 4409440"/>
                  <a:gd name="connsiteY99" fmla="*/ 2961640 h 3850640"/>
                  <a:gd name="connsiteX100" fmla="*/ 3693160 w 4409440"/>
                  <a:gd name="connsiteY100" fmla="*/ 3012440 h 3850640"/>
                  <a:gd name="connsiteX101" fmla="*/ 3708400 w 4409440"/>
                  <a:gd name="connsiteY101" fmla="*/ 3027680 h 3850640"/>
                  <a:gd name="connsiteX102" fmla="*/ 3713480 w 4409440"/>
                  <a:gd name="connsiteY102" fmla="*/ 3042920 h 3850640"/>
                  <a:gd name="connsiteX103" fmla="*/ 3749040 w 4409440"/>
                  <a:gd name="connsiteY103" fmla="*/ 3088640 h 3850640"/>
                  <a:gd name="connsiteX104" fmla="*/ 3754120 w 4409440"/>
                  <a:gd name="connsiteY104" fmla="*/ 3103880 h 3850640"/>
                  <a:gd name="connsiteX105" fmla="*/ 3784600 w 4409440"/>
                  <a:gd name="connsiteY105" fmla="*/ 3149600 h 3850640"/>
                  <a:gd name="connsiteX106" fmla="*/ 3799840 w 4409440"/>
                  <a:gd name="connsiteY106" fmla="*/ 3164840 h 3850640"/>
                  <a:gd name="connsiteX107" fmla="*/ 3845560 w 4409440"/>
                  <a:gd name="connsiteY107" fmla="*/ 3195320 h 3850640"/>
                  <a:gd name="connsiteX108" fmla="*/ 3891280 w 4409440"/>
                  <a:gd name="connsiteY108" fmla="*/ 3205480 h 3850640"/>
                  <a:gd name="connsiteX109" fmla="*/ 3911600 w 4409440"/>
                  <a:gd name="connsiteY109" fmla="*/ 3215640 h 3850640"/>
                  <a:gd name="connsiteX110" fmla="*/ 3952240 w 4409440"/>
                  <a:gd name="connsiteY110" fmla="*/ 3225800 h 3850640"/>
                  <a:gd name="connsiteX111" fmla="*/ 3962400 w 4409440"/>
                  <a:gd name="connsiteY111" fmla="*/ 3241040 h 3850640"/>
                  <a:gd name="connsiteX112" fmla="*/ 3992880 w 4409440"/>
                  <a:gd name="connsiteY112" fmla="*/ 3261360 h 3850640"/>
                  <a:gd name="connsiteX113" fmla="*/ 4023360 w 4409440"/>
                  <a:gd name="connsiteY113" fmla="*/ 3307080 h 3850640"/>
                  <a:gd name="connsiteX114" fmla="*/ 4043680 w 4409440"/>
                  <a:gd name="connsiteY114" fmla="*/ 3368040 h 3850640"/>
                  <a:gd name="connsiteX115" fmla="*/ 4053840 w 4409440"/>
                  <a:gd name="connsiteY115" fmla="*/ 3423920 h 3850640"/>
                  <a:gd name="connsiteX116" fmla="*/ 4058920 w 4409440"/>
                  <a:gd name="connsiteY116" fmla="*/ 3439160 h 3850640"/>
                  <a:gd name="connsiteX117" fmla="*/ 4064000 w 4409440"/>
                  <a:gd name="connsiteY117" fmla="*/ 3469640 h 3850640"/>
                  <a:gd name="connsiteX118" fmla="*/ 4084320 w 4409440"/>
                  <a:gd name="connsiteY118" fmla="*/ 3525520 h 3850640"/>
                  <a:gd name="connsiteX119" fmla="*/ 4089400 w 4409440"/>
                  <a:gd name="connsiteY119" fmla="*/ 3550920 h 3850640"/>
                  <a:gd name="connsiteX120" fmla="*/ 4130040 w 4409440"/>
                  <a:gd name="connsiteY120" fmla="*/ 3611880 h 3850640"/>
                  <a:gd name="connsiteX121" fmla="*/ 4140200 w 4409440"/>
                  <a:gd name="connsiteY121" fmla="*/ 3627120 h 3850640"/>
                  <a:gd name="connsiteX122" fmla="*/ 4155440 w 4409440"/>
                  <a:gd name="connsiteY122" fmla="*/ 3642360 h 3850640"/>
                  <a:gd name="connsiteX123" fmla="*/ 4170680 w 4409440"/>
                  <a:gd name="connsiteY123" fmla="*/ 3667760 h 3850640"/>
                  <a:gd name="connsiteX124" fmla="*/ 4196080 w 4409440"/>
                  <a:gd name="connsiteY124" fmla="*/ 3683000 h 3850640"/>
                  <a:gd name="connsiteX125" fmla="*/ 4206240 w 4409440"/>
                  <a:gd name="connsiteY125" fmla="*/ 3698240 h 3850640"/>
                  <a:gd name="connsiteX126" fmla="*/ 4241800 w 4409440"/>
                  <a:gd name="connsiteY126" fmla="*/ 3738880 h 3850640"/>
                  <a:gd name="connsiteX127" fmla="*/ 4251960 w 4409440"/>
                  <a:gd name="connsiteY127" fmla="*/ 3759200 h 3850640"/>
                  <a:gd name="connsiteX128" fmla="*/ 4267200 w 4409440"/>
                  <a:gd name="connsiteY128" fmla="*/ 3794760 h 3850640"/>
                  <a:gd name="connsiteX129" fmla="*/ 4302760 w 4409440"/>
                  <a:gd name="connsiteY129" fmla="*/ 3815080 h 3850640"/>
                  <a:gd name="connsiteX130" fmla="*/ 4328160 w 4409440"/>
                  <a:gd name="connsiteY130" fmla="*/ 3840480 h 3850640"/>
                  <a:gd name="connsiteX131" fmla="*/ 4358640 w 4409440"/>
                  <a:gd name="connsiteY131" fmla="*/ 3850640 h 3850640"/>
                  <a:gd name="connsiteX132" fmla="*/ 4389120 w 4409440"/>
                  <a:gd name="connsiteY132" fmla="*/ 3845560 h 3850640"/>
                  <a:gd name="connsiteX133" fmla="*/ 4394200 w 4409440"/>
                  <a:gd name="connsiteY133" fmla="*/ 3825240 h 3850640"/>
                  <a:gd name="connsiteX134" fmla="*/ 4409440 w 4409440"/>
                  <a:gd name="connsiteY13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265680 w 4409440"/>
                  <a:gd name="connsiteY12" fmla="*/ 680720 h 3850640"/>
                  <a:gd name="connsiteX13" fmla="*/ 2286000 w 4409440"/>
                  <a:gd name="connsiteY13" fmla="*/ 695960 h 3850640"/>
                  <a:gd name="connsiteX14" fmla="*/ 2336800 w 4409440"/>
                  <a:gd name="connsiteY14" fmla="*/ 721360 h 3850640"/>
                  <a:gd name="connsiteX15" fmla="*/ 2352040 w 4409440"/>
                  <a:gd name="connsiteY15" fmla="*/ 736600 h 3850640"/>
                  <a:gd name="connsiteX16" fmla="*/ 2438400 w 4409440"/>
                  <a:gd name="connsiteY16" fmla="*/ 777240 h 3850640"/>
                  <a:gd name="connsiteX17" fmla="*/ 2458720 w 4409440"/>
                  <a:gd name="connsiteY17" fmla="*/ 792480 h 3850640"/>
                  <a:gd name="connsiteX18" fmla="*/ 2479040 w 4409440"/>
                  <a:gd name="connsiteY18" fmla="*/ 802640 h 3850640"/>
                  <a:gd name="connsiteX19" fmla="*/ 2504440 w 4409440"/>
                  <a:gd name="connsiteY19" fmla="*/ 817880 h 3850640"/>
                  <a:gd name="connsiteX20" fmla="*/ 2529840 w 4409440"/>
                  <a:gd name="connsiteY20" fmla="*/ 848360 h 3850640"/>
                  <a:gd name="connsiteX21" fmla="*/ 2545080 w 4409440"/>
                  <a:gd name="connsiteY21" fmla="*/ 873760 h 3850640"/>
                  <a:gd name="connsiteX22" fmla="*/ 2570480 w 4409440"/>
                  <a:gd name="connsiteY22" fmla="*/ 894080 h 3850640"/>
                  <a:gd name="connsiteX23" fmla="*/ 2590800 w 4409440"/>
                  <a:gd name="connsiteY23" fmla="*/ 914400 h 3850640"/>
                  <a:gd name="connsiteX24" fmla="*/ 2636520 w 4409440"/>
                  <a:gd name="connsiteY24" fmla="*/ 939800 h 3850640"/>
                  <a:gd name="connsiteX25" fmla="*/ 2687320 w 4409440"/>
                  <a:gd name="connsiteY25" fmla="*/ 980440 h 3850640"/>
                  <a:gd name="connsiteX26" fmla="*/ 2707640 w 4409440"/>
                  <a:gd name="connsiteY26" fmla="*/ 990600 h 3850640"/>
                  <a:gd name="connsiteX27" fmla="*/ 2758440 w 4409440"/>
                  <a:gd name="connsiteY27" fmla="*/ 1046480 h 3850640"/>
                  <a:gd name="connsiteX28" fmla="*/ 2763520 w 4409440"/>
                  <a:gd name="connsiteY28" fmla="*/ 1061720 h 3850640"/>
                  <a:gd name="connsiteX29" fmla="*/ 2768600 w 4409440"/>
                  <a:gd name="connsiteY29" fmla="*/ 1087120 h 3850640"/>
                  <a:gd name="connsiteX30" fmla="*/ 2788920 w 4409440"/>
                  <a:gd name="connsiteY30" fmla="*/ 1117600 h 3850640"/>
                  <a:gd name="connsiteX31" fmla="*/ 2799080 w 4409440"/>
                  <a:gd name="connsiteY31" fmla="*/ 1132840 h 3850640"/>
                  <a:gd name="connsiteX32" fmla="*/ 2809240 w 4409440"/>
                  <a:gd name="connsiteY32" fmla="*/ 1168400 h 3850640"/>
                  <a:gd name="connsiteX33" fmla="*/ 2814320 w 4409440"/>
                  <a:gd name="connsiteY33" fmla="*/ 1183640 h 3850640"/>
                  <a:gd name="connsiteX34" fmla="*/ 2824480 w 4409440"/>
                  <a:gd name="connsiteY34" fmla="*/ 1198880 h 3850640"/>
                  <a:gd name="connsiteX35" fmla="*/ 2819400 w 4409440"/>
                  <a:gd name="connsiteY35" fmla="*/ 1270000 h 3850640"/>
                  <a:gd name="connsiteX36" fmla="*/ 2804160 w 4409440"/>
                  <a:gd name="connsiteY36" fmla="*/ 1285240 h 3850640"/>
                  <a:gd name="connsiteX37" fmla="*/ 2794000 w 4409440"/>
                  <a:gd name="connsiteY37" fmla="*/ 1305560 h 3850640"/>
                  <a:gd name="connsiteX38" fmla="*/ 2773680 w 4409440"/>
                  <a:gd name="connsiteY38" fmla="*/ 1336040 h 3850640"/>
                  <a:gd name="connsiteX39" fmla="*/ 2758440 w 4409440"/>
                  <a:gd name="connsiteY39" fmla="*/ 1366520 h 3850640"/>
                  <a:gd name="connsiteX40" fmla="*/ 2753360 w 4409440"/>
                  <a:gd name="connsiteY40" fmla="*/ 1386840 h 3850640"/>
                  <a:gd name="connsiteX41" fmla="*/ 2748280 w 4409440"/>
                  <a:gd name="connsiteY41" fmla="*/ 1402080 h 3850640"/>
                  <a:gd name="connsiteX42" fmla="*/ 2738120 w 4409440"/>
                  <a:gd name="connsiteY42" fmla="*/ 1442720 h 3850640"/>
                  <a:gd name="connsiteX43" fmla="*/ 2733040 w 4409440"/>
                  <a:gd name="connsiteY43" fmla="*/ 1457960 h 3850640"/>
                  <a:gd name="connsiteX44" fmla="*/ 2727960 w 4409440"/>
                  <a:gd name="connsiteY44" fmla="*/ 1488440 h 3850640"/>
                  <a:gd name="connsiteX45" fmla="*/ 2717800 w 4409440"/>
                  <a:gd name="connsiteY45" fmla="*/ 1508760 h 3850640"/>
                  <a:gd name="connsiteX46" fmla="*/ 2707640 w 4409440"/>
                  <a:gd name="connsiteY46" fmla="*/ 1534160 h 3850640"/>
                  <a:gd name="connsiteX47" fmla="*/ 2697480 w 4409440"/>
                  <a:gd name="connsiteY47" fmla="*/ 1549400 h 3850640"/>
                  <a:gd name="connsiteX48" fmla="*/ 2687320 w 4409440"/>
                  <a:gd name="connsiteY48" fmla="*/ 1579880 h 3850640"/>
                  <a:gd name="connsiteX49" fmla="*/ 2682240 w 4409440"/>
                  <a:gd name="connsiteY49" fmla="*/ 1595120 h 3850640"/>
                  <a:gd name="connsiteX50" fmla="*/ 2672080 w 4409440"/>
                  <a:gd name="connsiteY50" fmla="*/ 1625600 h 3850640"/>
                  <a:gd name="connsiteX51" fmla="*/ 2677160 w 4409440"/>
                  <a:gd name="connsiteY51" fmla="*/ 1732280 h 3850640"/>
                  <a:gd name="connsiteX52" fmla="*/ 2697480 w 4409440"/>
                  <a:gd name="connsiteY52" fmla="*/ 1752600 h 3850640"/>
                  <a:gd name="connsiteX53" fmla="*/ 2707640 w 4409440"/>
                  <a:gd name="connsiteY53" fmla="*/ 1772920 h 3850640"/>
                  <a:gd name="connsiteX54" fmla="*/ 2722880 w 4409440"/>
                  <a:gd name="connsiteY54" fmla="*/ 1788160 h 3850640"/>
                  <a:gd name="connsiteX55" fmla="*/ 2738120 w 4409440"/>
                  <a:gd name="connsiteY55" fmla="*/ 1808480 h 3850640"/>
                  <a:gd name="connsiteX56" fmla="*/ 2743200 w 4409440"/>
                  <a:gd name="connsiteY56" fmla="*/ 1828800 h 3850640"/>
                  <a:gd name="connsiteX57" fmla="*/ 2783840 w 4409440"/>
                  <a:gd name="connsiteY57" fmla="*/ 1869440 h 3850640"/>
                  <a:gd name="connsiteX58" fmla="*/ 2794000 w 4409440"/>
                  <a:gd name="connsiteY58" fmla="*/ 1889760 h 3850640"/>
                  <a:gd name="connsiteX59" fmla="*/ 2804160 w 4409440"/>
                  <a:gd name="connsiteY59" fmla="*/ 1905000 h 3850640"/>
                  <a:gd name="connsiteX60" fmla="*/ 2809240 w 4409440"/>
                  <a:gd name="connsiteY60" fmla="*/ 1920240 h 3850640"/>
                  <a:gd name="connsiteX61" fmla="*/ 2824480 w 4409440"/>
                  <a:gd name="connsiteY61" fmla="*/ 1940560 h 3850640"/>
                  <a:gd name="connsiteX62" fmla="*/ 2834640 w 4409440"/>
                  <a:gd name="connsiteY62" fmla="*/ 1955800 h 3850640"/>
                  <a:gd name="connsiteX63" fmla="*/ 2849880 w 4409440"/>
                  <a:gd name="connsiteY63" fmla="*/ 1965960 h 3850640"/>
                  <a:gd name="connsiteX64" fmla="*/ 2860040 w 4409440"/>
                  <a:gd name="connsiteY64" fmla="*/ 1981200 h 3850640"/>
                  <a:gd name="connsiteX65" fmla="*/ 2870200 w 4409440"/>
                  <a:gd name="connsiteY65" fmla="*/ 2001520 h 3850640"/>
                  <a:gd name="connsiteX66" fmla="*/ 2885440 w 4409440"/>
                  <a:gd name="connsiteY66" fmla="*/ 2016760 h 3850640"/>
                  <a:gd name="connsiteX67" fmla="*/ 2890520 w 4409440"/>
                  <a:gd name="connsiteY67" fmla="*/ 2032000 h 3850640"/>
                  <a:gd name="connsiteX68" fmla="*/ 2926080 w 4409440"/>
                  <a:gd name="connsiteY68" fmla="*/ 2072640 h 3850640"/>
                  <a:gd name="connsiteX69" fmla="*/ 2956560 w 4409440"/>
                  <a:gd name="connsiteY69" fmla="*/ 2113280 h 3850640"/>
                  <a:gd name="connsiteX70" fmla="*/ 2966720 w 4409440"/>
                  <a:gd name="connsiteY70" fmla="*/ 2128520 h 3850640"/>
                  <a:gd name="connsiteX71" fmla="*/ 2981960 w 4409440"/>
                  <a:gd name="connsiteY71" fmla="*/ 2143760 h 3850640"/>
                  <a:gd name="connsiteX72" fmla="*/ 2992120 w 4409440"/>
                  <a:gd name="connsiteY72" fmla="*/ 2159000 h 3850640"/>
                  <a:gd name="connsiteX73" fmla="*/ 3007360 w 4409440"/>
                  <a:gd name="connsiteY73" fmla="*/ 2174240 h 3850640"/>
                  <a:gd name="connsiteX74" fmla="*/ 3053080 w 4409440"/>
                  <a:gd name="connsiteY74" fmla="*/ 2225040 h 3850640"/>
                  <a:gd name="connsiteX75" fmla="*/ 3088640 w 4409440"/>
                  <a:gd name="connsiteY75" fmla="*/ 2250440 h 3850640"/>
                  <a:gd name="connsiteX76" fmla="*/ 3124200 w 4409440"/>
                  <a:gd name="connsiteY76" fmla="*/ 2275840 h 3850640"/>
                  <a:gd name="connsiteX77" fmla="*/ 3154680 w 4409440"/>
                  <a:gd name="connsiteY77" fmla="*/ 2316480 h 3850640"/>
                  <a:gd name="connsiteX78" fmla="*/ 3185160 w 4409440"/>
                  <a:gd name="connsiteY78" fmla="*/ 2346960 h 3850640"/>
                  <a:gd name="connsiteX79" fmla="*/ 3195320 w 4409440"/>
                  <a:gd name="connsiteY79" fmla="*/ 2362200 h 3850640"/>
                  <a:gd name="connsiteX80" fmla="*/ 3225800 w 4409440"/>
                  <a:gd name="connsiteY80" fmla="*/ 2382520 h 3850640"/>
                  <a:gd name="connsiteX81" fmla="*/ 3241040 w 4409440"/>
                  <a:gd name="connsiteY81" fmla="*/ 2402840 h 3850640"/>
                  <a:gd name="connsiteX82" fmla="*/ 3271520 w 4409440"/>
                  <a:gd name="connsiteY82" fmla="*/ 2453640 h 3850640"/>
                  <a:gd name="connsiteX83" fmla="*/ 3276600 w 4409440"/>
                  <a:gd name="connsiteY83" fmla="*/ 2468880 h 3850640"/>
                  <a:gd name="connsiteX84" fmla="*/ 3322320 w 4409440"/>
                  <a:gd name="connsiteY84" fmla="*/ 2529840 h 3850640"/>
                  <a:gd name="connsiteX85" fmla="*/ 3342640 w 4409440"/>
                  <a:gd name="connsiteY85" fmla="*/ 2575560 h 3850640"/>
                  <a:gd name="connsiteX86" fmla="*/ 3378200 w 4409440"/>
                  <a:gd name="connsiteY86" fmla="*/ 2616200 h 3850640"/>
                  <a:gd name="connsiteX87" fmla="*/ 3398520 w 4409440"/>
                  <a:gd name="connsiteY87" fmla="*/ 2646680 h 3850640"/>
                  <a:gd name="connsiteX88" fmla="*/ 3403600 w 4409440"/>
                  <a:gd name="connsiteY88" fmla="*/ 2667000 h 3850640"/>
                  <a:gd name="connsiteX89" fmla="*/ 3439160 w 4409440"/>
                  <a:gd name="connsiteY89" fmla="*/ 2702560 h 3850640"/>
                  <a:gd name="connsiteX90" fmla="*/ 3454400 w 4409440"/>
                  <a:gd name="connsiteY90" fmla="*/ 2727960 h 3850640"/>
                  <a:gd name="connsiteX91" fmla="*/ 3489960 w 4409440"/>
                  <a:gd name="connsiteY91" fmla="*/ 2763520 h 3850640"/>
                  <a:gd name="connsiteX92" fmla="*/ 3535680 w 4409440"/>
                  <a:gd name="connsiteY92" fmla="*/ 2829560 h 3850640"/>
                  <a:gd name="connsiteX93" fmla="*/ 3550920 w 4409440"/>
                  <a:gd name="connsiteY93" fmla="*/ 2839720 h 3850640"/>
                  <a:gd name="connsiteX94" fmla="*/ 3576320 w 4409440"/>
                  <a:gd name="connsiteY94" fmla="*/ 2865120 h 3850640"/>
                  <a:gd name="connsiteX95" fmla="*/ 3591560 w 4409440"/>
                  <a:gd name="connsiteY95" fmla="*/ 2870200 h 3850640"/>
                  <a:gd name="connsiteX96" fmla="*/ 3606800 w 4409440"/>
                  <a:gd name="connsiteY96" fmla="*/ 2880360 h 3850640"/>
                  <a:gd name="connsiteX97" fmla="*/ 3652520 w 4409440"/>
                  <a:gd name="connsiteY97" fmla="*/ 2941320 h 3850640"/>
                  <a:gd name="connsiteX98" fmla="*/ 3672840 w 4409440"/>
                  <a:gd name="connsiteY98" fmla="*/ 2961640 h 3850640"/>
                  <a:gd name="connsiteX99" fmla="*/ 3693160 w 4409440"/>
                  <a:gd name="connsiteY99" fmla="*/ 3012440 h 3850640"/>
                  <a:gd name="connsiteX100" fmla="*/ 3708400 w 4409440"/>
                  <a:gd name="connsiteY100" fmla="*/ 3027680 h 3850640"/>
                  <a:gd name="connsiteX101" fmla="*/ 3713480 w 4409440"/>
                  <a:gd name="connsiteY101" fmla="*/ 3042920 h 3850640"/>
                  <a:gd name="connsiteX102" fmla="*/ 3749040 w 4409440"/>
                  <a:gd name="connsiteY102" fmla="*/ 3088640 h 3850640"/>
                  <a:gd name="connsiteX103" fmla="*/ 3754120 w 4409440"/>
                  <a:gd name="connsiteY103" fmla="*/ 3103880 h 3850640"/>
                  <a:gd name="connsiteX104" fmla="*/ 3784600 w 4409440"/>
                  <a:gd name="connsiteY104" fmla="*/ 3149600 h 3850640"/>
                  <a:gd name="connsiteX105" fmla="*/ 3799840 w 4409440"/>
                  <a:gd name="connsiteY105" fmla="*/ 3164840 h 3850640"/>
                  <a:gd name="connsiteX106" fmla="*/ 3845560 w 4409440"/>
                  <a:gd name="connsiteY106" fmla="*/ 3195320 h 3850640"/>
                  <a:gd name="connsiteX107" fmla="*/ 3891280 w 4409440"/>
                  <a:gd name="connsiteY107" fmla="*/ 3205480 h 3850640"/>
                  <a:gd name="connsiteX108" fmla="*/ 3911600 w 4409440"/>
                  <a:gd name="connsiteY108" fmla="*/ 3215640 h 3850640"/>
                  <a:gd name="connsiteX109" fmla="*/ 3952240 w 4409440"/>
                  <a:gd name="connsiteY109" fmla="*/ 3225800 h 3850640"/>
                  <a:gd name="connsiteX110" fmla="*/ 3962400 w 4409440"/>
                  <a:gd name="connsiteY110" fmla="*/ 3241040 h 3850640"/>
                  <a:gd name="connsiteX111" fmla="*/ 3992880 w 4409440"/>
                  <a:gd name="connsiteY111" fmla="*/ 3261360 h 3850640"/>
                  <a:gd name="connsiteX112" fmla="*/ 4023360 w 4409440"/>
                  <a:gd name="connsiteY112" fmla="*/ 3307080 h 3850640"/>
                  <a:gd name="connsiteX113" fmla="*/ 4043680 w 4409440"/>
                  <a:gd name="connsiteY113" fmla="*/ 3368040 h 3850640"/>
                  <a:gd name="connsiteX114" fmla="*/ 4053840 w 4409440"/>
                  <a:gd name="connsiteY114" fmla="*/ 3423920 h 3850640"/>
                  <a:gd name="connsiteX115" fmla="*/ 4058920 w 4409440"/>
                  <a:gd name="connsiteY115" fmla="*/ 3439160 h 3850640"/>
                  <a:gd name="connsiteX116" fmla="*/ 4064000 w 4409440"/>
                  <a:gd name="connsiteY116" fmla="*/ 3469640 h 3850640"/>
                  <a:gd name="connsiteX117" fmla="*/ 4084320 w 4409440"/>
                  <a:gd name="connsiteY117" fmla="*/ 3525520 h 3850640"/>
                  <a:gd name="connsiteX118" fmla="*/ 4089400 w 4409440"/>
                  <a:gd name="connsiteY118" fmla="*/ 3550920 h 3850640"/>
                  <a:gd name="connsiteX119" fmla="*/ 4130040 w 4409440"/>
                  <a:gd name="connsiteY119" fmla="*/ 3611880 h 3850640"/>
                  <a:gd name="connsiteX120" fmla="*/ 4140200 w 4409440"/>
                  <a:gd name="connsiteY120" fmla="*/ 3627120 h 3850640"/>
                  <a:gd name="connsiteX121" fmla="*/ 4155440 w 4409440"/>
                  <a:gd name="connsiteY121" fmla="*/ 3642360 h 3850640"/>
                  <a:gd name="connsiteX122" fmla="*/ 4170680 w 4409440"/>
                  <a:gd name="connsiteY122" fmla="*/ 3667760 h 3850640"/>
                  <a:gd name="connsiteX123" fmla="*/ 4196080 w 4409440"/>
                  <a:gd name="connsiteY123" fmla="*/ 3683000 h 3850640"/>
                  <a:gd name="connsiteX124" fmla="*/ 4206240 w 4409440"/>
                  <a:gd name="connsiteY124" fmla="*/ 3698240 h 3850640"/>
                  <a:gd name="connsiteX125" fmla="*/ 4241800 w 4409440"/>
                  <a:gd name="connsiteY125" fmla="*/ 3738880 h 3850640"/>
                  <a:gd name="connsiteX126" fmla="*/ 4251960 w 4409440"/>
                  <a:gd name="connsiteY126" fmla="*/ 3759200 h 3850640"/>
                  <a:gd name="connsiteX127" fmla="*/ 4267200 w 4409440"/>
                  <a:gd name="connsiteY127" fmla="*/ 3794760 h 3850640"/>
                  <a:gd name="connsiteX128" fmla="*/ 4302760 w 4409440"/>
                  <a:gd name="connsiteY128" fmla="*/ 3815080 h 3850640"/>
                  <a:gd name="connsiteX129" fmla="*/ 4328160 w 4409440"/>
                  <a:gd name="connsiteY129" fmla="*/ 3840480 h 3850640"/>
                  <a:gd name="connsiteX130" fmla="*/ 4358640 w 4409440"/>
                  <a:gd name="connsiteY130" fmla="*/ 3850640 h 3850640"/>
                  <a:gd name="connsiteX131" fmla="*/ 4389120 w 4409440"/>
                  <a:gd name="connsiteY131" fmla="*/ 3845560 h 3850640"/>
                  <a:gd name="connsiteX132" fmla="*/ 4394200 w 4409440"/>
                  <a:gd name="connsiteY132" fmla="*/ 3825240 h 3850640"/>
                  <a:gd name="connsiteX133" fmla="*/ 4409440 w 4409440"/>
                  <a:gd name="connsiteY13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286000 w 4409440"/>
                  <a:gd name="connsiteY12" fmla="*/ 695960 h 3850640"/>
                  <a:gd name="connsiteX13" fmla="*/ 2336800 w 4409440"/>
                  <a:gd name="connsiteY13" fmla="*/ 721360 h 3850640"/>
                  <a:gd name="connsiteX14" fmla="*/ 2352040 w 4409440"/>
                  <a:gd name="connsiteY14" fmla="*/ 736600 h 3850640"/>
                  <a:gd name="connsiteX15" fmla="*/ 2438400 w 4409440"/>
                  <a:gd name="connsiteY15" fmla="*/ 777240 h 3850640"/>
                  <a:gd name="connsiteX16" fmla="*/ 2458720 w 4409440"/>
                  <a:gd name="connsiteY16" fmla="*/ 792480 h 3850640"/>
                  <a:gd name="connsiteX17" fmla="*/ 2479040 w 4409440"/>
                  <a:gd name="connsiteY17" fmla="*/ 802640 h 3850640"/>
                  <a:gd name="connsiteX18" fmla="*/ 2504440 w 4409440"/>
                  <a:gd name="connsiteY18" fmla="*/ 817880 h 3850640"/>
                  <a:gd name="connsiteX19" fmla="*/ 2529840 w 4409440"/>
                  <a:gd name="connsiteY19" fmla="*/ 848360 h 3850640"/>
                  <a:gd name="connsiteX20" fmla="*/ 2545080 w 4409440"/>
                  <a:gd name="connsiteY20" fmla="*/ 873760 h 3850640"/>
                  <a:gd name="connsiteX21" fmla="*/ 2570480 w 4409440"/>
                  <a:gd name="connsiteY21" fmla="*/ 894080 h 3850640"/>
                  <a:gd name="connsiteX22" fmla="*/ 2590800 w 4409440"/>
                  <a:gd name="connsiteY22" fmla="*/ 914400 h 3850640"/>
                  <a:gd name="connsiteX23" fmla="*/ 2636520 w 4409440"/>
                  <a:gd name="connsiteY23" fmla="*/ 939800 h 3850640"/>
                  <a:gd name="connsiteX24" fmla="*/ 2687320 w 4409440"/>
                  <a:gd name="connsiteY24" fmla="*/ 980440 h 3850640"/>
                  <a:gd name="connsiteX25" fmla="*/ 2707640 w 4409440"/>
                  <a:gd name="connsiteY25" fmla="*/ 990600 h 3850640"/>
                  <a:gd name="connsiteX26" fmla="*/ 2758440 w 4409440"/>
                  <a:gd name="connsiteY26" fmla="*/ 1046480 h 3850640"/>
                  <a:gd name="connsiteX27" fmla="*/ 2763520 w 4409440"/>
                  <a:gd name="connsiteY27" fmla="*/ 1061720 h 3850640"/>
                  <a:gd name="connsiteX28" fmla="*/ 2768600 w 4409440"/>
                  <a:gd name="connsiteY28" fmla="*/ 1087120 h 3850640"/>
                  <a:gd name="connsiteX29" fmla="*/ 2788920 w 4409440"/>
                  <a:gd name="connsiteY29" fmla="*/ 1117600 h 3850640"/>
                  <a:gd name="connsiteX30" fmla="*/ 2799080 w 4409440"/>
                  <a:gd name="connsiteY30" fmla="*/ 1132840 h 3850640"/>
                  <a:gd name="connsiteX31" fmla="*/ 2809240 w 4409440"/>
                  <a:gd name="connsiteY31" fmla="*/ 1168400 h 3850640"/>
                  <a:gd name="connsiteX32" fmla="*/ 2814320 w 4409440"/>
                  <a:gd name="connsiteY32" fmla="*/ 1183640 h 3850640"/>
                  <a:gd name="connsiteX33" fmla="*/ 2824480 w 4409440"/>
                  <a:gd name="connsiteY33" fmla="*/ 1198880 h 3850640"/>
                  <a:gd name="connsiteX34" fmla="*/ 2819400 w 4409440"/>
                  <a:gd name="connsiteY34" fmla="*/ 1270000 h 3850640"/>
                  <a:gd name="connsiteX35" fmla="*/ 2804160 w 4409440"/>
                  <a:gd name="connsiteY35" fmla="*/ 1285240 h 3850640"/>
                  <a:gd name="connsiteX36" fmla="*/ 2794000 w 4409440"/>
                  <a:gd name="connsiteY36" fmla="*/ 1305560 h 3850640"/>
                  <a:gd name="connsiteX37" fmla="*/ 2773680 w 4409440"/>
                  <a:gd name="connsiteY37" fmla="*/ 1336040 h 3850640"/>
                  <a:gd name="connsiteX38" fmla="*/ 2758440 w 4409440"/>
                  <a:gd name="connsiteY38" fmla="*/ 1366520 h 3850640"/>
                  <a:gd name="connsiteX39" fmla="*/ 2753360 w 4409440"/>
                  <a:gd name="connsiteY39" fmla="*/ 1386840 h 3850640"/>
                  <a:gd name="connsiteX40" fmla="*/ 2748280 w 4409440"/>
                  <a:gd name="connsiteY40" fmla="*/ 1402080 h 3850640"/>
                  <a:gd name="connsiteX41" fmla="*/ 2738120 w 4409440"/>
                  <a:gd name="connsiteY41" fmla="*/ 1442720 h 3850640"/>
                  <a:gd name="connsiteX42" fmla="*/ 2733040 w 4409440"/>
                  <a:gd name="connsiteY42" fmla="*/ 1457960 h 3850640"/>
                  <a:gd name="connsiteX43" fmla="*/ 2727960 w 4409440"/>
                  <a:gd name="connsiteY43" fmla="*/ 1488440 h 3850640"/>
                  <a:gd name="connsiteX44" fmla="*/ 2717800 w 4409440"/>
                  <a:gd name="connsiteY44" fmla="*/ 1508760 h 3850640"/>
                  <a:gd name="connsiteX45" fmla="*/ 2707640 w 4409440"/>
                  <a:gd name="connsiteY45" fmla="*/ 1534160 h 3850640"/>
                  <a:gd name="connsiteX46" fmla="*/ 2697480 w 4409440"/>
                  <a:gd name="connsiteY46" fmla="*/ 1549400 h 3850640"/>
                  <a:gd name="connsiteX47" fmla="*/ 2687320 w 4409440"/>
                  <a:gd name="connsiteY47" fmla="*/ 1579880 h 3850640"/>
                  <a:gd name="connsiteX48" fmla="*/ 2682240 w 4409440"/>
                  <a:gd name="connsiteY48" fmla="*/ 1595120 h 3850640"/>
                  <a:gd name="connsiteX49" fmla="*/ 2672080 w 4409440"/>
                  <a:gd name="connsiteY49" fmla="*/ 1625600 h 3850640"/>
                  <a:gd name="connsiteX50" fmla="*/ 2677160 w 4409440"/>
                  <a:gd name="connsiteY50" fmla="*/ 1732280 h 3850640"/>
                  <a:gd name="connsiteX51" fmla="*/ 2697480 w 4409440"/>
                  <a:gd name="connsiteY51" fmla="*/ 1752600 h 3850640"/>
                  <a:gd name="connsiteX52" fmla="*/ 2707640 w 4409440"/>
                  <a:gd name="connsiteY52" fmla="*/ 1772920 h 3850640"/>
                  <a:gd name="connsiteX53" fmla="*/ 2722880 w 4409440"/>
                  <a:gd name="connsiteY53" fmla="*/ 1788160 h 3850640"/>
                  <a:gd name="connsiteX54" fmla="*/ 2738120 w 4409440"/>
                  <a:gd name="connsiteY54" fmla="*/ 1808480 h 3850640"/>
                  <a:gd name="connsiteX55" fmla="*/ 2743200 w 4409440"/>
                  <a:gd name="connsiteY55" fmla="*/ 1828800 h 3850640"/>
                  <a:gd name="connsiteX56" fmla="*/ 2783840 w 4409440"/>
                  <a:gd name="connsiteY56" fmla="*/ 1869440 h 3850640"/>
                  <a:gd name="connsiteX57" fmla="*/ 2794000 w 4409440"/>
                  <a:gd name="connsiteY57" fmla="*/ 1889760 h 3850640"/>
                  <a:gd name="connsiteX58" fmla="*/ 2804160 w 4409440"/>
                  <a:gd name="connsiteY58" fmla="*/ 1905000 h 3850640"/>
                  <a:gd name="connsiteX59" fmla="*/ 2809240 w 4409440"/>
                  <a:gd name="connsiteY59" fmla="*/ 1920240 h 3850640"/>
                  <a:gd name="connsiteX60" fmla="*/ 2824480 w 4409440"/>
                  <a:gd name="connsiteY60" fmla="*/ 1940560 h 3850640"/>
                  <a:gd name="connsiteX61" fmla="*/ 2834640 w 4409440"/>
                  <a:gd name="connsiteY61" fmla="*/ 1955800 h 3850640"/>
                  <a:gd name="connsiteX62" fmla="*/ 2849880 w 4409440"/>
                  <a:gd name="connsiteY62" fmla="*/ 1965960 h 3850640"/>
                  <a:gd name="connsiteX63" fmla="*/ 2860040 w 4409440"/>
                  <a:gd name="connsiteY63" fmla="*/ 1981200 h 3850640"/>
                  <a:gd name="connsiteX64" fmla="*/ 2870200 w 4409440"/>
                  <a:gd name="connsiteY64" fmla="*/ 2001520 h 3850640"/>
                  <a:gd name="connsiteX65" fmla="*/ 2885440 w 4409440"/>
                  <a:gd name="connsiteY65" fmla="*/ 2016760 h 3850640"/>
                  <a:gd name="connsiteX66" fmla="*/ 2890520 w 4409440"/>
                  <a:gd name="connsiteY66" fmla="*/ 2032000 h 3850640"/>
                  <a:gd name="connsiteX67" fmla="*/ 2926080 w 4409440"/>
                  <a:gd name="connsiteY67" fmla="*/ 2072640 h 3850640"/>
                  <a:gd name="connsiteX68" fmla="*/ 2956560 w 4409440"/>
                  <a:gd name="connsiteY68" fmla="*/ 2113280 h 3850640"/>
                  <a:gd name="connsiteX69" fmla="*/ 2966720 w 4409440"/>
                  <a:gd name="connsiteY69" fmla="*/ 2128520 h 3850640"/>
                  <a:gd name="connsiteX70" fmla="*/ 2981960 w 4409440"/>
                  <a:gd name="connsiteY70" fmla="*/ 2143760 h 3850640"/>
                  <a:gd name="connsiteX71" fmla="*/ 2992120 w 4409440"/>
                  <a:gd name="connsiteY71" fmla="*/ 2159000 h 3850640"/>
                  <a:gd name="connsiteX72" fmla="*/ 3007360 w 4409440"/>
                  <a:gd name="connsiteY72" fmla="*/ 2174240 h 3850640"/>
                  <a:gd name="connsiteX73" fmla="*/ 3053080 w 4409440"/>
                  <a:gd name="connsiteY73" fmla="*/ 2225040 h 3850640"/>
                  <a:gd name="connsiteX74" fmla="*/ 3088640 w 4409440"/>
                  <a:gd name="connsiteY74" fmla="*/ 2250440 h 3850640"/>
                  <a:gd name="connsiteX75" fmla="*/ 3124200 w 4409440"/>
                  <a:gd name="connsiteY75" fmla="*/ 2275840 h 3850640"/>
                  <a:gd name="connsiteX76" fmla="*/ 3154680 w 4409440"/>
                  <a:gd name="connsiteY76" fmla="*/ 2316480 h 3850640"/>
                  <a:gd name="connsiteX77" fmla="*/ 3185160 w 4409440"/>
                  <a:gd name="connsiteY77" fmla="*/ 2346960 h 3850640"/>
                  <a:gd name="connsiteX78" fmla="*/ 3195320 w 4409440"/>
                  <a:gd name="connsiteY78" fmla="*/ 2362200 h 3850640"/>
                  <a:gd name="connsiteX79" fmla="*/ 3225800 w 4409440"/>
                  <a:gd name="connsiteY79" fmla="*/ 2382520 h 3850640"/>
                  <a:gd name="connsiteX80" fmla="*/ 3241040 w 4409440"/>
                  <a:gd name="connsiteY80" fmla="*/ 2402840 h 3850640"/>
                  <a:gd name="connsiteX81" fmla="*/ 3271520 w 4409440"/>
                  <a:gd name="connsiteY81" fmla="*/ 2453640 h 3850640"/>
                  <a:gd name="connsiteX82" fmla="*/ 3276600 w 4409440"/>
                  <a:gd name="connsiteY82" fmla="*/ 2468880 h 3850640"/>
                  <a:gd name="connsiteX83" fmla="*/ 3322320 w 4409440"/>
                  <a:gd name="connsiteY83" fmla="*/ 2529840 h 3850640"/>
                  <a:gd name="connsiteX84" fmla="*/ 3342640 w 4409440"/>
                  <a:gd name="connsiteY84" fmla="*/ 2575560 h 3850640"/>
                  <a:gd name="connsiteX85" fmla="*/ 3378200 w 4409440"/>
                  <a:gd name="connsiteY85" fmla="*/ 2616200 h 3850640"/>
                  <a:gd name="connsiteX86" fmla="*/ 3398520 w 4409440"/>
                  <a:gd name="connsiteY86" fmla="*/ 2646680 h 3850640"/>
                  <a:gd name="connsiteX87" fmla="*/ 3403600 w 4409440"/>
                  <a:gd name="connsiteY87" fmla="*/ 2667000 h 3850640"/>
                  <a:gd name="connsiteX88" fmla="*/ 3439160 w 4409440"/>
                  <a:gd name="connsiteY88" fmla="*/ 2702560 h 3850640"/>
                  <a:gd name="connsiteX89" fmla="*/ 3454400 w 4409440"/>
                  <a:gd name="connsiteY89" fmla="*/ 2727960 h 3850640"/>
                  <a:gd name="connsiteX90" fmla="*/ 3489960 w 4409440"/>
                  <a:gd name="connsiteY90" fmla="*/ 2763520 h 3850640"/>
                  <a:gd name="connsiteX91" fmla="*/ 3535680 w 4409440"/>
                  <a:gd name="connsiteY91" fmla="*/ 2829560 h 3850640"/>
                  <a:gd name="connsiteX92" fmla="*/ 3550920 w 4409440"/>
                  <a:gd name="connsiteY92" fmla="*/ 2839720 h 3850640"/>
                  <a:gd name="connsiteX93" fmla="*/ 3576320 w 4409440"/>
                  <a:gd name="connsiteY93" fmla="*/ 2865120 h 3850640"/>
                  <a:gd name="connsiteX94" fmla="*/ 3591560 w 4409440"/>
                  <a:gd name="connsiteY94" fmla="*/ 2870200 h 3850640"/>
                  <a:gd name="connsiteX95" fmla="*/ 3606800 w 4409440"/>
                  <a:gd name="connsiteY95" fmla="*/ 2880360 h 3850640"/>
                  <a:gd name="connsiteX96" fmla="*/ 3652520 w 4409440"/>
                  <a:gd name="connsiteY96" fmla="*/ 2941320 h 3850640"/>
                  <a:gd name="connsiteX97" fmla="*/ 3672840 w 4409440"/>
                  <a:gd name="connsiteY97" fmla="*/ 2961640 h 3850640"/>
                  <a:gd name="connsiteX98" fmla="*/ 3693160 w 4409440"/>
                  <a:gd name="connsiteY98" fmla="*/ 3012440 h 3850640"/>
                  <a:gd name="connsiteX99" fmla="*/ 3708400 w 4409440"/>
                  <a:gd name="connsiteY99" fmla="*/ 3027680 h 3850640"/>
                  <a:gd name="connsiteX100" fmla="*/ 3713480 w 4409440"/>
                  <a:gd name="connsiteY100" fmla="*/ 3042920 h 3850640"/>
                  <a:gd name="connsiteX101" fmla="*/ 3749040 w 4409440"/>
                  <a:gd name="connsiteY101" fmla="*/ 3088640 h 3850640"/>
                  <a:gd name="connsiteX102" fmla="*/ 3754120 w 4409440"/>
                  <a:gd name="connsiteY102" fmla="*/ 3103880 h 3850640"/>
                  <a:gd name="connsiteX103" fmla="*/ 3784600 w 4409440"/>
                  <a:gd name="connsiteY103" fmla="*/ 3149600 h 3850640"/>
                  <a:gd name="connsiteX104" fmla="*/ 3799840 w 4409440"/>
                  <a:gd name="connsiteY104" fmla="*/ 3164840 h 3850640"/>
                  <a:gd name="connsiteX105" fmla="*/ 3845560 w 4409440"/>
                  <a:gd name="connsiteY105" fmla="*/ 3195320 h 3850640"/>
                  <a:gd name="connsiteX106" fmla="*/ 3891280 w 4409440"/>
                  <a:gd name="connsiteY106" fmla="*/ 3205480 h 3850640"/>
                  <a:gd name="connsiteX107" fmla="*/ 3911600 w 4409440"/>
                  <a:gd name="connsiteY107" fmla="*/ 3215640 h 3850640"/>
                  <a:gd name="connsiteX108" fmla="*/ 3952240 w 4409440"/>
                  <a:gd name="connsiteY108" fmla="*/ 3225800 h 3850640"/>
                  <a:gd name="connsiteX109" fmla="*/ 3962400 w 4409440"/>
                  <a:gd name="connsiteY109" fmla="*/ 3241040 h 3850640"/>
                  <a:gd name="connsiteX110" fmla="*/ 3992880 w 4409440"/>
                  <a:gd name="connsiteY110" fmla="*/ 3261360 h 3850640"/>
                  <a:gd name="connsiteX111" fmla="*/ 4023360 w 4409440"/>
                  <a:gd name="connsiteY111" fmla="*/ 3307080 h 3850640"/>
                  <a:gd name="connsiteX112" fmla="*/ 4043680 w 4409440"/>
                  <a:gd name="connsiteY112" fmla="*/ 3368040 h 3850640"/>
                  <a:gd name="connsiteX113" fmla="*/ 4053840 w 4409440"/>
                  <a:gd name="connsiteY113" fmla="*/ 3423920 h 3850640"/>
                  <a:gd name="connsiteX114" fmla="*/ 4058920 w 4409440"/>
                  <a:gd name="connsiteY114" fmla="*/ 3439160 h 3850640"/>
                  <a:gd name="connsiteX115" fmla="*/ 4064000 w 4409440"/>
                  <a:gd name="connsiteY115" fmla="*/ 3469640 h 3850640"/>
                  <a:gd name="connsiteX116" fmla="*/ 4084320 w 4409440"/>
                  <a:gd name="connsiteY116" fmla="*/ 3525520 h 3850640"/>
                  <a:gd name="connsiteX117" fmla="*/ 4089400 w 4409440"/>
                  <a:gd name="connsiteY117" fmla="*/ 3550920 h 3850640"/>
                  <a:gd name="connsiteX118" fmla="*/ 4130040 w 4409440"/>
                  <a:gd name="connsiteY118" fmla="*/ 3611880 h 3850640"/>
                  <a:gd name="connsiteX119" fmla="*/ 4140200 w 4409440"/>
                  <a:gd name="connsiteY119" fmla="*/ 3627120 h 3850640"/>
                  <a:gd name="connsiteX120" fmla="*/ 4155440 w 4409440"/>
                  <a:gd name="connsiteY120" fmla="*/ 3642360 h 3850640"/>
                  <a:gd name="connsiteX121" fmla="*/ 4170680 w 4409440"/>
                  <a:gd name="connsiteY121" fmla="*/ 3667760 h 3850640"/>
                  <a:gd name="connsiteX122" fmla="*/ 4196080 w 4409440"/>
                  <a:gd name="connsiteY122" fmla="*/ 3683000 h 3850640"/>
                  <a:gd name="connsiteX123" fmla="*/ 4206240 w 4409440"/>
                  <a:gd name="connsiteY123" fmla="*/ 3698240 h 3850640"/>
                  <a:gd name="connsiteX124" fmla="*/ 4241800 w 4409440"/>
                  <a:gd name="connsiteY124" fmla="*/ 3738880 h 3850640"/>
                  <a:gd name="connsiteX125" fmla="*/ 4251960 w 4409440"/>
                  <a:gd name="connsiteY125" fmla="*/ 3759200 h 3850640"/>
                  <a:gd name="connsiteX126" fmla="*/ 4267200 w 4409440"/>
                  <a:gd name="connsiteY126" fmla="*/ 3794760 h 3850640"/>
                  <a:gd name="connsiteX127" fmla="*/ 4302760 w 4409440"/>
                  <a:gd name="connsiteY127" fmla="*/ 3815080 h 3850640"/>
                  <a:gd name="connsiteX128" fmla="*/ 4328160 w 4409440"/>
                  <a:gd name="connsiteY128" fmla="*/ 3840480 h 3850640"/>
                  <a:gd name="connsiteX129" fmla="*/ 4358640 w 4409440"/>
                  <a:gd name="connsiteY129" fmla="*/ 3850640 h 3850640"/>
                  <a:gd name="connsiteX130" fmla="*/ 4389120 w 4409440"/>
                  <a:gd name="connsiteY130" fmla="*/ 3845560 h 3850640"/>
                  <a:gd name="connsiteX131" fmla="*/ 4394200 w 4409440"/>
                  <a:gd name="connsiteY131" fmla="*/ 3825240 h 3850640"/>
                  <a:gd name="connsiteX132" fmla="*/ 4409440 w 4409440"/>
                  <a:gd name="connsiteY13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286000 w 4409440"/>
                  <a:gd name="connsiteY12" fmla="*/ 695960 h 3850640"/>
                  <a:gd name="connsiteX13" fmla="*/ 2336800 w 4409440"/>
                  <a:gd name="connsiteY13" fmla="*/ 721360 h 3850640"/>
                  <a:gd name="connsiteX14" fmla="*/ 2438400 w 4409440"/>
                  <a:gd name="connsiteY14" fmla="*/ 777240 h 3850640"/>
                  <a:gd name="connsiteX15" fmla="*/ 2458720 w 4409440"/>
                  <a:gd name="connsiteY15" fmla="*/ 792480 h 3850640"/>
                  <a:gd name="connsiteX16" fmla="*/ 2479040 w 4409440"/>
                  <a:gd name="connsiteY16" fmla="*/ 802640 h 3850640"/>
                  <a:gd name="connsiteX17" fmla="*/ 2504440 w 4409440"/>
                  <a:gd name="connsiteY17" fmla="*/ 817880 h 3850640"/>
                  <a:gd name="connsiteX18" fmla="*/ 2529840 w 4409440"/>
                  <a:gd name="connsiteY18" fmla="*/ 848360 h 3850640"/>
                  <a:gd name="connsiteX19" fmla="*/ 2545080 w 4409440"/>
                  <a:gd name="connsiteY19" fmla="*/ 873760 h 3850640"/>
                  <a:gd name="connsiteX20" fmla="*/ 2570480 w 4409440"/>
                  <a:gd name="connsiteY20" fmla="*/ 894080 h 3850640"/>
                  <a:gd name="connsiteX21" fmla="*/ 2590800 w 4409440"/>
                  <a:gd name="connsiteY21" fmla="*/ 914400 h 3850640"/>
                  <a:gd name="connsiteX22" fmla="*/ 2636520 w 4409440"/>
                  <a:gd name="connsiteY22" fmla="*/ 939800 h 3850640"/>
                  <a:gd name="connsiteX23" fmla="*/ 2687320 w 4409440"/>
                  <a:gd name="connsiteY23" fmla="*/ 980440 h 3850640"/>
                  <a:gd name="connsiteX24" fmla="*/ 2707640 w 4409440"/>
                  <a:gd name="connsiteY24" fmla="*/ 990600 h 3850640"/>
                  <a:gd name="connsiteX25" fmla="*/ 2758440 w 4409440"/>
                  <a:gd name="connsiteY25" fmla="*/ 1046480 h 3850640"/>
                  <a:gd name="connsiteX26" fmla="*/ 2763520 w 4409440"/>
                  <a:gd name="connsiteY26" fmla="*/ 1061720 h 3850640"/>
                  <a:gd name="connsiteX27" fmla="*/ 2768600 w 4409440"/>
                  <a:gd name="connsiteY27" fmla="*/ 1087120 h 3850640"/>
                  <a:gd name="connsiteX28" fmla="*/ 2788920 w 4409440"/>
                  <a:gd name="connsiteY28" fmla="*/ 1117600 h 3850640"/>
                  <a:gd name="connsiteX29" fmla="*/ 2799080 w 4409440"/>
                  <a:gd name="connsiteY29" fmla="*/ 1132840 h 3850640"/>
                  <a:gd name="connsiteX30" fmla="*/ 2809240 w 4409440"/>
                  <a:gd name="connsiteY30" fmla="*/ 1168400 h 3850640"/>
                  <a:gd name="connsiteX31" fmla="*/ 2814320 w 4409440"/>
                  <a:gd name="connsiteY31" fmla="*/ 1183640 h 3850640"/>
                  <a:gd name="connsiteX32" fmla="*/ 2824480 w 4409440"/>
                  <a:gd name="connsiteY32" fmla="*/ 1198880 h 3850640"/>
                  <a:gd name="connsiteX33" fmla="*/ 2819400 w 4409440"/>
                  <a:gd name="connsiteY33" fmla="*/ 1270000 h 3850640"/>
                  <a:gd name="connsiteX34" fmla="*/ 2804160 w 4409440"/>
                  <a:gd name="connsiteY34" fmla="*/ 1285240 h 3850640"/>
                  <a:gd name="connsiteX35" fmla="*/ 2794000 w 4409440"/>
                  <a:gd name="connsiteY35" fmla="*/ 1305560 h 3850640"/>
                  <a:gd name="connsiteX36" fmla="*/ 2773680 w 4409440"/>
                  <a:gd name="connsiteY36" fmla="*/ 1336040 h 3850640"/>
                  <a:gd name="connsiteX37" fmla="*/ 2758440 w 4409440"/>
                  <a:gd name="connsiteY37" fmla="*/ 1366520 h 3850640"/>
                  <a:gd name="connsiteX38" fmla="*/ 2753360 w 4409440"/>
                  <a:gd name="connsiteY38" fmla="*/ 1386840 h 3850640"/>
                  <a:gd name="connsiteX39" fmla="*/ 2748280 w 4409440"/>
                  <a:gd name="connsiteY39" fmla="*/ 1402080 h 3850640"/>
                  <a:gd name="connsiteX40" fmla="*/ 2738120 w 4409440"/>
                  <a:gd name="connsiteY40" fmla="*/ 1442720 h 3850640"/>
                  <a:gd name="connsiteX41" fmla="*/ 2733040 w 4409440"/>
                  <a:gd name="connsiteY41" fmla="*/ 1457960 h 3850640"/>
                  <a:gd name="connsiteX42" fmla="*/ 2727960 w 4409440"/>
                  <a:gd name="connsiteY42" fmla="*/ 1488440 h 3850640"/>
                  <a:gd name="connsiteX43" fmla="*/ 2717800 w 4409440"/>
                  <a:gd name="connsiteY43" fmla="*/ 1508760 h 3850640"/>
                  <a:gd name="connsiteX44" fmla="*/ 2707640 w 4409440"/>
                  <a:gd name="connsiteY44" fmla="*/ 1534160 h 3850640"/>
                  <a:gd name="connsiteX45" fmla="*/ 2697480 w 4409440"/>
                  <a:gd name="connsiteY45" fmla="*/ 1549400 h 3850640"/>
                  <a:gd name="connsiteX46" fmla="*/ 2687320 w 4409440"/>
                  <a:gd name="connsiteY46" fmla="*/ 1579880 h 3850640"/>
                  <a:gd name="connsiteX47" fmla="*/ 2682240 w 4409440"/>
                  <a:gd name="connsiteY47" fmla="*/ 1595120 h 3850640"/>
                  <a:gd name="connsiteX48" fmla="*/ 2672080 w 4409440"/>
                  <a:gd name="connsiteY48" fmla="*/ 1625600 h 3850640"/>
                  <a:gd name="connsiteX49" fmla="*/ 2677160 w 4409440"/>
                  <a:gd name="connsiteY49" fmla="*/ 1732280 h 3850640"/>
                  <a:gd name="connsiteX50" fmla="*/ 2697480 w 4409440"/>
                  <a:gd name="connsiteY50" fmla="*/ 1752600 h 3850640"/>
                  <a:gd name="connsiteX51" fmla="*/ 2707640 w 4409440"/>
                  <a:gd name="connsiteY51" fmla="*/ 1772920 h 3850640"/>
                  <a:gd name="connsiteX52" fmla="*/ 2722880 w 4409440"/>
                  <a:gd name="connsiteY52" fmla="*/ 1788160 h 3850640"/>
                  <a:gd name="connsiteX53" fmla="*/ 2738120 w 4409440"/>
                  <a:gd name="connsiteY53" fmla="*/ 1808480 h 3850640"/>
                  <a:gd name="connsiteX54" fmla="*/ 2743200 w 4409440"/>
                  <a:gd name="connsiteY54" fmla="*/ 1828800 h 3850640"/>
                  <a:gd name="connsiteX55" fmla="*/ 2783840 w 4409440"/>
                  <a:gd name="connsiteY55" fmla="*/ 1869440 h 3850640"/>
                  <a:gd name="connsiteX56" fmla="*/ 2794000 w 4409440"/>
                  <a:gd name="connsiteY56" fmla="*/ 1889760 h 3850640"/>
                  <a:gd name="connsiteX57" fmla="*/ 2804160 w 4409440"/>
                  <a:gd name="connsiteY57" fmla="*/ 1905000 h 3850640"/>
                  <a:gd name="connsiteX58" fmla="*/ 2809240 w 4409440"/>
                  <a:gd name="connsiteY58" fmla="*/ 1920240 h 3850640"/>
                  <a:gd name="connsiteX59" fmla="*/ 2824480 w 4409440"/>
                  <a:gd name="connsiteY59" fmla="*/ 1940560 h 3850640"/>
                  <a:gd name="connsiteX60" fmla="*/ 2834640 w 4409440"/>
                  <a:gd name="connsiteY60" fmla="*/ 1955800 h 3850640"/>
                  <a:gd name="connsiteX61" fmla="*/ 2849880 w 4409440"/>
                  <a:gd name="connsiteY61" fmla="*/ 1965960 h 3850640"/>
                  <a:gd name="connsiteX62" fmla="*/ 2860040 w 4409440"/>
                  <a:gd name="connsiteY62" fmla="*/ 1981200 h 3850640"/>
                  <a:gd name="connsiteX63" fmla="*/ 2870200 w 4409440"/>
                  <a:gd name="connsiteY63" fmla="*/ 2001520 h 3850640"/>
                  <a:gd name="connsiteX64" fmla="*/ 2885440 w 4409440"/>
                  <a:gd name="connsiteY64" fmla="*/ 2016760 h 3850640"/>
                  <a:gd name="connsiteX65" fmla="*/ 2890520 w 4409440"/>
                  <a:gd name="connsiteY65" fmla="*/ 2032000 h 3850640"/>
                  <a:gd name="connsiteX66" fmla="*/ 2926080 w 4409440"/>
                  <a:gd name="connsiteY66" fmla="*/ 2072640 h 3850640"/>
                  <a:gd name="connsiteX67" fmla="*/ 2956560 w 4409440"/>
                  <a:gd name="connsiteY67" fmla="*/ 2113280 h 3850640"/>
                  <a:gd name="connsiteX68" fmla="*/ 2966720 w 4409440"/>
                  <a:gd name="connsiteY68" fmla="*/ 2128520 h 3850640"/>
                  <a:gd name="connsiteX69" fmla="*/ 2981960 w 4409440"/>
                  <a:gd name="connsiteY69" fmla="*/ 2143760 h 3850640"/>
                  <a:gd name="connsiteX70" fmla="*/ 2992120 w 4409440"/>
                  <a:gd name="connsiteY70" fmla="*/ 2159000 h 3850640"/>
                  <a:gd name="connsiteX71" fmla="*/ 3007360 w 4409440"/>
                  <a:gd name="connsiteY71" fmla="*/ 2174240 h 3850640"/>
                  <a:gd name="connsiteX72" fmla="*/ 3053080 w 4409440"/>
                  <a:gd name="connsiteY72" fmla="*/ 2225040 h 3850640"/>
                  <a:gd name="connsiteX73" fmla="*/ 3088640 w 4409440"/>
                  <a:gd name="connsiteY73" fmla="*/ 2250440 h 3850640"/>
                  <a:gd name="connsiteX74" fmla="*/ 3124200 w 4409440"/>
                  <a:gd name="connsiteY74" fmla="*/ 2275840 h 3850640"/>
                  <a:gd name="connsiteX75" fmla="*/ 3154680 w 4409440"/>
                  <a:gd name="connsiteY75" fmla="*/ 2316480 h 3850640"/>
                  <a:gd name="connsiteX76" fmla="*/ 3185160 w 4409440"/>
                  <a:gd name="connsiteY76" fmla="*/ 2346960 h 3850640"/>
                  <a:gd name="connsiteX77" fmla="*/ 3195320 w 4409440"/>
                  <a:gd name="connsiteY77" fmla="*/ 2362200 h 3850640"/>
                  <a:gd name="connsiteX78" fmla="*/ 3225800 w 4409440"/>
                  <a:gd name="connsiteY78" fmla="*/ 2382520 h 3850640"/>
                  <a:gd name="connsiteX79" fmla="*/ 3241040 w 4409440"/>
                  <a:gd name="connsiteY79" fmla="*/ 2402840 h 3850640"/>
                  <a:gd name="connsiteX80" fmla="*/ 3271520 w 4409440"/>
                  <a:gd name="connsiteY80" fmla="*/ 2453640 h 3850640"/>
                  <a:gd name="connsiteX81" fmla="*/ 3276600 w 4409440"/>
                  <a:gd name="connsiteY81" fmla="*/ 2468880 h 3850640"/>
                  <a:gd name="connsiteX82" fmla="*/ 3322320 w 4409440"/>
                  <a:gd name="connsiteY82" fmla="*/ 2529840 h 3850640"/>
                  <a:gd name="connsiteX83" fmla="*/ 3342640 w 4409440"/>
                  <a:gd name="connsiteY83" fmla="*/ 2575560 h 3850640"/>
                  <a:gd name="connsiteX84" fmla="*/ 3378200 w 4409440"/>
                  <a:gd name="connsiteY84" fmla="*/ 2616200 h 3850640"/>
                  <a:gd name="connsiteX85" fmla="*/ 3398520 w 4409440"/>
                  <a:gd name="connsiteY85" fmla="*/ 2646680 h 3850640"/>
                  <a:gd name="connsiteX86" fmla="*/ 3403600 w 4409440"/>
                  <a:gd name="connsiteY86" fmla="*/ 2667000 h 3850640"/>
                  <a:gd name="connsiteX87" fmla="*/ 3439160 w 4409440"/>
                  <a:gd name="connsiteY87" fmla="*/ 2702560 h 3850640"/>
                  <a:gd name="connsiteX88" fmla="*/ 3454400 w 4409440"/>
                  <a:gd name="connsiteY88" fmla="*/ 2727960 h 3850640"/>
                  <a:gd name="connsiteX89" fmla="*/ 3489960 w 4409440"/>
                  <a:gd name="connsiteY89" fmla="*/ 2763520 h 3850640"/>
                  <a:gd name="connsiteX90" fmla="*/ 3535680 w 4409440"/>
                  <a:gd name="connsiteY90" fmla="*/ 2829560 h 3850640"/>
                  <a:gd name="connsiteX91" fmla="*/ 3550920 w 4409440"/>
                  <a:gd name="connsiteY91" fmla="*/ 2839720 h 3850640"/>
                  <a:gd name="connsiteX92" fmla="*/ 3576320 w 4409440"/>
                  <a:gd name="connsiteY92" fmla="*/ 2865120 h 3850640"/>
                  <a:gd name="connsiteX93" fmla="*/ 3591560 w 4409440"/>
                  <a:gd name="connsiteY93" fmla="*/ 2870200 h 3850640"/>
                  <a:gd name="connsiteX94" fmla="*/ 3606800 w 4409440"/>
                  <a:gd name="connsiteY94" fmla="*/ 2880360 h 3850640"/>
                  <a:gd name="connsiteX95" fmla="*/ 3652520 w 4409440"/>
                  <a:gd name="connsiteY95" fmla="*/ 2941320 h 3850640"/>
                  <a:gd name="connsiteX96" fmla="*/ 3672840 w 4409440"/>
                  <a:gd name="connsiteY96" fmla="*/ 2961640 h 3850640"/>
                  <a:gd name="connsiteX97" fmla="*/ 3693160 w 4409440"/>
                  <a:gd name="connsiteY97" fmla="*/ 3012440 h 3850640"/>
                  <a:gd name="connsiteX98" fmla="*/ 3708400 w 4409440"/>
                  <a:gd name="connsiteY98" fmla="*/ 3027680 h 3850640"/>
                  <a:gd name="connsiteX99" fmla="*/ 3713480 w 4409440"/>
                  <a:gd name="connsiteY99" fmla="*/ 3042920 h 3850640"/>
                  <a:gd name="connsiteX100" fmla="*/ 3749040 w 4409440"/>
                  <a:gd name="connsiteY100" fmla="*/ 3088640 h 3850640"/>
                  <a:gd name="connsiteX101" fmla="*/ 3754120 w 4409440"/>
                  <a:gd name="connsiteY101" fmla="*/ 3103880 h 3850640"/>
                  <a:gd name="connsiteX102" fmla="*/ 3784600 w 4409440"/>
                  <a:gd name="connsiteY102" fmla="*/ 3149600 h 3850640"/>
                  <a:gd name="connsiteX103" fmla="*/ 3799840 w 4409440"/>
                  <a:gd name="connsiteY103" fmla="*/ 3164840 h 3850640"/>
                  <a:gd name="connsiteX104" fmla="*/ 3845560 w 4409440"/>
                  <a:gd name="connsiteY104" fmla="*/ 3195320 h 3850640"/>
                  <a:gd name="connsiteX105" fmla="*/ 3891280 w 4409440"/>
                  <a:gd name="connsiteY105" fmla="*/ 3205480 h 3850640"/>
                  <a:gd name="connsiteX106" fmla="*/ 3911600 w 4409440"/>
                  <a:gd name="connsiteY106" fmla="*/ 3215640 h 3850640"/>
                  <a:gd name="connsiteX107" fmla="*/ 3952240 w 4409440"/>
                  <a:gd name="connsiteY107" fmla="*/ 3225800 h 3850640"/>
                  <a:gd name="connsiteX108" fmla="*/ 3962400 w 4409440"/>
                  <a:gd name="connsiteY108" fmla="*/ 3241040 h 3850640"/>
                  <a:gd name="connsiteX109" fmla="*/ 3992880 w 4409440"/>
                  <a:gd name="connsiteY109" fmla="*/ 3261360 h 3850640"/>
                  <a:gd name="connsiteX110" fmla="*/ 4023360 w 4409440"/>
                  <a:gd name="connsiteY110" fmla="*/ 3307080 h 3850640"/>
                  <a:gd name="connsiteX111" fmla="*/ 4043680 w 4409440"/>
                  <a:gd name="connsiteY111" fmla="*/ 3368040 h 3850640"/>
                  <a:gd name="connsiteX112" fmla="*/ 4053840 w 4409440"/>
                  <a:gd name="connsiteY112" fmla="*/ 3423920 h 3850640"/>
                  <a:gd name="connsiteX113" fmla="*/ 4058920 w 4409440"/>
                  <a:gd name="connsiteY113" fmla="*/ 3439160 h 3850640"/>
                  <a:gd name="connsiteX114" fmla="*/ 4064000 w 4409440"/>
                  <a:gd name="connsiteY114" fmla="*/ 3469640 h 3850640"/>
                  <a:gd name="connsiteX115" fmla="*/ 4084320 w 4409440"/>
                  <a:gd name="connsiteY115" fmla="*/ 3525520 h 3850640"/>
                  <a:gd name="connsiteX116" fmla="*/ 4089400 w 4409440"/>
                  <a:gd name="connsiteY116" fmla="*/ 3550920 h 3850640"/>
                  <a:gd name="connsiteX117" fmla="*/ 4130040 w 4409440"/>
                  <a:gd name="connsiteY117" fmla="*/ 3611880 h 3850640"/>
                  <a:gd name="connsiteX118" fmla="*/ 4140200 w 4409440"/>
                  <a:gd name="connsiteY118" fmla="*/ 3627120 h 3850640"/>
                  <a:gd name="connsiteX119" fmla="*/ 4155440 w 4409440"/>
                  <a:gd name="connsiteY119" fmla="*/ 3642360 h 3850640"/>
                  <a:gd name="connsiteX120" fmla="*/ 4170680 w 4409440"/>
                  <a:gd name="connsiteY120" fmla="*/ 3667760 h 3850640"/>
                  <a:gd name="connsiteX121" fmla="*/ 4196080 w 4409440"/>
                  <a:gd name="connsiteY121" fmla="*/ 3683000 h 3850640"/>
                  <a:gd name="connsiteX122" fmla="*/ 4206240 w 4409440"/>
                  <a:gd name="connsiteY122" fmla="*/ 3698240 h 3850640"/>
                  <a:gd name="connsiteX123" fmla="*/ 4241800 w 4409440"/>
                  <a:gd name="connsiteY123" fmla="*/ 3738880 h 3850640"/>
                  <a:gd name="connsiteX124" fmla="*/ 4251960 w 4409440"/>
                  <a:gd name="connsiteY124" fmla="*/ 3759200 h 3850640"/>
                  <a:gd name="connsiteX125" fmla="*/ 4267200 w 4409440"/>
                  <a:gd name="connsiteY125" fmla="*/ 3794760 h 3850640"/>
                  <a:gd name="connsiteX126" fmla="*/ 4302760 w 4409440"/>
                  <a:gd name="connsiteY126" fmla="*/ 3815080 h 3850640"/>
                  <a:gd name="connsiteX127" fmla="*/ 4328160 w 4409440"/>
                  <a:gd name="connsiteY127" fmla="*/ 3840480 h 3850640"/>
                  <a:gd name="connsiteX128" fmla="*/ 4358640 w 4409440"/>
                  <a:gd name="connsiteY128" fmla="*/ 3850640 h 3850640"/>
                  <a:gd name="connsiteX129" fmla="*/ 4389120 w 4409440"/>
                  <a:gd name="connsiteY129" fmla="*/ 3845560 h 3850640"/>
                  <a:gd name="connsiteX130" fmla="*/ 4394200 w 4409440"/>
                  <a:gd name="connsiteY130" fmla="*/ 3825240 h 3850640"/>
                  <a:gd name="connsiteX131" fmla="*/ 4409440 w 4409440"/>
                  <a:gd name="connsiteY13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286000 w 4409440"/>
                  <a:gd name="connsiteY12" fmla="*/ 695960 h 3850640"/>
                  <a:gd name="connsiteX13" fmla="*/ 2438400 w 4409440"/>
                  <a:gd name="connsiteY13" fmla="*/ 777240 h 3850640"/>
                  <a:gd name="connsiteX14" fmla="*/ 2458720 w 4409440"/>
                  <a:gd name="connsiteY14" fmla="*/ 792480 h 3850640"/>
                  <a:gd name="connsiteX15" fmla="*/ 2479040 w 4409440"/>
                  <a:gd name="connsiteY15" fmla="*/ 802640 h 3850640"/>
                  <a:gd name="connsiteX16" fmla="*/ 2504440 w 4409440"/>
                  <a:gd name="connsiteY16" fmla="*/ 817880 h 3850640"/>
                  <a:gd name="connsiteX17" fmla="*/ 2529840 w 4409440"/>
                  <a:gd name="connsiteY17" fmla="*/ 848360 h 3850640"/>
                  <a:gd name="connsiteX18" fmla="*/ 2545080 w 4409440"/>
                  <a:gd name="connsiteY18" fmla="*/ 873760 h 3850640"/>
                  <a:gd name="connsiteX19" fmla="*/ 2570480 w 4409440"/>
                  <a:gd name="connsiteY19" fmla="*/ 894080 h 3850640"/>
                  <a:gd name="connsiteX20" fmla="*/ 2590800 w 4409440"/>
                  <a:gd name="connsiteY20" fmla="*/ 914400 h 3850640"/>
                  <a:gd name="connsiteX21" fmla="*/ 2636520 w 4409440"/>
                  <a:gd name="connsiteY21" fmla="*/ 939800 h 3850640"/>
                  <a:gd name="connsiteX22" fmla="*/ 2687320 w 4409440"/>
                  <a:gd name="connsiteY22" fmla="*/ 980440 h 3850640"/>
                  <a:gd name="connsiteX23" fmla="*/ 2707640 w 4409440"/>
                  <a:gd name="connsiteY23" fmla="*/ 990600 h 3850640"/>
                  <a:gd name="connsiteX24" fmla="*/ 2758440 w 4409440"/>
                  <a:gd name="connsiteY24" fmla="*/ 1046480 h 3850640"/>
                  <a:gd name="connsiteX25" fmla="*/ 2763520 w 4409440"/>
                  <a:gd name="connsiteY25" fmla="*/ 1061720 h 3850640"/>
                  <a:gd name="connsiteX26" fmla="*/ 2768600 w 4409440"/>
                  <a:gd name="connsiteY26" fmla="*/ 1087120 h 3850640"/>
                  <a:gd name="connsiteX27" fmla="*/ 2788920 w 4409440"/>
                  <a:gd name="connsiteY27" fmla="*/ 1117600 h 3850640"/>
                  <a:gd name="connsiteX28" fmla="*/ 2799080 w 4409440"/>
                  <a:gd name="connsiteY28" fmla="*/ 1132840 h 3850640"/>
                  <a:gd name="connsiteX29" fmla="*/ 2809240 w 4409440"/>
                  <a:gd name="connsiteY29" fmla="*/ 1168400 h 3850640"/>
                  <a:gd name="connsiteX30" fmla="*/ 2814320 w 4409440"/>
                  <a:gd name="connsiteY30" fmla="*/ 1183640 h 3850640"/>
                  <a:gd name="connsiteX31" fmla="*/ 2824480 w 4409440"/>
                  <a:gd name="connsiteY31" fmla="*/ 1198880 h 3850640"/>
                  <a:gd name="connsiteX32" fmla="*/ 2819400 w 4409440"/>
                  <a:gd name="connsiteY32" fmla="*/ 1270000 h 3850640"/>
                  <a:gd name="connsiteX33" fmla="*/ 2804160 w 4409440"/>
                  <a:gd name="connsiteY33" fmla="*/ 1285240 h 3850640"/>
                  <a:gd name="connsiteX34" fmla="*/ 2794000 w 4409440"/>
                  <a:gd name="connsiteY34" fmla="*/ 1305560 h 3850640"/>
                  <a:gd name="connsiteX35" fmla="*/ 2773680 w 4409440"/>
                  <a:gd name="connsiteY35" fmla="*/ 1336040 h 3850640"/>
                  <a:gd name="connsiteX36" fmla="*/ 2758440 w 4409440"/>
                  <a:gd name="connsiteY36" fmla="*/ 1366520 h 3850640"/>
                  <a:gd name="connsiteX37" fmla="*/ 2753360 w 4409440"/>
                  <a:gd name="connsiteY37" fmla="*/ 1386840 h 3850640"/>
                  <a:gd name="connsiteX38" fmla="*/ 2748280 w 4409440"/>
                  <a:gd name="connsiteY38" fmla="*/ 1402080 h 3850640"/>
                  <a:gd name="connsiteX39" fmla="*/ 2738120 w 4409440"/>
                  <a:gd name="connsiteY39" fmla="*/ 1442720 h 3850640"/>
                  <a:gd name="connsiteX40" fmla="*/ 2733040 w 4409440"/>
                  <a:gd name="connsiteY40" fmla="*/ 1457960 h 3850640"/>
                  <a:gd name="connsiteX41" fmla="*/ 2727960 w 4409440"/>
                  <a:gd name="connsiteY41" fmla="*/ 1488440 h 3850640"/>
                  <a:gd name="connsiteX42" fmla="*/ 2717800 w 4409440"/>
                  <a:gd name="connsiteY42" fmla="*/ 1508760 h 3850640"/>
                  <a:gd name="connsiteX43" fmla="*/ 2707640 w 4409440"/>
                  <a:gd name="connsiteY43" fmla="*/ 1534160 h 3850640"/>
                  <a:gd name="connsiteX44" fmla="*/ 2697480 w 4409440"/>
                  <a:gd name="connsiteY44" fmla="*/ 1549400 h 3850640"/>
                  <a:gd name="connsiteX45" fmla="*/ 2687320 w 4409440"/>
                  <a:gd name="connsiteY45" fmla="*/ 1579880 h 3850640"/>
                  <a:gd name="connsiteX46" fmla="*/ 2682240 w 4409440"/>
                  <a:gd name="connsiteY46" fmla="*/ 1595120 h 3850640"/>
                  <a:gd name="connsiteX47" fmla="*/ 2672080 w 4409440"/>
                  <a:gd name="connsiteY47" fmla="*/ 1625600 h 3850640"/>
                  <a:gd name="connsiteX48" fmla="*/ 2677160 w 4409440"/>
                  <a:gd name="connsiteY48" fmla="*/ 1732280 h 3850640"/>
                  <a:gd name="connsiteX49" fmla="*/ 2697480 w 4409440"/>
                  <a:gd name="connsiteY49" fmla="*/ 1752600 h 3850640"/>
                  <a:gd name="connsiteX50" fmla="*/ 2707640 w 4409440"/>
                  <a:gd name="connsiteY50" fmla="*/ 1772920 h 3850640"/>
                  <a:gd name="connsiteX51" fmla="*/ 2722880 w 4409440"/>
                  <a:gd name="connsiteY51" fmla="*/ 1788160 h 3850640"/>
                  <a:gd name="connsiteX52" fmla="*/ 2738120 w 4409440"/>
                  <a:gd name="connsiteY52" fmla="*/ 1808480 h 3850640"/>
                  <a:gd name="connsiteX53" fmla="*/ 2743200 w 4409440"/>
                  <a:gd name="connsiteY53" fmla="*/ 1828800 h 3850640"/>
                  <a:gd name="connsiteX54" fmla="*/ 2783840 w 4409440"/>
                  <a:gd name="connsiteY54" fmla="*/ 1869440 h 3850640"/>
                  <a:gd name="connsiteX55" fmla="*/ 2794000 w 4409440"/>
                  <a:gd name="connsiteY55" fmla="*/ 1889760 h 3850640"/>
                  <a:gd name="connsiteX56" fmla="*/ 2804160 w 4409440"/>
                  <a:gd name="connsiteY56" fmla="*/ 1905000 h 3850640"/>
                  <a:gd name="connsiteX57" fmla="*/ 2809240 w 4409440"/>
                  <a:gd name="connsiteY57" fmla="*/ 1920240 h 3850640"/>
                  <a:gd name="connsiteX58" fmla="*/ 2824480 w 4409440"/>
                  <a:gd name="connsiteY58" fmla="*/ 1940560 h 3850640"/>
                  <a:gd name="connsiteX59" fmla="*/ 2834640 w 4409440"/>
                  <a:gd name="connsiteY59" fmla="*/ 1955800 h 3850640"/>
                  <a:gd name="connsiteX60" fmla="*/ 2849880 w 4409440"/>
                  <a:gd name="connsiteY60" fmla="*/ 1965960 h 3850640"/>
                  <a:gd name="connsiteX61" fmla="*/ 2860040 w 4409440"/>
                  <a:gd name="connsiteY61" fmla="*/ 1981200 h 3850640"/>
                  <a:gd name="connsiteX62" fmla="*/ 2870200 w 4409440"/>
                  <a:gd name="connsiteY62" fmla="*/ 2001520 h 3850640"/>
                  <a:gd name="connsiteX63" fmla="*/ 2885440 w 4409440"/>
                  <a:gd name="connsiteY63" fmla="*/ 2016760 h 3850640"/>
                  <a:gd name="connsiteX64" fmla="*/ 2890520 w 4409440"/>
                  <a:gd name="connsiteY64" fmla="*/ 2032000 h 3850640"/>
                  <a:gd name="connsiteX65" fmla="*/ 2926080 w 4409440"/>
                  <a:gd name="connsiteY65" fmla="*/ 2072640 h 3850640"/>
                  <a:gd name="connsiteX66" fmla="*/ 2956560 w 4409440"/>
                  <a:gd name="connsiteY66" fmla="*/ 2113280 h 3850640"/>
                  <a:gd name="connsiteX67" fmla="*/ 2966720 w 4409440"/>
                  <a:gd name="connsiteY67" fmla="*/ 2128520 h 3850640"/>
                  <a:gd name="connsiteX68" fmla="*/ 2981960 w 4409440"/>
                  <a:gd name="connsiteY68" fmla="*/ 2143760 h 3850640"/>
                  <a:gd name="connsiteX69" fmla="*/ 2992120 w 4409440"/>
                  <a:gd name="connsiteY69" fmla="*/ 2159000 h 3850640"/>
                  <a:gd name="connsiteX70" fmla="*/ 3007360 w 4409440"/>
                  <a:gd name="connsiteY70" fmla="*/ 2174240 h 3850640"/>
                  <a:gd name="connsiteX71" fmla="*/ 3053080 w 4409440"/>
                  <a:gd name="connsiteY71" fmla="*/ 2225040 h 3850640"/>
                  <a:gd name="connsiteX72" fmla="*/ 3088640 w 4409440"/>
                  <a:gd name="connsiteY72" fmla="*/ 2250440 h 3850640"/>
                  <a:gd name="connsiteX73" fmla="*/ 3124200 w 4409440"/>
                  <a:gd name="connsiteY73" fmla="*/ 2275840 h 3850640"/>
                  <a:gd name="connsiteX74" fmla="*/ 3154680 w 4409440"/>
                  <a:gd name="connsiteY74" fmla="*/ 2316480 h 3850640"/>
                  <a:gd name="connsiteX75" fmla="*/ 3185160 w 4409440"/>
                  <a:gd name="connsiteY75" fmla="*/ 2346960 h 3850640"/>
                  <a:gd name="connsiteX76" fmla="*/ 3195320 w 4409440"/>
                  <a:gd name="connsiteY76" fmla="*/ 2362200 h 3850640"/>
                  <a:gd name="connsiteX77" fmla="*/ 3225800 w 4409440"/>
                  <a:gd name="connsiteY77" fmla="*/ 2382520 h 3850640"/>
                  <a:gd name="connsiteX78" fmla="*/ 3241040 w 4409440"/>
                  <a:gd name="connsiteY78" fmla="*/ 2402840 h 3850640"/>
                  <a:gd name="connsiteX79" fmla="*/ 3271520 w 4409440"/>
                  <a:gd name="connsiteY79" fmla="*/ 2453640 h 3850640"/>
                  <a:gd name="connsiteX80" fmla="*/ 3276600 w 4409440"/>
                  <a:gd name="connsiteY80" fmla="*/ 2468880 h 3850640"/>
                  <a:gd name="connsiteX81" fmla="*/ 3322320 w 4409440"/>
                  <a:gd name="connsiteY81" fmla="*/ 2529840 h 3850640"/>
                  <a:gd name="connsiteX82" fmla="*/ 3342640 w 4409440"/>
                  <a:gd name="connsiteY82" fmla="*/ 2575560 h 3850640"/>
                  <a:gd name="connsiteX83" fmla="*/ 3378200 w 4409440"/>
                  <a:gd name="connsiteY83" fmla="*/ 2616200 h 3850640"/>
                  <a:gd name="connsiteX84" fmla="*/ 3398520 w 4409440"/>
                  <a:gd name="connsiteY84" fmla="*/ 2646680 h 3850640"/>
                  <a:gd name="connsiteX85" fmla="*/ 3403600 w 4409440"/>
                  <a:gd name="connsiteY85" fmla="*/ 2667000 h 3850640"/>
                  <a:gd name="connsiteX86" fmla="*/ 3439160 w 4409440"/>
                  <a:gd name="connsiteY86" fmla="*/ 2702560 h 3850640"/>
                  <a:gd name="connsiteX87" fmla="*/ 3454400 w 4409440"/>
                  <a:gd name="connsiteY87" fmla="*/ 2727960 h 3850640"/>
                  <a:gd name="connsiteX88" fmla="*/ 3489960 w 4409440"/>
                  <a:gd name="connsiteY88" fmla="*/ 2763520 h 3850640"/>
                  <a:gd name="connsiteX89" fmla="*/ 3535680 w 4409440"/>
                  <a:gd name="connsiteY89" fmla="*/ 2829560 h 3850640"/>
                  <a:gd name="connsiteX90" fmla="*/ 3550920 w 4409440"/>
                  <a:gd name="connsiteY90" fmla="*/ 2839720 h 3850640"/>
                  <a:gd name="connsiteX91" fmla="*/ 3576320 w 4409440"/>
                  <a:gd name="connsiteY91" fmla="*/ 2865120 h 3850640"/>
                  <a:gd name="connsiteX92" fmla="*/ 3591560 w 4409440"/>
                  <a:gd name="connsiteY92" fmla="*/ 2870200 h 3850640"/>
                  <a:gd name="connsiteX93" fmla="*/ 3606800 w 4409440"/>
                  <a:gd name="connsiteY93" fmla="*/ 2880360 h 3850640"/>
                  <a:gd name="connsiteX94" fmla="*/ 3652520 w 4409440"/>
                  <a:gd name="connsiteY94" fmla="*/ 2941320 h 3850640"/>
                  <a:gd name="connsiteX95" fmla="*/ 3672840 w 4409440"/>
                  <a:gd name="connsiteY95" fmla="*/ 2961640 h 3850640"/>
                  <a:gd name="connsiteX96" fmla="*/ 3693160 w 4409440"/>
                  <a:gd name="connsiteY96" fmla="*/ 3012440 h 3850640"/>
                  <a:gd name="connsiteX97" fmla="*/ 3708400 w 4409440"/>
                  <a:gd name="connsiteY97" fmla="*/ 3027680 h 3850640"/>
                  <a:gd name="connsiteX98" fmla="*/ 3713480 w 4409440"/>
                  <a:gd name="connsiteY98" fmla="*/ 3042920 h 3850640"/>
                  <a:gd name="connsiteX99" fmla="*/ 3749040 w 4409440"/>
                  <a:gd name="connsiteY99" fmla="*/ 3088640 h 3850640"/>
                  <a:gd name="connsiteX100" fmla="*/ 3754120 w 4409440"/>
                  <a:gd name="connsiteY100" fmla="*/ 3103880 h 3850640"/>
                  <a:gd name="connsiteX101" fmla="*/ 3784600 w 4409440"/>
                  <a:gd name="connsiteY101" fmla="*/ 3149600 h 3850640"/>
                  <a:gd name="connsiteX102" fmla="*/ 3799840 w 4409440"/>
                  <a:gd name="connsiteY102" fmla="*/ 3164840 h 3850640"/>
                  <a:gd name="connsiteX103" fmla="*/ 3845560 w 4409440"/>
                  <a:gd name="connsiteY103" fmla="*/ 3195320 h 3850640"/>
                  <a:gd name="connsiteX104" fmla="*/ 3891280 w 4409440"/>
                  <a:gd name="connsiteY104" fmla="*/ 3205480 h 3850640"/>
                  <a:gd name="connsiteX105" fmla="*/ 3911600 w 4409440"/>
                  <a:gd name="connsiteY105" fmla="*/ 3215640 h 3850640"/>
                  <a:gd name="connsiteX106" fmla="*/ 3952240 w 4409440"/>
                  <a:gd name="connsiteY106" fmla="*/ 3225800 h 3850640"/>
                  <a:gd name="connsiteX107" fmla="*/ 3962400 w 4409440"/>
                  <a:gd name="connsiteY107" fmla="*/ 3241040 h 3850640"/>
                  <a:gd name="connsiteX108" fmla="*/ 3992880 w 4409440"/>
                  <a:gd name="connsiteY108" fmla="*/ 3261360 h 3850640"/>
                  <a:gd name="connsiteX109" fmla="*/ 4023360 w 4409440"/>
                  <a:gd name="connsiteY109" fmla="*/ 3307080 h 3850640"/>
                  <a:gd name="connsiteX110" fmla="*/ 4043680 w 4409440"/>
                  <a:gd name="connsiteY110" fmla="*/ 3368040 h 3850640"/>
                  <a:gd name="connsiteX111" fmla="*/ 4053840 w 4409440"/>
                  <a:gd name="connsiteY111" fmla="*/ 3423920 h 3850640"/>
                  <a:gd name="connsiteX112" fmla="*/ 4058920 w 4409440"/>
                  <a:gd name="connsiteY112" fmla="*/ 3439160 h 3850640"/>
                  <a:gd name="connsiteX113" fmla="*/ 4064000 w 4409440"/>
                  <a:gd name="connsiteY113" fmla="*/ 3469640 h 3850640"/>
                  <a:gd name="connsiteX114" fmla="*/ 4084320 w 4409440"/>
                  <a:gd name="connsiteY114" fmla="*/ 3525520 h 3850640"/>
                  <a:gd name="connsiteX115" fmla="*/ 4089400 w 4409440"/>
                  <a:gd name="connsiteY115" fmla="*/ 3550920 h 3850640"/>
                  <a:gd name="connsiteX116" fmla="*/ 4130040 w 4409440"/>
                  <a:gd name="connsiteY116" fmla="*/ 3611880 h 3850640"/>
                  <a:gd name="connsiteX117" fmla="*/ 4140200 w 4409440"/>
                  <a:gd name="connsiteY117" fmla="*/ 3627120 h 3850640"/>
                  <a:gd name="connsiteX118" fmla="*/ 4155440 w 4409440"/>
                  <a:gd name="connsiteY118" fmla="*/ 3642360 h 3850640"/>
                  <a:gd name="connsiteX119" fmla="*/ 4170680 w 4409440"/>
                  <a:gd name="connsiteY119" fmla="*/ 3667760 h 3850640"/>
                  <a:gd name="connsiteX120" fmla="*/ 4196080 w 4409440"/>
                  <a:gd name="connsiteY120" fmla="*/ 3683000 h 3850640"/>
                  <a:gd name="connsiteX121" fmla="*/ 4206240 w 4409440"/>
                  <a:gd name="connsiteY121" fmla="*/ 3698240 h 3850640"/>
                  <a:gd name="connsiteX122" fmla="*/ 4241800 w 4409440"/>
                  <a:gd name="connsiteY122" fmla="*/ 3738880 h 3850640"/>
                  <a:gd name="connsiteX123" fmla="*/ 4251960 w 4409440"/>
                  <a:gd name="connsiteY123" fmla="*/ 3759200 h 3850640"/>
                  <a:gd name="connsiteX124" fmla="*/ 4267200 w 4409440"/>
                  <a:gd name="connsiteY124" fmla="*/ 3794760 h 3850640"/>
                  <a:gd name="connsiteX125" fmla="*/ 4302760 w 4409440"/>
                  <a:gd name="connsiteY125" fmla="*/ 3815080 h 3850640"/>
                  <a:gd name="connsiteX126" fmla="*/ 4328160 w 4409440"/>
                  <a:gd name="connsiteY126" fmla="*/ 3840480 h 3850640"/>
                  <a:gd name="connsiteX127" fmla="*/ 4358640 w 4409440"/>
                  <a:gd name="connsiteY127" fmla="*/ 3850640 h 3850640"/>
                  <a:gd name="connsiteX128" fmla="*/ 4389120 w 4409440"/>
                  <a:gd name="connsiteY128" fmla="*/ 3845560 h 3850640"/>
                  <a:gd name="connsiteX129" fmla="*/ 4394200 w 4409440"/>
                  <a:gd name="connsiteY129" fmla="*/ 3825240 h 3850640"/>
                  <a:gd name="connsiteX130" fmla="*/ 4409440 w 4409440"/>
                  <a:gd name="connsiteY13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676179 w 4409440"/>
                  <a:gd name="connsiteY8" fmla="*/ 269682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29840 w 4409440"/>
                  <a:gd name="connsiteY16" fmla="*/ 848360 h 3850640"/>
                  <a:gd name="connsiteX17" fmla="*/ 2545080 w 4409440"/>
                  <a:gd name="connsiteY17" fmla="*/ 873760 h 3850640"/>
                  <a:gd name="connsiteX18" fmla="*/ 2570480 w 4409440"/>
                  <a:gd name="connsiteY18" fmla="*/ 894080 h 3850640"/>
                  <a:gd name="connsiteX19" fmla="*/ 2590800 w 4409440"/>
                  <a:gd name="connsiteY19" fmla="*/ 914400 h 3850640"/>
                  <a:gd name="connsiteX20" fmla="*/ 2636520 w 4409440"/>
                  <a:gd name="connsiteY20" fmla="*/ 939800 h 3850640"/>
                  <a:gd name="connsiteX21" fmla="*/ 2687320 w 4409440"/>
                  <a:gd name="connsiteY21" fmla="*/ 980440 h 3850640"/>
                  <a:gd name="connsiteX22" fmla="*/ 2707640 w 4409440"/>
                  <a:gd name="connsiteY22" fmla="*/ 990600 h 3850640"/>
                  <a:gd name="connsiteX23" fmla="*/ 2758440 w 4409440"/>
                  <a:gd name="connsiteY23" fmla="*/ 1046480 h 3850640"/>
                  <a:gd name="connsiteX24" fmla="*/ 2763520 w 4409440"/>
                  <a:gd name="connsiteY24" fmla="*/ 1061720 h 3850640"/>
                  <a:gd name="connsiteX25" fmla="*/ 2768600 w 4409440"/>
                  <a:gd name="connsiteY25" fmla="*/ 1087120 h 3850640"/>
                  <a:gd name="connsiteX26" fmla="*/ 2788920 w 4409440"/>
                  <a:gd name="connsiteY26" fmla="*/ 1117600 h 3850640"/>
                  <a:gd name="connsiteX27" fmla="*/ 2799080 w 4409440"/>
                  <a:gd name="connsiteY27" fmla="*/ 1132840 h 3850640"/>
                  <a:gd name="connsiteX28" fmla="*/ 2809240 w 4409440"/>
                  <a:gd name="connsiteY28" fmla="*/ 1168400 h 3850640"/>
                  <a:gd name="connsiteX29" fmla="*/ 2814320 w 4409440"/>
                  <a:gd name="connsiteY29" fmla="*/ 1183640 h 3850640"/>
                  <a:gd name="connsiteX30" fmla="*/ 2824480 w 4409440"/>
                  <a:gd name="connsiteY30" fmla="*/ 1198880 h 3850640"/>
                  <a:gd name="connsiteX31" fmla="*/ 2819400 w 4409440"/>
                  <a:gd name="connsiteY31" fmla="*/ 1270000 h 3850640"/>
                  <a:gd name="connsiteX32" fmla="*/ 2804160 w 4409440"/>
                  <a:gd name="connsiteY32" fmla="*/ 1285240 h 3850640"/>
                  <a:gd name="connsiteX33" fmla="*/ 2794000 w 4409440"/>
                  <a:gd name="connsiteY33" fmla="*/ 1305560 h 3850640"/>
                  <a:gd name="connsiteX34" fmla="*/ 2773680 w 4409440"/>
                  <a:gd name="connsiteY34" fmla="*/ 1336040 h 3850640"/>
                  <a:gd name="connsiteX35" fmla="*/ 2758440 w 4409440"/>
                  <a:gd name="connsiteY35" fmla="*/ 1366520 h 3850640"/>
                  <a:gd name="connsiteX36" fmla="*/ 2753360 w 4409440"/>
                  <a:gd name="connsiteY36" fmla="*/ 1386840 h 3850640"/>
                  <a:gd name="connsiteX37" fmla="*/ 2748280 w 4409440"/>
                  <a:gd name="connsiteY37" fmla="*/ 1402080 h 3850640"/>
                  <a:gd name="connsiteX38" fmla="*/ 2738120 w 4409440"/>
                  <a:gd name="connsiteY38" fmla="*/ 1442720 h 3850640"/>
                  <a:gd name="connsiteX39" fmla="*/ 2733040 w 4409440"/>
                  <a:gd name="connsiteY39" fmla="*/ 1457960 h 3850640"/>
                  <a:gd name="connsiteX40" fmla="*/ 2727960 w 4409440"/>
                  <a:gd name="connsiteY40" fmla="*/ 1488440 h 3850640"/>
                  <a:gd name="connsiteX41" fmla="*/ 2717800 w 4409440"/>
                  <a:gd name="connsiteY41" fmla="*/ 1508760 h 3850640"/>
                  <a:gd name="connsiteX42" fmla="*/ 2707640 w 4409440"/>
                  <a:gd name="connsiteY42" fmla="*/ 1534160 h 3850640"/>
                  <a:gd name="connsiteX43" fmla="*/ 2697480 w 4409440"/>
                  <a:gd name="connsiteY43" fmla="*/ 1549400 h 3850640"/>
                  <a:gd name="connsiteX44" fmla="*/ 2687320 w 4409440"/>
                  <a:gd name="connsiteY44" fmla="*/ 1579880 h 3850640"/>
                  <a:gd name="connsiteX45" fmla="*/ 2682240 w 4409440"/>
                  <a:gd name="connsiteY45" fmla="*/ 1595120 h 3850640"/>
                  <a:gd name="connsiteX46" fmla="*/ 2672080 w 4409440"/>
                  <a:gd name="connsiteY46" fmla="*/ 1625600 h 3850640"/>
                  <a:gd name="connsiteX47" fmla="*/ 2677160 w 4409440"/>
                  <a:gd name="connsiteY47" fmla="*/ 1732280 h 3850640"/>
                  <a:gd name="connsiteX48" fmla="*/ 2697480 w 4409440"/>
                  <a:gd name="connsiteY48" fmla="*/ 1752600 h 3850640"/>
                  <a:gd name="connsiteX49" fmla="*/ 2707640 w 4409440"/>
                  <a:gd name="connsiteY49" fmla="*/ 1772920 h 3850640"/>
                  <a:gd name="connsiteX50" fmla="*/ 2722880 w 4409440"/>
                  <a:gd name="connsiteY50" fmla="*/ 1788160 h 3850640"/>
                  <a:gd name="connsiteX51" fmla="*/ 2738120 w 4409440"/>
                  <a:gd name="connsiteY51" fmla="*/ 1808480 h 3850640"/>
                  <a:gd name="connsiteX52" fmla="*/ 2743200 w 4409440"/>
                  <a:gd name="connsiteY52" fmla="*/ 1828800 h 3850640"/>
                  <a:gd name="connsiteX53" fmla="*/ 2783840 w 4409440"/>
                  <a:gd name="connsiteY53" fmla="*/ 1869440 h 3850640"/>
                  <a:gd name="connsiteX54" fmla="*/ 2794000 w 4409440"/>
                  <a:gd name="connsiteY54" fmla="*/ 1889760 h 3850640"/>
                  <a:gd name="connsiteX55" fmla="*/ 2804160 w 4409440"/>
                  <a:gd name="connsiteY55" fmla="*/ 1905000 h 3850640"/>
                  <a:gd name="connsiteX56" fmla="*/ 2809240 w 4409440"/>
                  <a:gd name="connsiteY56" fmla="*/ 1920240 h 3850640"/>
                  <a:gd name="connsiteX57" fmla="*/ 2824480 w 4409440"/>
                  <a:gd name="connsiteY57" fmla="*/ 1940560 h 3850640"/>
                  <a:gd name="connsiteX58" fmla="*/ 2834640 w 4409440"/>
                  <a:gd name="connsiteY58" fmla="*/ 1955800 h 3850640"/>
                  <a:gd name="connsiteX59" fmla="*/ 2849880 w 4409440"/>
                  <a:gd name="connsiteY59" fmla="*/ 1965960 h 3850640"/>
                  <a:gd name="connsiteX60" fmla="*/ 2860040 w 4409440"/>
                  <a:gd name="connsiteY60" fmla="*/ 1981200 h 3850640"/>
                  <a:gd name="connsiteX61" fmla="*/ 2870200 w 4409440"/>
                  <a:gd name="connsiteY61" fmla="*/ 2001520 h 3850640"/>
                  <a:gd name="connsiteX62" fmla="*/ 2885440 w 4409440"/>
                  <a:gd name="connsiteY62" fmla="*/ 2016760 h 3850640"/>
                  <a:gd name="connsiteX63" fmla="*/ 2890520 w 4409440"/>
                  <a:gd name="connsiteY63" fmla="*/ 2032000 h 3850640"/>
                  <a:gd name="connsiteX64" fmla="*/ 2926080 w 4409440"/>
                  <a:gd name="connsiteY64" fmla="*/ 2072640 h 3850640"/>
                  <a:gd name="connsiteX65" fmla="*/ 2956560 w 4409440"/>
                  <a:gd name="connsiteY65" fmla="*/ 2113280 h 3850640"/>
                  <a:gd name="connsiteX66" fmla="*/ 2966720 w 4409440"/>
                  <a:gd name="connsiteY66" fmla="*/ 2128520 h 3850640"/>
                  <a:gd name="connsiteX67" fmla="*/ 2981960 w 4409440"/>
                  <a:gd name="connsiteY67" fmla="*/ 2143760 h 3850640"/>
                  <a:gd name="connsiteX68" fmla="*/ 2992120 w 4409440"/>
                  <a:gd name="connsiteY68" fmla="*/ 2159000 h 3850640"/>
                  <a:gd name="connsiteX69" fmla="*/ 3007360 w 4409440"/>
                  <a:gd name="connsiteY69" fmla="*/ 2174240 h 3850640"/>
                  <a:gd name="connsiteX70" fmla="*/ 3053080 w 4409440"/>
                  <a:gd name="connsiteY70" fmla="*/ 2225040 h 3850640"/>
                  <a:gd name="connsiteX71" fmla="*/ 3088640 w 4409440"/>
                  <a:gd name="connsiteY71" fmla="*/ 2250440 h 3850640"/>
                  <a:gd name="connsiteX72" fmla="*/ 3124200 w 4409440"/>
                  <a:gd name="connsiteY72" fmla="*/ 2275840 h 3850640"/>
                  <a:gd name="connsiteX73" fmla="*/ 3154680 w 4409440"/>
                  <a:gd name="connsiteY73" fmla="*/ 2316480 h 3850640"/>
                  <a:gd name="connsiteX74" fmla="*/ 3185160 w 4409440"/>
                  <a:gd name="connsiteY74" fmla="*/ 2346960 h 3850640"/>
                  <a:gd name="connsiteX75" fmla="*/ 3195320 w 4409440"/>
                  <a:gd name="connsiteY75" fmla="*/ 2362200 h 3850640"/>
                  <a:gd name="connsiteX76" fmla="*/ 3225800 w 4409440"/>
                  <a:gd name="connsiteY76" fmla="*/ 2382520 h 3850640"/>
                  <a:gd name="connsiteX77" fmla="*/ 3241040 w 4409440"/>
                  <a:gd name="connsiteY77" fmla="*/ 2402840 h 3850640"/>
                  <a:gd name="connsiteX78" fmla="*/ 3271520 w 4409440"/>
                  <a:gd name="connsiteY78" fmla="*/ 2453640 h 3850640"/>
                  <a:gd name="connsiteX79" fmla="*/ 3276600 w 4409440"/>
                  <a:gd name="connsiteY79" fmla="*/ 2468880 h 3850640"/>
                  <a:gd name="connsiteX80" fmla="*/ 3322320 w 4409440"/>
                  <a:gd name="connsiteY80" fmla="*/ 2529840 h 3850640"/>
                  <a:gd name="connsiteX81" fmla="*/ 3342640 w 4409440"/>
                  <a:gd name="connsiteY81" fmla="*/ 2575560 h 3850640"/>
                  <a:gd name="connsiteX82" fmla="*/ 3378200 w 4409440"/>
                  <a:gd name="connsiteY82" fmla="*/ 2616200 h 3850640"/>
                  <a:gd name="connsiteX83" fmla="*/ 3398520 w 4409440"/>
                  <a:gd name="connsiteY83" fmla="*/ 2646680 h 3850640"/>
                  <a:gd name="connsiteX84" fmla="*/ 3403600 w 4409440"/>
                  <a:gd name="connsiteY84" fmla="*/ 2667000 h 3850640"/>
                  <a:gd name="connsiteX85" fmla="*/ 3439160 w 4409440"/>
                  <a:gd name="connsiteY85" fmla="*/ 2702560 h 3850640"/>
                  <a:gd name="connsiteX86" fmla="*/ 3454400 w 4409440"/>
                  <a:gd name="connsiteY86" fmla="*/ 2727960 h 3850640"/>
                  <a:gd name="connsiteX87" fmla="*/ 3489960 w 4409440"/>
                  <a:gd name="connsiteY87" fmla="*/ 2763520 h 3850640"/>
                  <a:gd name="connsiteX88" fmla="*/ 3535680 w 4409440"/>
                  <a:gd name="connsiteY88" fmla="*/ 2829560 h 3850640"/>
                  <a:gd name="connsiteX89" fmla="*/ 3550920 w 4409440"/>
                  <a:gd name="connsiteY89" fmla="*/ 2839720 h 3850640"/>
                  <a:gd name="connsiteX90" fmla="*/ 3576320 w 4409440"/>
                  <a:gd name="connsiteY90" fmla="*/ 2865120 h 3850640"/>
                  <a:gd name="connsiteX91" fmla="*/ 3591560 w 4409440"/>
                  <a:gd name="connsiteY91" fmla="*/ 2870200 h 3850640"/>
                  <a:gd name="connsiteX92" fmla="*/ 3606800 w 4409440"/>
                  <a:gd name="connsiteY92" fmla="*/ 2880360 h 3850640"/>
                  <a:gd name="connsiteX93" fmla="*/ 3652520 w 4409440"/>
                  <a:gd name="connsiteY93" fmla="*/ 2941320 h 3850640"/>
                  <a:gd name="connsiteX94" fmla="*/ 3672840 w 4409440"/>
                  <a:gd name="connsiteY94" fmla="*/ 2961640 h 3850640"/>
                  <a:gd name="connsiteX95" fmla="*/ 3693160 w 4409440"/>
                  <a:gd name="connsiteY95" fmla="*/ 3012440 h 3850640"/>
                  <a:gd name="connsiteX96" fmla="*/ 3708400 w 4409440"/>
                  <a:gd name="connsiteY96" fmla="*/ 3027680 h 3850640"/>
                  <a:gd name="connsiteX97" fmla="*/ 3713480 w 4409440"/>
                  <a:gd name="connsiteY97" fmla="*/ 3042920 h 3850640"/>
                  <a:gd name="connsiteX98" fmla="*/ 3749040 w 4409440"/>
                  <a:gd name="connsiteY98" fmla="*/ 3088640 h 3850640"/>
                  <a:gd name="connsiteX99" fmla="*/ 3754120 w 4409440"/>
                  <a:gd name="connsiteY99" fmla="*/ 3103880 h 3850640"/>
                  <a:gd name="connsiteX100" fmla="*/ 3784600 w 4409440"/>
                  <a:gd name="connsiteY100" fmla="*/ 3149600 h 3850640"/>
                  <a:gd name="connsiteX101" fmla="*/ 3799840 w 4409440"/>
                  <a:gd name="connsiteY101" fmla="*/ 3164840 h 3850640"/>
                  <a:gd name="connsiteX102" fmla="*/ 3845560 w 4409440"/>
                  <a:gd name="connsiteY102" fmla="*/ 3195320 h 3850640"/>
                  <a:gd name="connsiteX103" fmla="*/ 3891280 w 4409440"/>
                  <a:gd name="connsiteY103" fmla="*/ 3205480 h 3850640"/>
                  <a:gd name="connsiteX104" fmla="*/ 3911600 w 4409440"/>
                  <a:gd name="connsiteY104" fmla="*/ 3215640 h 3850640"/>
                  <a:gd name="connsiteX105" fmla="*/ 3952240 w 4409440"/>
                  <a:gd name="connsiteY105" fmla="*/ 3225800 h 3850640"/>
                  <a:gd name="connsiteX106" fmla="*/ 3962400 w 4409440"/>
                  <a:gd name="connsiteY106" fmla="*/ 3241040 h 3850640"/>
                  <a:gd name="connsiteX107" fmla="*/ 3992880 w 4409440"/>
                  <a:gd name="connsiteY107" fmla="*/ 3261360 h 3850640"/>
                  <a:gd name="connsiteX108" fmla="*/ 4023360 w 4409440"/>
                  <a:gd name="connsiteY108" fmla="*/ 3307080 h 3850640"/>
                  <a:gd name="connsiteX109" fmla="*/ 4043680 w 4409440"/>
                  <a:gd name="connsiteY109" fmla="*/ 3368040 h 3850640"/>
                  <a:gd name="connsiteX110" fmla="*/ 4053840 w 4409440"/>
                  <a:gd name="connsiteY110" fmla="*/ 3423920 h 3850640"/>
                  <a:gd name="connsiteX111" fmla="*/ 4058920 w 4409440"/>
                  <a:gd name="connsiteY111" fmla="*/ 3439160 h 3850640"/>
                  <a:gd name="connsiteX112" fmla="*/ 4064000 w 4409440"/>
                  <a:gd name="connsiteY112" fmla="*/ 3469640 h 3850640"/>
                  <a:gd name="connsiteX113" fmla="*/ 4084320 w 4409440"/>
                  <a:gd name="connsiteY113" fmla="*/ 3525520 h 3850640"/>
                  <a:gd name="connsiteX114" fmla="*/ 4089400 w 4409440"/>
                  <a:gd name="connsiteY114" fmla="*/ 3550920 h 3850640"/>
                  <a:gd name="connsiteX115" fmla="*/ 4130040 w 4409440"/>
                  <a:gd name="connsiteY115" fmla="*/ 3611880 h 3850640"/>
                  <a:gd name="connsiteX116" fmla="*/ 4140200 w 4409440"/>
                  <a:gd name="connsiteY116" fmla="*/ 3627120 h 3850640"/>
                  <a:gd name="connsiteX117" fmla="*/ 4155440 w 4409440"/>
                  <a:gd name="connsiteY117" fmla="*/ 3642360 h 3850640"/>
                  <a:gd name="connsiteX118" fmla="*/ 4170680 w 4409440"/>
                  <a:gd name="connsiteY118" fmla="*/ 3667760 h 3850640"/>
                  <a:gd name="connsiteX119" fmla="*/ 4196080 w 4409440"/>
                  <a:gd name="connsiteY119" fmla="*/ 3683000 h 3850640"/>
                  <a:gd name="connsiteX120" fmla="*/ 4206240 w 4409440"/>
                  <a:gd name="connsiteY120" fmla="*/ 3698240 h 3850640"/>
                  <a:gd name="connsiteX121" fmla="*/ 4241800 w 4409440"/>
                  <a:gd name="connsiteY121" fmla="*/ 3738880 h 3850640"/>
                  <a:gd name="connsiteX122" fmla="*/ 4251960 w 4409440"/>
                  <a:gd name="connsiteY122" fmla="*/ 3759200 h 3850640"/>
                  <a:gd name="connsiteX123" fmla="*/ 4267200 w 4409440"/>
                  <a:gd name="connsiteY123" fmla="*/ 3794760 h 3850640"/>
                  <a:gd name="connsiteX124" fmla="*/ 4302760 w 4409440"/>
                  <a:gd name="connsiteY124" fmla="*/ 3815080 h 3850640"/>
                  <a:gd name="connsiteX125" fmla="*/ 4328160 w 4409440"/>
                  <a:gd name="connsiteY125" fmla="*/ 3840480 h 3850640"/>
                  <a:gd name="connsiteX126" fmla="*/ 4358640 w 4409440"/>
                  <a:gd name="connsiteY126" fmla="*/ 3850640 h 3850640"/>
                  <a:gd name="connsiteX127" fmla="*/ 4389120 w 4409440"/>
                  <a:gd name="connsiteY127" fmla="*/ 3845560 h 3850640"/>
                  <a:gd name="connsiteX128" fmla="*/ 4394200 w 4409440"/>
                  <a:gd name="connsiteY128" fmla="*/ 3825240 h 3850640"/>
                  <a:gd name="connsiteX129" fmla="*/ 4409440 w 4409440"/>
                  <a:gd name="connsiteY12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29840 w 4409440"/>
                  <a:gd name="connsiteY16" fmla="*/ 848360 h 3850640"/>
                  <a:gd name="connsiteX17" fmla="*/ 2545080 w 4409440"/>
                  <a:gd name="connsiteY17" fmla="*/ 873760 h 3850640"/>
                  <a:gd name="connsiteX18" fmla="*/ 2570480 w 4409440"/>
                  <a:gd name="connsiteY18" fmla="*/ 894080 h 3850640"/>
                  <a:gd name="connsiteX19" fmla="*/ 2590800 w 4409440"/>
                  <a:gd name="connsiteY19" fmla="*/ 914400 h 3850640"/>
                  <a:gd name="connsiteX20" fmla="*/ 2636520 w 4409440"/>
                  <a:gd name="connsiteY20" fmla="*/ 939800 h 3850640"/>
                  <a:gd name="connsiteX21" fmla="*/ 2687320 w 4409440"/>
                  <a:gd name="connsiteY21" fmla="*/ 980440 h 3850640"/>
                  <a:gd name="connsiteX22" fmla="*/ 2707640 w 4409440"/>
                  <a:gd name="connsiteY22" fmla="*/ 990600 h 3850640"/>
                  <a:gd name="connsiteX23" fmla="*/ 2758440 w 4409440"/>
                  <a:gd name="connsiteY23" fmla="*/ 1046480 h 3850640"/>
                  <a:gd name="connsiteX24" fmla="*/ 2763520 w 4409440"/>
                  <a:gd name="connsiteY24" fmla="*/ 1061720 h 3850640"/>
                  <a:gd name="connsiteX25" fmla="*/ 2768600 w 4409440"/>
                  <a:gd name="connsiteY25" fmla="*/ 1087120 h 3850640"/>
                  <a:gd name="connsiteX26" fmla="*/ 2788920 w 4409440"/>
                  <a:gd name="connsiteY26" fmla="*/ 1117600 h 3850640"/>
                  <a:gd name="connsiteX27" fmla="*/ 2799080 w 4409440"/>
                  <a:gd name="connsiteY27" fmla="*/ 1132840 h 3850640"/>
                  <a:gd name="connsiteX28" fmla="*/ 2809240 w 4409440"/>
                  <a:gd name="connsiteY28" fmla="*/ 1168400 h 3850640"/>
                  <a:gd name="connsiteX29" fmla="*/ 2814320 w 4409440"/>
                  <a:gd name="connsiteY29" fmla="*/ 1183640 h 3850640"/>
                  <a:gd name="connsiteX30" fmla="*/ 2824480 w 4409440"/>
                  <a:gd name="connsiteY30" fmla="*/ 1198880 h 3850640"/>
                  <a:gd name="connsiteX31" fmla="*/ 2819400 w 4409440"/>
                  <a:gd name="connsiteY31" fmla="*/ 1270000 h 3850640"/>
                  <a:gd name="connsiteX32" fmla="*/ 2804160 w 4409440"/>
                  <a:gd name="connsiteY32" fmla="*/ 1285240 h 3850640"/>
                  <a:gd name="connsiteX33" fmla="*/ 2794000 w 4409440"/>
                  <a:gd name="connsiteY33" fmla="*/ 1305560 h 3850640"/>
                  <a:gd name="connsiteX34" fmla="*/ 2773680 w 4409440"/>
                  <a:gd name="connsiteY34" fmla="*/ 1336040 h 3850640"/>
                  <a:gd name="connsiteX35" fmla="*/ 2758440 w 4409440"/>
                  <a:gd name="connsiteY35" fmla="*/ 1366520 h 3850640"/>
                  <a:gd name="connsiteX36" fmla="*/ 2753360 w 4409440"/>
                  <a:gd name="connsiteY36" fmla="*/ 1386840 h 3850640"/>
                  <a:gd name="connsiteX37" fmla="*/ 2748280 w 4409440"/>
                  <a:gd name="connsiteY37" fmla="*/ 1402080 h 3850640"/>
                  <a:gd name="connsiteX38" fmla="*/ 2738120 w 4409440"/>
                  <a:gd name="connsiteY38" fmla="*/ 1442720 h 3850640"/>
                  <a:gd name="connsiteX39" fmla="*/ 2733040 w 4409440"/>
                  <a:gd name="connsiteY39" fmla="*/ 1457960 h 3850640"/>
                  <a:gd name="connsiteX40" fmla="*/ 2727960 w 4409440"/>
                  <a:gd name="connsiteY40" fmla="*/ 1488440 h 3850640"/>
                  <a:gd name="connsiteX41" fmla="*/ 2717800 w 4409440"/>
                  <a:gd name="connsiteY41" fmla="*/ 1508760 h 3850640"/>
                  <a:gd name="connsiteX42" fmla="*/ 2707640 w 4409440"/>
                  <a:gd name="connsiteY42" fmla="*/ 1534160 h 3850640"/>
                  <a:gd name="connsiteX43" fmla="*/ 2697480 w 4409440"/>
                  <a:gd name="connsiteY43" fmla="*/ 1549400 h 3850640"/>
                  <a:gd name="connsiteX44" fmla="*/ 2687320 w 4409440"/>
                  <a:gd name="connsiteY44" fmla="*/ 1579880 h 3850640"/>
                  <a:gd name="connsiteX45" fmla="*/ 2682240 w 4409440"/>
                  <a:gd name="connsiteY45" fmla="*/ 1595120 h 3850640"/>
                  <a:gd name="connsiteX46" fmla="*/ 2672080 w 4409440"/>
                  <a:gd name="connsiteY46" fmla="*/ 1625600 h 3850640"/>
                  <a:gd name="connsiteX47" fmla="*/ 2677160 w 4409440"/>
                  <a:gd name="connsiteY47" fmla="*/ 1732280 h 3850640"/>
                  <a:gd name="connsiteX48" fmla="*/ 2697480 w 4409440"/>
                  <a:gd name="connsiteY48" fmla="*/ 1752600 h 3850640"/>
                  <a:gd name="connsiteX49" fmla="*/ 2707640 w 4409440"/>
                  <a:gd name="connsiteY49" fmla="*/ 1772920 h 3850640"/>
                  <a:gd name="connsiteX50" fmla="*/ 2722880 w 4409440"/>
                  <a:gd name="connsiteY50" fmla="*/ 1788160 h 3850640"/>
                  <a:gd name="connsiteX51" fmla="*/ 2738120 w 4409440"/>
                  <a:gd name="connsiteY51" fmla="*/ 1808480 h 3850640"/>
                  <a:gd name="connsiteX52" fmla="*/ 2743200 w 4409440"/>
                  <a:gd name="connsiteY52" fmla="*/ 1828800 h 3850640"/>
                  <a:gd name="connsiteX53" fmla="*/ 2783840 w 4409440"/>
                  <a:gd name="connsiteY53" fmla="*/ 1869440 h 3850640"/>
                  <a:gd name="connsiteX54" fmla="*/ 2794000 w 4409440"/>
                  <a:gd name="connsiteY54" fmla="*/ 1889760 h 3850640"/>
                  <a:gd name="connsiteX55" fmla="*/ 2804160 w 4409440"/>
                  <a:gd name="connsiteY55" fmla="*/ 1905000 h 3850640"/>
                  <a:gd name="connsiteX56" fmla="*/ 2809240 w 4409440"/>
                  <a:gd name="connsiteY56" fmla="*/ 1920240 h 3850640"/>
                  <a:gd name="connsiteX57" fmla="*/ 2824480 w 4409440"/>
                  <a:gd name="connsiteY57" fmla="*/ 1940560 h 3850640"/>
                  <a:gd name="connsiteX58" fmla="*/ 2834640 w 4409440"/>
                  <a:gd name="connsiteY58" fmla="*/ 1955800 h 3850640"/>
                  <a:gd name="connsiteX59" fmla="*/ 2849880 w 4409440"/>
                  <a:gd name="connsiteY59" fmla="*/ 1965960 h 3850640"/>
                  <a:gd name="connsiteX60" fmla="*/ 2860040 w 4409440"/>
                  <a:gd name="connsiteY60" fmla="*/ 1981200 h 3850640"/>
                  <a:gd name="connsiteX61" fmla="*/ 2870200 w 4409440"/>
                  <a:gd name="connsiteY61" fmla="*/ 2001520 h 3850640"/>
                  <a:gd name="connsiteX62" fmla="*/ 2885440 w 4409440"/>
                  <a:gd name="connsiteY62" fmla="*/ 2016760 h 3850640"/>
                  <a:gd name="connsiteX63" fmla="*/ 2890520 w 4409440"/>
                  <a:gd name="connsiteY63" fmla="*/ 2032000 h 3850640"/>
                  <a:gd name="connsiteX64" fmla="*/ 2926080 w 4409440"/>
                  <a:gd name="connsiteY64" fmla="*/ 2072640 h 3850640"/>
                  <a:gd name="connsiteX65" fmla="*/ 2956560 w 4409440"/>
                  <a:gd name="connsiteY65" fmla="*/ 2113280 h 3850640"/>
                  <a:gd name="connsiteX66" fmla="*/ 2966720 w 4409440"/>
                  <a:gd name="connsiteY66" fmla="*/ 2128520 h 3850640"/>
                  <a:gd name="connsiteX67" fmla="*/ 2981960 w 4409440"/>
                  <a:gd name="connsiteY67" fmla="*/ 2143760 h 3850640"/>
                  <a:gd name="connsiteX68" fmla="*/ 2992120 w 4409440"/>
                  <a:gd name="connsiteY68" fmla="*/ 2159000 h 3850640"/>
                  <a:gd name="connsiteX69" fmla="*/ 3007360 w 4409440"/>
                  <a:gd name="connsiteY69" fmla="*/ 2174240 h 3850640"/>
                  <a:gd name="connsiteX70" fmla="*/ 3053080 w 4409440"/>
                  <a:gd name="connsiteY70" fmla="*/ 2225040 h 3850640"/>
                  <a:gd name="connsiteX71" fmla="*/ 3088640 w 4409440"/>
                  <a:gd name="connsiteY71" fmla="*/ 2250440 h 3850640"/>
                  <a:gd name="connsiteX72" fmla="*/ 3124200 w 4409440"/>
                  <a:gd name="connsiteY72" fmla="*/ 2275840 h 3850640"/>
                  <a:gd name="connsiteX73" fmla="*/ 3154680 w 4409440"/>
                  <a:gd name="connsiteY73" fmla="*/ 2316480 h 3850640"/>
                  <a:gd name="connsiteX74" fmla="*/ 3185160 w 4409440"/>
                  <a:gd name="connsiteY74" fmla="*/ 2346960 h 3850640"/>
                  <a:gd name="connsiteX75" fmla="*/ 3195320 w 4409440"/>
                  <a:gd name="connsiteY75" fmla="*/ 2362200 h 3850640"/>
                  <a:gd name="connsiteX76" fmla="*/ 3225800 w 4409440"/>
                  <a:gd name="connsiteY76" fmla="*/ 2382520 h 3850640"/>
                  <a:gd name="connsiteX77" fmla="*/ 3241040 w 4409440"/>
                  <a:gd name="connsiteY77" fmla="*/ 2402840 h 3850640"/>
                  <a:gd name="connsiteX78" fmla="*/ 3271520 w 4409440"/>
                  <a:gd name="connsiteY78" fmla="*/ 2453640 h 3850640"/>
                  <a:gd name="connsiteX79" fmla="*/ 3276600 w 4409440"/>
                  <a:gd name="connsiteY79" fmla="*/ 2468880 h 3850640"/>
                  <a:gd name="connsiteX80" fmla="*/ 3322320 w 4409440"/>
                  <a:gd name="connsiteY80" fmla="*/ 2529840 h 3850640"/>
                  <a:gd name="connsiteX81" fmla="*/ 3342640 w 4409440"/>
                  <a:gd name="connsiteY81" fmla="*/ 2575560 h 3850640"/>
                  <a:gd name="connsiteX82" fmla="*/ 3378200 w 4409440"/>
                  <a:gd name="connsiteY82" fmla="*/ 2616200 h 3850640"/>
                  <a:gd name="connsiteX83" fmla="*/ 3398520 w 4409440"/>
                  <a:gd name="connsiteY83" fmla="*/ 2646680 h 3850640"/>
                  <a:gd name="connsiteX84" fmla="*/ 3403600 w 4409440"/>
                  <a:gd name="connsiteY84" fmla="*/ 2667000 h 3850640"/>
                  <a:gd name="connsiteX85" fmla="*/ 3439160 w 4409440"/>
                  <a:gd name="connsiteY85" fmla="*/ 2702560 h 3850640"/>
                  <a:gd name="connsiteX86" fmla="*/ 3454400 w 4409440"/>
                  <a:gd name="connsiteY86" fmla="*/ 2727960 h 3850640"/>
                  <a:gd name="connsiteX87" fmla="*/ 3489960 w 4409440"/>
                  <a:gd name="connsiteY87" fmla="*/ 2763520 h 3850640"/>
                  <a:gd name="connsiteX88" fmla="*/ 3535680 w 4409440"/>
                  <a:gd name="connsiteY88" fmla="*/ 2829560 h 3850640"/>
                  <a:gd name="connsiteX89" fmla="*/ 3550920 w 4409440"/>
                  <a:gd name="connsiteY89" fmla="*/ 2839720 h 3850640"/>
                  <a:gd name="connsiteX90" fmla="*/ 3576320 w 4409440"/>
                  <a:gd name="connsiteY90" fmla="*/ 2865120 h 3850640"/>
                  <a:gd name="connsiteX91" fmla="*/ 3591560 w 4409440"/>
                  <a:gd name="connsiteY91" fmla="*/ 2870200 h 3850640"/>
                  <a:gd name="connsiteX92" fmla="*/ 3606800 w 4409440"/>
                  <a:gd name="connsiteY92" fmla="*/ 2880360 h 3850640"/>
                  <a:gd name="connsiteX93" fmla="*/ 3652520 w 4409440"/>
                  <a:gd name="connsiteY93" fmla="*/ 2941320 h 3850640"/>
                  <a:gd name="connsiteX94" fmla="*/ 3672840 w 4409440"/>
                  <a:gd name="connsiteY94" fmla="*/ 2961640 h 3850640"/>
                  <a:gd name="connsiteX95" fmla="*/ 3693160 w 4409440"/>
                  <a:gd name="connsiteY95" fmla="*/ 3012440 h 3850640"/>
                  <a:gd name="connsiteX96" fmla="*/ 3708400 w 4409440"/>
                  <a:gd name="connsiteY96" fmla="*/ 3027680 h 3850640"/>
                  <a:gd name="connsiteX97" fmla="*/ 3713480 w 4409440"/>
                  <a:gd name="connsiteY97" fmla="*/ 3042920 h 3850640"/>
                  <a:gd name="connsiteX98" fmla="*/ 3749040 w 4409440"/>
                  <a:gd name="connsiteY98" fmla="*/ 3088640 h 3850640"/>
                  <a:gd name="connsiteX99" fmla="*/ 3754120 w 4409440"/>
                  <a:gd name="connsiteY99" fmla="*/ 3103880 h 3850640"/>
                  <a:gd name="connsiteX100" fmla="*/ 3784600 w 4409440"/>
                  <a:gd name="connsiteY100" fmla="*/ 3149600 h 3850640"/>
                  <a:gd name="connsiteX101" fmla="*/ 3799840 w 4409440"/>
                  <a:gd name="connsiteY101" fmla="*/ 3164840 h 3850640"/>
                  <a:gd name="connsiteX102" fmla="*/ 3845560 w 4409440"/>
                  <a:gd name="connsiteY102" fmla="*/ 3195320 h 3850640"/>
                  <a:gd name="connsiteX103" fmla="*/ 3891280 w 4409440"/>
                  <a:gd name="connsiteY103" fmla="*/ 3205480 h 3850640"/>
                  <a:gd name="connsiteX104" fmla="*/ 3911600 w 4409440"/>
                  <a:gd name="connsiteY104" fmla="*/ 3215640 h 3850640"/>
                  <a:gd name="connsiteX105" fmla="*/ 3952240 w 4409440"/>
                  <a:gd name="connsiteY105" fmla="*/ 3225800 h 3850640"/>
                  <a:gd name="connsiteX106" fmla="*/ 3962400 w 4409440"/>
                  <a:gd name="connsiteY106" fmla="*/ 3241040 h 3850640"/>
                  <a:gd name="connsiteX107" fmla="*/ 3992880 w 4409440"/>
                  <a:gd name="connsiteY107" fmla="*/ 3261360 h 3850640"/>
                  <a:gd name="connsiteX108" fmla="*/ 4023360 w 4409440"/>
                  <a:gd name="connsiteY108" fmla="*/ 3307080 h 3850640"/>
                  <a:gd name="connsiteX109" fmla="*/ 4043680 w 4409440"/>
                  <a:gd name="connsiteY109" fmla="*/ 3368040 h 3850640"/>
                  <a:gd name="connsiteX110" fmla="*/ 4053840 w 4409440"/>
                  <a:gd name="connsiteY110" fmla="*/ 3423920 h 3850640"/>
                  <a:gd name="connsiteX111" fmla="*/ 4058920 w 4409440"/>
                  <a:gd name="connsiteY111" fmla="*/ 3439160 h 3850640"/>
                  <a:gd name="connsiteX112" fmla="*/ 4064000 w 4409440"/>
                  <a:gd name="connsiteY112" fmla="*/ 3469640 h 3850640"/>
                  <a:gd name="connsiteX113" fmla="*/ 4084320 w 4409440"/>
                  <a:gd name="connsiteY113" fmla="*/ 3525520 h 3850640"/>
                  <a:gd name="connsiteX114" fmla="*/ 4089400 w 4409440"/>
                  <a:gd name="connsiteY114" fmla="*/ 3550920 h 3850640"/>
                  <a:gd name="connsiteX115" fmla="*/ 4130040 w 4409440"/>
                  <a:gd name="connsiteY115" fmla="*/ 3611880 h 3850640"/>
                  <a:gd name="connsiteX116" fmla="*/ 4140200 w 4409440"/>
                  <a:gd name="connsiteY116" fmla="*/ 3627120 h 3850640"/>
                  <a:gd name="connsiteX117" fmla="*/ 4155440 w 4409440"/>
                  <a:gd name="connsiteY117" fmla="*/ 3642360 h 3850640"/>
                  <a:gd name="connsiteX118" fmla="*/ 4170680 w 4409440"/>
                  <a:gd name="connsiteY118" fmla="*/ 3667760 h 3850640"/>
                  <a:gd name="connsiteX119" fmla="*/ 4196080 w 4409440"/>
                  <a:gd name="connsiteY119" fmla="*/ 3683000 h 3850640"/>
                  <a:gd name="connsiteX120" fmla="*/ 4206240 w 4409440"/>
                  <a:gd name="connsiteY120" fmla="*/ 3698240 h 3850640"/>
                  <a:gd name="connsiteX121" fmla="*/ 4241800 w 4409440"/>
                  <a:gd name="connsiteY121" fmla="*/ 3738880 h 3850640"/>
                  <a:gd name="connsiteX122" fmla="*/ 4251960 w 4409440"/>
                  <a:gd name="connsiteY122" fmla="*/ 3759200 h 3850640"/>
                  <a:gd name="connsiteX123" fmla="*/ 4267200 w 4409440"/>
                  <a:gd name="connsiteY123" fmla="*/ 3794760 h 3850640"/>
                  <a:gd name="connsiteX124" fmla="*/ 4302760 w 4409440"/>
                  <a:gd name="connsiteY124" fmla="*/ 3815080 h 3850640"/>
                  <a:gd name="connsiteX125" fmla="*/ 4328160 w 4409440"/>
                  <a:gd name="connsiteY125" fmla="*/ 3840480 h 3850640"/>
                  <a:gd name="connsiteX126" fmla="*/ 4358640 w 4409440"/>
                  <a:gd name="connsiteY126" fmla="*/ 3850640 h 3850640"/>
                  <a:gd name="connsiteX127" fmla="*/ 4389120 w 4409440"/>
                  <a:gd name="connsiteY127" fmla="*/ 3845560 h 3850640"/>
                  <a:gd name="connsiteX128" fmla="*/ 4394200 w 4409440"/>
                  <a:gd name="connsiteY128" fmla="*/ 3825240 h 3850640"/>
                  <a:gd name="connsiteX129" fmla="*/ 4409440 w 4409440"/>
                  <a:gd name="connsiteY12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29840 w 4409440"/>
                  <a:gd name="connsiteY16" fmla="*/ 848360 h 3850640"/>
                  <a:gd name="connsiteX17" fmla="*/ 2570480 w 4409440"/>
                  <a:gd name="connsiteY17" fmla="*/ 894080 h 3850640"/>
                  <a:gd name="connsiteX18" fmla="*/ 2590800 w 4409440"/>
                  <a:gd name="connsiteY18" fmla="*/ 914400 h 3850640"/>
                  <a:gd name="connsiteX19" fmla="*/ 2636520 w 4409440"/>
                  <a:gd name="connsiteY19" fmla="*/ 939800 h 3850640"/>
                  <a:gd name="connsiteX20" fmla="*/ 2687320 w 4409440"/>
                  <a:gd name="connsiteY20" fmla="*/ 980440 h 3850640"/>
                  <a:gd name="connsiteX21" fmla="*/ 2707640 w 4409440"/>
                  <a:gd name="connsiteY21" fmla="*/ 990600 h 3850640"/>
                  <a:gd name="connsiteX22" fmla="*/ 2758440 w 4409440"/>
                  <a:gd name="connsiteY22" fmla="*/ 1046480 h 3850640"/>
                  <a:gd name="connsiteX23" fmla="*/ 2763520 w 4409440"/>
                  <a:gd name="connsiteY23" fmla="*/ 1061720 h 3850640"/>
                  <a:gd name="connsiteX24" fmla="*/ 2768600 w 4409440"/>
                  <a:gd name="connsiteY24" fmla="*/ 1087120 h 3850640"/>
                  <a:gd name="connsiteX25" fmla="*/ 2788920 w 4409440"/>
                  <a:gd name="connsiteY25" fmla="*/ 1117600 h 3850640"/>
                  <a:gd name="connsiteX26" fmla="*/ 2799080 w 4409440"/>
                  <a:gd name="connsiteY26" fmla="*/ 1132840 h 3850640"/>
                  <a:gd name="connsiteX27" fmla="*/ 2809240 w 4409440"/>
                  <a:gd name="connsiteY27" fmla="*/ 1168400 h 3850640"/>
                  <a:gd name="connsiteX28" fmla="*/ 2814320 w 4409440"/>
                  <a:gd name="connsiteY28" fmla="*/ 1183640 h 3850640"/>
                  <a:gd name="connsiteX29" fmla="*/ 2824480 w 4409440"/>
                  <a:gd name="connsiteY29" fmla="*/ 1198880 h 3850640"/>
                  <a:gd name="connsiteX30" fmla="*/ 2819400 w 4409440"/>
                  <a:gd name="connsiteY30" fmla="*/ 1270000 h 3850640"/>
                  <a:gd name="connsiteX31" fmla="*/ 2804160 w 4409440"/>
                  <a:gd name="connsiteY31" fmla="*/ 1285240 h 3850640"/>
                  <a:gd name="connsiteX32" fmla="*/ 2794000 w 4409440"/>
                  <a:gd name="connsiteY32" fmla="*/ 1305560 h 3850640"/>
                  <a:gd name="connsiteX33" fmla="*/ 2773680 w 4409440"/>
                  <a:gd name="connsiteY33" fmla="*/ 1336040 h 3850640"/>
                  <a:gd name="connsiteX34" fmla="*/ 2758440 w 4409440"/>
                  <a:gd name="connsiteY34" fmla="*/ 1366520 h 3850640"/>
                  <a:gd name="connsiteX35" fmla="*/ 2753360 w 4409440"/>
                  <a:gd name="connsiteY35" fmla="*/ 1386840 h 3850640"/>
                  <a:gd name="connsiteX36" fmla="*/ 2748280 w 4409440"/>
                  <a:gd name="connsiteY36" fmla="*/ 1402080 h 3850640"/>
                  <a:gd name="connsiteX37" fmla="*/ 2738120 w 4409440"/>
                  <a:gd name="connsiteY37" fmla="*/ 1442720 h 3850640"/>
                  <a:gd name="connsiteX38" fmla="*/ 2733040 w 4409440"/>
                  <a:gd name="connsiteY38" fmla="*/ 1457960 h 3850640"/>
                  <a:gd name="connsiteX39" fmla="*/ 2727960 w 4409440"/>
                  <a:gd name="connsiteY39" fmla="*/ 1488440 h 3850640"/>
                  <a:gd name="connsiteX40" fmla="*/ 2717800 w 4409440"/>
                  <a:gd name="connsiteY40" fmla="*/ 1508760 h 3850640"/>
                  <a:gd name="connsiteX41" fmla="*/ 2707640 w 4409440"/>
                  <a:gd name="connsiteY41" fmla="*/ 1534160 h 3850640"/>
                  <a:gd name="connsiteX42" fmla="*/ 2697480 w 4409440"/>
                  <a:gd name="connsiteY42" fmla="*/ 1549400 h 3850640"/>
                  <a:gd name="connsiteX43" fmla="*/ 2687320 w 4409440"/>
                  <a:gd name="connsiteY43" fmla="*/ 1579880 h 3850640"/>
                  <a:gd name="connsiteX44" fmla="*/ 2682240 w 4409440"/>
                  <a:gd name="connsiteY44" fmla="*/ 1595120 h 3850640"/>
                  <a:gd name="connsiteX45" fmla="*/ 2672080 w 4409440"/>
                  <a:gd name="connsiteY45" fmla="*/ 1625600 h 3850640"/>
                  <a:gd name="connsiteX46" fmla="*/ 2677160 w 4409440"/>
                  <a:gd name="connsiteY46" fmla="*/ 1732280 h 3850640"/>
                  <a:gd name="connsiteX47" fmla="*/ 2697480 w 4409440"/>
                  <a:gd name="connsiteY47" fmla="*/ 1752600 h 3850640"/>
                  <a:gd name="connsiteX48" fmla="*/ 2707640 w 4409440"/>
                  <a:gd name="connsiteY48" fmla="*/ 1772920 h 3850640"/>
                  <a:gd name="connsiteX49" fmla="*/ 2722880 w 4409440"/>
                  <a:gd name="connsiteY49" fmla="*/ 1788160 h 3850640"/>
                  <a:gd name="connsiteX50" fmla="*/ 2738120 w 4409440"/>
                  <a:gd name="connsiteY50" fmla="*/ 1808480 h 3850640"/>
                  <a:gd name="connsiteX51" fmla="*/ 2743200 w 4409440"/>
                  <a:gd name="connsiteY51" fmla="*/ 1828800 h 3850640"/>
                  <a:gd name="connsiteX52" fmla="*/ 2783840 w 4409440"/>
                  <a:gd name="connsiteY52" fmla="*/ 1869440 h 3850640"/>
                  <a:gd name="connsiteX53" fmla="*/ 2794000 w 4409440"/>
                  <a:gd name="connsiteY53" fmla="*/ 1889760 h 3850640"/>
                  <a:gd name="connsiteX54" fmla="*/ 2804160 w 4409440"/>
                  <a:gd name="connsiteY54" fmla="*/ 1905000 h 3850640"/>
                  <a:gd name="connsiteX55" fmla="*/ 2809240 w 4409440"/>
                  <a:gd name="connsiteY55" fmla="*/ 1920240 h 3850640"/>
                  <a:gd name="connsiteX56" fmla="*/ 2824480 w 4409440"/>
                  <a:gd name="connsiteY56" fmla="*/ 1940560 h 3850640"/>
                  <a:gd name="connsiteX57" fmla="*/ 2834640 w 4409440"/>
                  <a:gd name="connsiteY57" fmla="*/ 1955800 h 3850640"/>
                  <a:gd name="connsiteX58" fmla="*/ 2849880 w 4409440"/>
                  <a:gd name="connsiteY58" fmla="*/ 1965960 h 3850640"/>
                  <a:gd name="connsiteX59" fmla="*/ 2860040 w 4409440"/>
                  <a:gd name="connsiteY59" fmla="*/ 1981200 h 3850640"/>
                  <a:gd name="connsiteX60" fmla="*/ 2870200 w 4409440"/>
                  <a:gd name="connsiteY60" fmla="*/ 2001520 h 3850640"/>
                  <a:gd name="connsiteX61" fmla="*/ 2885440 w 4409440"/>
                  <a:gd name="connsiteY61" fmla="*/ 2016760 h 3850640"/>
                  <a:gd name="connsiteX62" fmla="*/ 2890520 w 4409440"/>
                  <a:gd name="connsiteY62" fmla="*/ 2032000 h 3850640"/>
                  <a:gd name="connsiteX63" fmla="*/ 2926080 w 4409440"/>
                  <a:gd name="connsiteY63" fmla="*/ 2072640 h 3850640"/>
                  <a:gd name="connsiteX64" fmla="*/ 2956560 w 4409440"/>
                  <a:gd name="connsiteY64" fmla="*/ 2113280 h 3850640"/>
                  <a:gd name="connsiteX65" fmla="*/ 2966720 w 4409440"/>
                  <a:gd name="connsiteY65" fmla="*/ 2128520 h 3850640"/>
                  <a:gd name="connsiteX66" fmla="*/ 2981960 w 4409440"/>
                  <a:gd name="connsiteY66" fmla="*/ 2143760 h 3850640"/>
                  <a:gd name="connsiteX67" fmla="*/ 2992120 w 4409440"/>
                  <a:gd name="connsiteY67" fmla="*/ 2159000 h 3850640"/>
                  <a:gd name="connsiteX68" fmla="*/ 3007360 w 4409440"/>
                  <a:gd name="connsiteY68" fmla="*/ 2174240 h 3850640"/>
                  <a:gd name="connsiteX69" fmla="*/ 3053080 w 4409440"/>
                  <a:gd name="connsiteY69" fmla="*/ 2225040 h 3850640"/>
                  <a:gd name="connsiteX70" fmla="*/ 3088640 w 4409440"/>
                  <a:gd name="connsiteY70" fmla="*/ 2250440 h 3850640"/>
                  <a:gd name="connsiteX71" fmla="*/ 3124200 w 4409440"/>
                  <a:gd name="connsiteY71" fmla="*/ 2275840 h 3850640"/>
                  <a:gd name="connsiteX72" fmla="*/ 3154680 w 4409440"/>
                  <a:gd name="connsiteY72" fmla="*/ 2316480 h 3850640"/>
                  <a:gd name="connsiteX73" fmla="*/ 3185160 w 4409440"/>
                  <a:gd name="connsiteY73" fmla="*/ 2346960 h 3850640"/>
                  <a:gd name="connsiteX74" fmla="*/ 3195320 w 4409440"/>
                  <a:gd name="connsiteY74" fmla="*/ 2362200 h 3850640"/>
                  <a:gd name="connsiteX75" fmla="*/ 3225800 w 4409440"/>
                  <a:gd name="connsiteY75" fmla="*/ 2382520 h 3850640"/>
                  <a:gd name="connsiteX76" fmla="*/ 3241040 w 4409440"/>
                  <a:gd name="connsiteY76" fmla="*/ 2402840 h 3850640"/>
                  <a:gd name="connsiteX77" fmla="*/ 3271520 w 4409440"/>
                  <a:gd name="connsiteY77" fmla="*/ 2453640 h 3850640"/>
                  <a:gd name="connsiteX78" fmla="*/ 3276600 w 4409440"/>
                  <a:gd name="connsiteY78" fmla="*/ 2468880 h 3850640"/>
                  <a:gd name="connsiteX79" fmla="*/ 3322320 w 4409440"/>
                  <a:gd name="connsiteY79" fmla="*/ 2529840 h 3850640"/>
                  <a:gd name="connsiteX80" fmla="*/ 3342640 w 4409440"/>
                  <a:gd name="connsiteY80" fmla="*/ 2575560 h 3850640"/>
                  <a:gd name="connsiteX81" fmla="*/ 3378200 w 4409440"/>
                  <a:gd name="connsiteY81" fmla="*/ 2616200 h 3850640"/>
                  <a:gd name="connsiteX82" fmla="*/ 3398520 w 4409440"/>
                  <a:gd name="connsiteY82" fmla="*/ 2646680 h 3850640"/>
                  <a:gd name="connsiteX83" fmla="*/ 3403600 w 4409440"/>
                  <a:gd name="connsiteY83" fmla="*/ 2667000 h 3850640"/>
                  <a:gd name="connsiteX84" fmla="*/ 3439160 w 4409440"/>
                  <a:gd name="connsiteY84" fmla="*/ 2702560 h 3850640"/>
                  <a:gd name="connsiteX85" fmla="*/ 3454400 w 4409440"/>
                  <a:gd name="connsiteY85" fmla="*/ 2727960 h 3850640"/>
                  <a:gd name="connsiteX86" fmla="*/ 3489960 w 4409440"/>
                  <a:gd name="connsiteY86" fmla="*/ 2763520 h 3850640"/>
                  <a:gd name="connsiteX87" fmla="*/ 3535680 w 4409440"/>
                  <a:gd name="connsiteY87" fmla="*/ 2829560 h 3850640"/>
                  <a:gd name="connsiteX88" fmla="*/ 3550920 w 4409440"/>
                  <a:gd name="connsiteY88" fmla="*/ 2839720 h 3850640"/>
                  <a:gd name="connsiteX89" fmla="*/ 3576320 w 4409440"/>
                  <a:gd name="connsiteY89" fmla="*/ 2865120 h 3850640"/>
                  <a:gd name="connsiteX90" fmla="*/ 3591560 w 4409440"/>
                  <a:gd name="connsiteY90" fmla="*/ 2870200 h 3850640"/>
                  <a:gd name="connsiteX91" fmla="*/ 3606800 w 4409440"/>
                  <a:gd name="connsiteY91" fmla="*/ 2880360 h 3850640"/>
                  <a:gd name="connsiteX92" fmla="*/ 3652520 w 4409440"/>
                  <a:gd name="connsiteY92" fmla="*/ 2941320 h 3850640"/>
                  <a:gd name="connsiteX93" fmla="*/ 3672840 w 4409440"/>
                  <a:gd name="connsiteY93" fmla="*/ 2961640 h 3850640"/>
                  <a:gd name="connsiteX94" fmla="*/ 3693160 w 4409440"/>
                  <a:gd name="connsiteY94" fmla="*/ 3012440 h 3850640"/>
                  <a:gd name="connsiteX95" fmla="*/ 3708400 w 4409440"/>
                  <a:gd name="connsiteY95" fmla="*/ 3027680 h 3850640"/>
                  <a:gd name="connsiteX96" fmla="*/ 3713480 w 4409440"/>
                  <a:gd name="connsiteY96" fmla="*/ 3042920 h 3850640"/>
                  <a:gd name="connsiteX97" fmla="*/ 3749040 w 4409440"/>
                  <a:gd name="connsiteY97" fmla="*/ 3088640 h 3850640"/>
                  <a:gd name="connsiteX98" fmla="*/ 3754120 w 4409440"/>
                  <a:gd name="connsiteY98" fmla="*/ 3103880 h 3850640"/>
                  <a:gd name="connsiteX99" fmla="*/ 3784600 w 4409440"/>
                  <a:gd name="connsiteY99" fmla="*/ 3149600 h 3850640"/>
                  <a:gd name="connsiteX100" fmla="*/ 3799840 w 4409440"/>
                  <a:gd name="connsiteY100" fmla="*/ 3164840 h 3850640"/>
                  <a:gd name="connsiteX101" fmla="*/ 3845560 w 4409440"/>
                  <a:gd name="connsiteY101" fmla="*/ 3195320 h 3850640"/>
                  <a:gd name="connsiteX102" fmla="*/ 3891280 w 4409440"/>
                  <a:gd name="connsiteY102" fmla="*/ 3205480 h 3850640"/>
                  <a:gd name="connsiteX103" fmla="*/ 3911600 w 4409440"/>
                  <a:gd name="connsiteY103" fmla="*/ 3215640 h 3850640"/>
                  <a:gd name="connsiteX104" fmla="*/ 3952240 w 4409440"/>
                  <a:gd name="connsiteY104" fmla="*/ 3225800 h 3850640"/>
                  <a:gd name="connsiteX105" fmla="*/ 3962400 w 4409440"/>
                  <a:gd name="connsiteY105" fmla="*/ 3241040 h 3850640"/>
                  <a:gd name="connsiteX106" fmla="*/ 3992880 w 4409440"/>
                  <a:gd name="connsiteY106" fmla="*/ 3261360 h 3850640"/>
                  <a:gd name="connsiteX107" fmla="*/ 4023360 w 4409440"/>
                  <a:gd name="connsiteY107" fmla="*/ 3307080 h 3850640"/>
                  <a:gd name="connsiteX108" fmla="*/ 4043680 w 4409440"/>
                  <a:gd name="connsiteY108" fmla="*/ 3368040 h 3850640"/>
                  <a:gd name="connsiteX109" fmla="*/ 4053840 w 4409440"/>
                  <a:gd name="connsiteY109" fmla="*/ 3423920 h 3850640"/>
                  <a:gd name="connsiteX110" fmla="*/ 4058920 w 4409440"/>
                  <a:gd name="connsiteY110" fmla="*/ 3439160 h 3850640"/>
                  <a:gd name="connsiteX111" fmla="*/ 4064000 w 4409440"/>
                  <a:gd name="connsiteY111" fmla="*/ 3469640 h 3850640"/>
                  <a:gd name="connsiteX112" fmla="*/ 4084320 w 4409440"/>
                  <a:gd name="connsiteY112" fmla="*/ 3525520 h 3850640"/>
                  <a:gd name="connsiteX113" fmla="*/ 4089400 w 4409440"/>
                  <a:gd name="connsiteY113" fmla="*/ 3550920 h 3850640"/>
                  <a:gd name="connsiteX114" fmla="*/ 4130040 w 4409440"/>
                  <a:gd name="connsiteY114" fmla="*/ 3611880 h 3850640"/>
                  <a:gd name="connsiteX115" fmla="*/ 4140200 w 4409440"/>
                  <a:gd name="connsiteY115" fmla="*/ 3627120 h 3850640"/>
                  <a:gd name="connsiteX116" fmla="*/ 4155440 w 4409440"/>
                  <a:gd name="connsiteY116" fmla="*/ 3642360 h 3850640"/>
                  <a:gd name="connsiteX117" fmla="*/ 4170680 w 4409440"/>
                  <a:gd name="connsiteY117" fmla="*/ 3667760 h 3850640"/>
                  <a:gd name="connsiteX118" fmla="*/ 4196080 w 4409440"/>
                  <a:gd name="connsiteY118" fmla="*/ 3683000 h 3850640"/>
                  <a:gd name="connsiteX119" fmla="*/ 4206240 w 4409440"/>
                  <a:gd name="connsiteY119" fmla="*/ 3698240 h 3850640"/>
                  <a:gd name="connsiteX120" fmla="*/ 4241800 w 4409440"/>
                  <a:gd name="connsiteY120" fmla="*/ 3738880 h 3850640"/>
                  <a:gd name="connsiteX121" fmla="*/ 4251960 w 4409440"/>
                  <a:gd name="connsiteY121" fmla="*/ 3759200 h 3850640"/>
                  <a:gd name="connsiteX122" fmla="*/ 4267200 w 4409440"/>
                  <a:gd name="connsiteY122" fmla="*/ 3794760 h 3850640"/>
                  <a:gd name="connsiteX123" fmla="*/ 4302760 w 4409440"/>
                  <a:gd name="connsiteY123" fmla="*/ 3815080 h 3850640"/>
                  <a:gd name="connsiteX124" fmla="*/ 4328160 w 4409440"/>
                  <a:gd name="connsiteY124" fmla="*/ 3840480 h 3850640"/>
                  <a:gd name="connsiteX125" fmla="*/ 4358640 w 4409440"/>
                  <a:gd name="connsiteY125" fmla="*/ 3850640 h 3850640"/>
                  <a:gd name="connsiteX126" fmla="*/ 4389120 w 4409440"/>
                  <a:gd name="connsiteY126" fmla="*/ 3845560 h 3850640"/>
                  <a:gd name="connsiteX127" fmla="*/ 4394200 w 4409440"/>
                  <a:gd name="connsiteY127" fmla="*/ 3825240 h 3850640"/>
                  <a:gd name="connsiteX128" fmla="*/ 4409440 w 4409440"/>
                  <a:gd name="connsiteY12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29840 w 4409440"/>
                  <a:gd name="connsiteY16" fmla="*/ 848360 h 3850640"/>
                  <a:gd name="connsiteX17" fmla="*/ 2570480 w 4409440"/>
                  <a:gd name="connsiteY17" fmla="*/ 894080 h 3850640"/>
                  <a:gd name="connsiteX18" fmla="*/ 2636520 w 4409440"/>
                  <a:gd name="connsiteY18" fmla="*/ 939800 h 3850640"/>
                  <a:gd name="connsiteX19" fmla="*/ 2687320 w 4409440"/>
                  <a:gd name="connsiteY19" fmla="*/ 980440 h 3850640"/>
                  <a:gd name="connsiteX20" fmla="*/ 2707640 w 4409440"/>
                  <a:gd name="connsiteY20" fmla="*/ 990600 h 3850640"/>
                  <a:gd name="connsiteX21" fmla="*/ 2758440 w 4409440"/>
                  <a:gd name="connsiteY21" fmla="*/ 1046480 h 3850640"/>
                  <a:gd name="connsiteX22" fmla="*/ 2763520 w 4409440"/>
                  <a:gd name="connsiteY22" fmla="*/ 1061720 h 3850640"/>
                  <a:gd name="connsiteX23" fmla="*/ 2768600 w 4409440"/>
                  <a:gd name="connsiteY23" fmla="*/ 1087120 h 3850640"/>
                  <a:gd name="connsiteX24" fmla="*/ 2788920 w 4409440"/>
                  <a:gd name="connsiteY24" fmla="*/ 1117600 h 3850640"/>
                  <a:gd name="connsiteX25" fmla="*/ 2799080 w 4409440"/>
                  <a:gd name="connsiteY25" fmla="*/ 1132840 h 3850640"/>
                  <a:gd name="connsiteX26" fmla="*/ 2809240 w 4409440"/>
                  <a:gd name="connsiteY26" fmla="*/ 1168400 h 3850640"/>
                  <a:gd name="connsiteX27" fmla="*/ 2814320 w 4409440"/>
                  <a:gd name="connsiteY27" fmla="*/ 1183640 h 3850640"/>
                  <a:gd name="connsiteX28" fmla="*/ 2824480 w 4409440"/>
                  <a:gd name="connsiteY28" fmla="*/ 1198880 h 3850640"/>
                  <a:gd name="connsiteX29" fmla="*/ 2819400 w 4409440"/>
                  <a:gd name="connsiteY29" fmla="*/ 1270000 h 3850640"/>
                  <a:gd name="connsiteX30" fmla="*/ 2804160 w 4409440"/>
                  <a:gd name="connsiteY30" fmla="*/ 1285240 h 3850640"/>
                  <a:gd name="connsiteX31" fmla="*/ 2794000 w 4409440"/>
                  <a:gd name="connsiteY31" fmla="*/ 1305560 h 3850640"/>
                  <a:gd name="connsiteX32" fmla="*/ 2773680 w 4409440"/>
                  <a:gd name="connsiteY32" fmla="*/ 1336040 h 3850640"/>
                  <a:gd name="connsiteX33" fmla="*/ 2758440 w 4409440"/>
                  <a:gd name="connsiteY33" fmla="*/ 1366520 h 3850640"/>
                  <a:gd name="connsiteX34" fmla="*/ 2753360 w 4409440"/>
                  <a:gd name="connsiteY34" fmla="*/ 1386840 h 3850640"/>
                  <a:gd name="connsiteX35" fmla="*/ 2748280 w 4409440"/>
                  <a:gd name="connsiteY35" fmla="*/ 1402080 h 3850640"/>
                  <a:gd name="connsiteX36" fmla="*/ 2738120 w 4409440"/>
                  <a:gd name="connsiteY36" fmla="*/ 1442720 h 3850640"/>
                  <a:gd name="connsiteX37" fmla="*/ 2733040 w 4409440"/>
                  <a:gd name="connsiteY37" fmla="*/ 1457960 h 3850640"/>
                  <a:gd name="connsiteX38" fmla="*/ 2727960 w 4409440"/>
                  <a:gd name="connsiteY38" fmla="*/ 1488440 h 3850640"/>
                  <a:gd name="connsiteX39" fmla="*/ 2717800 w 4409440"/>
                  <a:gd name="connsiteY39" fmla="*/ 1508760 h 3850640"/>
                  <a:gd name="connsiteX40" fmla="*/ 2707640 w 4409440"/>
                  <a:gd name="connsiteY40" fmla="*/ 1534160 h 3850640"/>
                  <a:gd name="connsiteX41" fmla="*/ 2697480 w 4409440"/>
                  <a:gd name="connsiteY41" fmla="*/ 1549400 h 3850640"/>
                  <a:gd name="connsiteX42" fmla="*/ 2687320 w 4409440"/>
                  <a:gd name="connsiteY42" fmla="*/ 1579880 h 3850640"/>
                  <a:gd name="connsiteX43" fmla="*/ 2682240 w 4409440"/>
                  <a:gd name="connsiteY43" fmla="*/ 1595120 h 3850640"/>
                  <a:gd name="connsiteX44" fmla="*/ 2672080 w 4409440"/>
                  <a:gd name="connsiteY44" fmla="*/ 1625600 h 3850640"/>
                  <a:gd name="connsiteX45" fmla="*/ 2677160 w 4409440"/>
                  <a:gd name="connsiteY45" fmla="*/ 1732280 h 3850640"/>
                  <a:gd name="connsiteX46" fmla="*/ 2697480 w 4409440"/>
                  <a:gd name="connsiteY46" fmla="*/ 1752600 h 3850640"/>
                  <a:gd name="connsiteX47" fmla="*/ 2707640 w 4409440"/>
                  <a:gd name="connsiteY47" fmla="*/ 1772920 h 3850640"/>
                  <a:gd name="connsiteX48" fmla="*/ 2722880 w 4409440"/>
                  <a:gd name="connsiteY48" fmla="*/ 1788160 h 3850640"/>
                  <a:gd name="connsiteX49" fmla="*/ 2738120 w 4409440"/>
                  <a:gd name="connsiteY49" fmla="*/ 1808480 h 3850640"/>
                  <a:gd name="connsiteX50" fmla="*/ 2743200 w 4409440"/>
                  <a:gd name="connsiteY50" fmla="*/ 1828800 h 3850640"/>
                  <a:gd name="connsiteX51" fmla="*/ 2783840 w 4409440"/>
                  <a:gd name="connsiteY51" fmla="*/ 1869440 h 3850640"/>
                  <a:gd name="connsiteX52" fmla="*/ 2794000 w 4409440"/>
                  <a:gd name="connsiteY52" fmla="*/ 1889760 h 3850640"/>
                  <a:gd name="connsiteX53" fmla="*/ 2804160 w 4409440"/>
                  <a:gd name="connsiteY53" fmla="*/ 1905000 h 3850640"/>
                  <a:gd name="connsiteX54" fmla="*/ 2809240 w 4409440"/>
                  <a:gd name="connsiteY54" fmla="*/ 1920240 h 3850640"/>
                  <a:gd name="connsiteX55" fmla="*/ 2824480 w 4409440"/>
                  <a:gd name="connsiteY55" fmla="*/ 1940560 h 3850640"/>
                  <a:gd name="connsiteX56" fmla="*/ 2834640 w 4409440"/>
                  <a:gd name="connsiteY56" fmla="*/ 1955800 h 3850640"/>
                  <a:gd name="connsiteX57" fmla="*/ 2849880 w 4409440"/>
                  <a:gd name="connsiteY57" fmla="*/ 1965960 h 3850640"/>
                  <a:gd name="connsiteX58" fmla="*/ 2860040 w 4409440"/>
                  <a:gd name="connsiteY58" fmla="*/ 1981200 h 3850640"/>
                  <a:gd name="connsiteX59" fmla="*/ 2870200 w 4409440"/>
                  <a:gd name="connsiteY59" fmla="*/ 2001520 h 3850640"/>
                  <a:gd name="connsiteX60" fmla="*/ 2885440 w 4409440"/>
                  <a:gd name="connsiteY60" fmla="*/ 2016760 h 3850640"/>
                  <a:gd name="connsiteX61" fmla="*/ 2890520 w 4409440"/>
                  <a:gd name="connsiteY61" fmla="*/ 2032000 h 3850640"/>
                  <a:gd name="connsiteX62" fmla="*/ 2926080 w 4409440"/>
                  <a:gd name="connsiteY62" fmla="*/ 2072640 h 3850640"/>
                  <a:gd name="connsiteX63" fmla="*/ 2956560 w 4409440"/>
                  <a:gd name="connsiteY63" fmla="*/ 2113280 h 3850640"/>
                  <a:gd name="connsiteX64" fmla="*/ 2966720 w 4409440"/>
                  <a:gd name="connsiteY64" fmla="*/ 2128520 h 3850640"/>
                  <a:gd name="connsiteX65" fmla="*/ 2981960 w 4409440"/>
                  <a:gd name="connsiteY65" fmla="*/ 2143760 h 3850640"/>
                  <a:gd name="connsiteX66" fmla="*/ 2992120 w 4409440"/>
                  <a:gd name="connsiteY66" fmla="*/ 2159000 h 3850640"/>
                  <a:gd name="connsiteX67" fmla="*/ 3007360 w 4409440"/>
                  <a:gd name="connsiteY67" fmla="*/ 2174240 h 3850640"/>
                  <a:gd name="connsiteX68" fmla="*/ 3053080 w 4409440"/>
                  <a:gd name="connsiteY68" fmla="*/ 2225040 h 3850640"/>
                  <a:gd name="connsiteX69" fmla="*/ 3088640 w 4409440"/>
                  <a:gd name="connsiteY69" fmla="*/ 2250440 h 3850640"/>
                  <a:gd name="connsiteX70" fmla="*/ 3124200 w 4409440"/>
                  <a:gd name="connsiteY70" fmla="*/ 2275840 h 3850640"/>
                  <a:gd name="connsiteX71" fmla="*/ 3154680 w 4409440"/>
                  <a:gd name="connsiteY71" fmla="*/ 2316480 h 3850640"/>
                  <a:gd name="connsiteX72" fmla="*/ 3185160 w 4409440"/>
                  <a:gd name="connsiteY72" fmla="*/ 2346960 h 3850640"/>
                  <a:gd name="connsiteX73" fmla="*/ 3195320 w 4409440"/>
                  <a:gd name="connsiteY73" fmla="*/ 2362200 h 3850640"/>
                  <a:gd name="connsiteX74" fmla="*/ 3225800 w 4409440"/>
                  <a:gd name="connsiteY74" fmla="*/ 2382520 h 3850640"/>
                  <a:gd name="connsiteX75" fmla="*/ 3241040 w 4409440"/>
                  <a:gd name="connsiteY75" fmla="*/ 2402840 h 3850640"/>
                  <a:gd name="connsiteX76" fmla="*/ 3271520 w 4409440"/>
                  <a:gd name="connsiteY76" fmla="*/ 2453640 h 3850640"/>
                  <a:gd name="connsiteX77" fmla="*/ 3276600 w 4409440"/>
                  <a:gd name="connsiteY77" fmla="*/ 2468880 h 3850640"/>
                  <a:gd name="connsiteX78" fmla="*/ 3322320 w 4409440"/>
                  <a:gd name="connsiteY78" fmla="*/ 2529840 h 3850640"/>
                  <a:gd name="connsiteX79" fmla="*/ 3342640 w 4409440"/>
                  <a:gd name="connsiteY79" fmla="*/ 2575560 h 3850640"/>
                  <a:gd name="connsiteX80" fmla="*/ 3378200 w 4409440"/>
                  <a:gd name="connsiteY80" fmla="*/ 2616200 h 3850640"/>
                  <a:gd name="connsiteX81" fmla="*/ 3398520 w 4409440"/>
                  <a:gd name="connsiteY81" fmla="*/ 2646680 h 3850640"/>
                  <a:gd name="connsiteX82" fmla="*/ 3403600 w 4409440"/>
                  <a:gd name="connsiteY82" fmla="*/ 2667000 h 3850640"/>
                  <a:gd name="connsiteX83" fmla="*/ 3439160 w 4409440"/>
                  <a:gd name="connsiteY83" fmla="*/ 2702560 h 3850640"/>
                  <a:gd name="connsiteX84" fmla="*/ 3454400 w 4409440"/>
                  <a:gd name="connsiteY84" fmla="*/ 2727960 h 3850640"/>
                  <a:gd name="connsiteX85" fmla="*/ 3489960 w 4409440"/>
                  <a:gd name="connsiteY85" fmla="*/ 2763520 h 3850640"/>
                  <a:gd name="connsiteX86" fmla="*/ 3535680 w 4409440"/>
                  <a:gd name="connsiteY86" fmla="*/ 2829560 h 3850640"/>
                  <a:gd name="connsiteX87" fmla="*/ 3550920 w 4409440"/>
                  <a:gd name="connsiteY87" fmla="*/ 2839720 h 3850640"/>
                  <a:gd name="connsiteX88" fmla="*/ 3576320 w 4409440"/>
                  <a:gd name="connsiteY88" fmla="*/ 2865120 h 3850640"/>
                  <a:gd name="connsiteX89" fmla="*/ 3591560 w 4409440"/>
                  <a:gd name="connsiteY89" fmla="*/ 2870200 h 3850640"/>
                  <a:gd name="connsiteX90" fmla="*/ 3606800 w 4409440"/>
                  <a:gd name="connsiteY90" fmla="*/ 2880360 h 3850640"/>
                  <a:gd name="connsiteX91" fmla="*/ 3652520 w 4409440"/>
                  <a:gd name="connsiteY91" fmla="*/ 2941320 h 3850640"/>
                  <a:gd name="connsiteX92" fmla="*/ 3672840 w 4409440"/>
                  <a:gd name="connsiteY92" fmla="*/ 2961640 h 3850640"/>
                  <a:gd name="connsiteX93" fmla="*/ 3693160 w 4409440"/>
                  <a:gd name="connsiteY93" fmla="*/ 3012440 h 3850640"/>
                  <a:gd name="connsiteX94" fmla="*/ 3708400 w 4409440"/>
                  <a:gd name="connsiteY94" fmla="*/ 3027680 h 3850640"/>
                  <a:gd name="connsiteX95" fmla="*/ 3713480 w 4409440"/>
                  <a:gd name="connsiteY95" fmla="*/ 3042920 h 3850640"/>
                  <a:gd name="connsiteX96" fmla="*/ 3749040 w 4409440"/>
                  <a:gd name="connsiteY96" fmla="*/ 3088640 h 3850640"/>
                  <a:gd name="connsiteX97" fmla="*/ 3754120 w 4409440"/>
                  <a:gd name="connsiteY97" fmla="*/ 3103880 h 3850640"/>
                  <a:gd name="connsiteX98" fmla="*/ 3784600 w 4409440"/>
                  <a:gd name="connsiteY98" fmla="*/ 3149600 h 3850640"/>
                  <a:gd name="connsiteX99" fmla="*/ 3799840 w 4409440"/>
                  <a:gd name="connsiteY99" fmla="*/ 3164840 h 3850640"/>
                  <a:gd name="connsiteX100" fmla="*/ 3845560 w 4409440"/>
                  <a:gd name="connsiteY100" fmla="*/ 3195320 h 3850640"/>
                  <a:gd name="connsiteX101" fmla="*/ 3891280 w 4409440"/>
                  <a:gd name="connsiteY101" fmla="*/ 3205480 h 3850640"/>
                  <a:gd name="connsiteX102" fmla="*/ 3911600 w 4409440"/>
                  <a:gd name="connsiteY102" fmla="*/ 3215640 h 3850640"/>
                  <a:gd name="connsiteX103" fmla="*/ 3952240 w 4409440"/>
                  <a:gd name="connsiteY103" fmla="*/ 3225800 h 3850640"/>
                  <a:gd name="connsiteX104" fmla="*/ 3962400 w 4409440"/>
                  <a:gd name="connsiteY104" fmla="*/ 3241040 h 3850640"/>
                  <a:gd name="connsiteX105" fmla="*/ 3992880 w 4409440"/>
                  <a:gd name="connsiteY105" fmla="*/ 3261360 h 3850640"/>
                  <a:gd name="connsiteX106" fmla="*/ 4023360 w 4409440"/>
                  <a:gd name="connsiteY106" fmla="*/ 3307080 h 3850640"/>
                  <a:gd name="connsiteX107" fmla="*/ 4043680 w 4409440"/>
                  <a:gd name="connsiteY107" fmla="*/ 3368040 h 3850640"/>
                  <a:gd name="connsiteX108" fmla="*/ 4053840 w 4409440"/>
                  <a:gd name="connsiteY108" fmla="*/ 3423920 h 3850640"/>
                  <a:gd name="connsiteX109" fmla="*/ 4058920 w 4409440"/>
                  <a:gd name="connsiteY109" fmla="*/ 3439160 h 3850640"/>
                  <a:gd name="connsiteX110" fmla="*/ 4064000 w 4409440"/>
                  <a:gd name="connsiteY110" fmla="*/ 3469640 h 3850640"/>
                  <a:gd name="connsiteX111" fmla="*/ 4084320 w 4409440"/>
                  <a:gd name="connsiteY111" fmla="*/ 3525520 h 3850640"/>
                  <a:gd name="connsiteX112" fmla="*/ 4089400 w 4409440"/>
                  <a:gd name="connsiteY112" fmla="*/ 3550920 h 3850640"/>
                  <a:gd name="connsiteX113" fmla="*/ 4130040 w 4409440"/>
                  <a:gd name="connsiteY113" fmla="*/ 3611880 h 3850640"/>
                  <a:gd name="connsiteX114" fmla="*/ 4140200 w 4409440"/>
                  <a:gd name="connsiteY114" fmla="*/ 3627120 h 3850640"/>
                  <a:gd name="connsiteX115" fmla="*/ 4155440 w 4409440"/>
                  <a:gd name="connsiteY115" fmla="*/ 3642360 h 3850640"/>
                  <a:gd name="connsiteX116" fmla="*/ 4170680 w 4409440"/>
                  <a:gd name="connsiteY116" fmla="*/ 3667760 h 3850640"/>
                  <a:gd name="connsiteX117" fmla="*/ 4196080 w 4409440"/>
                  <a:gd name="connsiteY117" fmla="*/ 3683000 h 3850640"/>
                  <a:gd name="connsiteX118" fmla="*/ 4206240 w 4409440"/>
                  <a:gd name="connsiteY118" fmla="*/ 3698240 h 3850640"/>
                  <a:gd name="connsiteX119" fmla="*/ 4241800 w 4409440"/>
                  <a:gd name="connsiteY119" fmla="*/ 3738880 h 3850640"/>
                  <a:gd name="connsiteX120" fmla="*/ 4251960 w 4409440"/>
                  <a:gd name="connsiteY120" fmla="*/ 3759200 h 3850640"/>
                  <a:gd name="connsiteX121" fmla="*/ 4267200 w 4409440"/>
                  <a:gd name="connsiteY121" fmla="*/ 3794760 h 3850640"/>
                  <a:gd name="connsiteX122" fmla="*/ 4302760 w 4409440"/>
                  <a:gd name="connsiteY122" fmla="*/ 3815080 h 3850640"/>
                  <a:gd name="connsiteX123" fmla="*/ 4328160 w 4409440"/>
                  <a:gd name="connsiteY123" fmla="*/ 3840480 h 3850640"/>
                  <a:gd name="connsiteX124" fmla="*/ 4358640 w 4409440"/>
                  <a:gd name="connsiteY124" fmla="*/ 3850640 h 3850640"/>
                  <a:gd name="connsiteX125" fmla="*/ 4389120 w 4409440"/>
                  <a:gd name="connsiteY125" fmla="*/ 3845560 h 3850640"/>
                  <a:gd name="connsiteX126" fmla="*/ 4394200 w 4409440"/>
                  <a:gd name="connsiteY126" fmla="*/ 3825240 h 3850640"/>
                  <a:gd name="connsiteX127" fmla="*/ 4409440 w 4409440"/>
                  <a:gd name="connsiteY12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29840 w 4409440"/>
                  <a:gd name="connsiteY16" fmla="*/ 848360 h 3850640"/>
                  <a:gd name="connsiteX17" fmla="*/ 2636520 w 4409440"/>
                  <a:gd name="connsiteY17" fmla="*/ 939800 h 3850640"/>
                  <a:gd name="connsiteX18" fmla="*/ 2687320 w 4409440"/>
                  <a:gd name="connsiteY18" fmla="*/ 980440 h 3850640"/>
                  <a:gd name="connsiteX19" fmla="*/ 2707640 w 4409440"/>
                  <a:gd name="connsiteY19" fmla="*/ 990600 h 3850640"/>
                  <a:gd name="connsiteX20" fmla="*/ 2758440 w 4409440"/>
                  <a:gd name="connsiteY20" fmla="*/ 1046480 h 3850640"/>
                  <a:gd name="connsiteX21" fmla="*/ 2763520 w 4409440"/>
                  <a:gd name="connsiteY21" fmla="*/ 1061720 h 3850640"/>
                  <a:gd name="connsiteX22" fmla="*/ 2768600 w 4409440"/>
                  <a:gd name="connsiteY22" fmla="*/ 1087120 h 3850640"/>
                  <a:gd name="connsiteX23" fmla="*/ 2788920 w 4409440"/>
                  <a:gd name="connsiteY23" fmla="*/ 1117600 h 3850640"/>
                  <a:gd name="connsiteX24" fmla="*/ 2799080 w 4409440"/>
                  <a:gd name="connsiteY24" fmla="*/ 1132840 h 3850640"/>
                  <a:gd name="connsiteX25" fmla="*/ 2809240 w 4409440"/>
                  <a:gd name="connsiteY25" fmla="*/ 1168400 h 3850640"/>
                  <a:gd name="connsiteX26" fmla="*/ 2814320 w 4409440"/>
                  <a:gd name="connsiteY26" fmla="*/ 1183640 h 3850640"/>
                  <a:gd name="connsiteX27" fmla="*/ 2824480 w 4409440"/>
                  <a:gd name="connsiteY27" fmla="*/ 1198880 h 3850640"/>
                  <a:gd name="connsiteX28" fmla="*/ 2819400 w 4409440"/>
                  <a:gd name="connsiteY28" fmla="*/ 1270000 h 3850640"/>
                  <a:gd name="connsiteX29" fmla="*/ 2804160 w 4409440"/>
                  <a:gd name="connsiteY29" fmla="*/ 1285240 h 3850640"/>
                  <a:gd name="connsiteX30" fmla="*/ 2794000 w 4409440"/>
                  <a:gd name="connsiteY30" fmla="*/ 1305560 h 3850640"/>
                  <a:gd name="connsiteX31" fmla="*/ 2773680 w 4409440"/>
                  <a:gd name="connsiteY31" fmla="*/ 1336040 h 3850640"/>
                  <a:gd name="connsiteX32" fmla="*/ 2758440 w 4409440"/>
                  <a:gd name="connsiteY32" fmla="*/ 1366520 h 3850640"/>
                  <a:gd name="connsiteX33" fmla="*/ 2753360 w 4409440"/>
                  <a:gd name="connsiteY33" fmla="*/ 1386840 h 3850640"/>
                  <a:gd name="connsiteX34" fmla="*/ 2748280 w 4409440"/>
                  <a:gd name="connsiteY34" fmla="*/ 1402080 h 3850640"/>
                  <a:gd name="connsiteX35" fmla="*/ 2738120 w 4409440"/>
                  <a:gd name="connsiteY35" fmla="*/ 1442720 h 3850640"/>
                  <a:gd name="connsiteX36" fmla="*/ 2733040 w 4409440"/>
                  <a:gd name="connsiteY36" fmla="*/ 1457960 h 3850640"/>
                  <a:gd name="connsiteX37" fmla="*/ 2727960 w 4409440"/>
                  <a:gd name="connsiteY37" fmla="*/ 1488440 h 3850640"/>
                  <a:gd name="connsiteX38" fmla="*/ 2717800 w 4409440"/>
                  <a:gd name="connsiteY38" fmla="*/ 1508760 h 3850640"/>
                  <a:gd name="connsiteX39" fmla="*/ 2707640 w 4409440"/>
                  <a:gd name="connsiteY39" fmla="*/ 1534160 h 3850640"/>
                  <a:gd name="connsiteX40" fmla="*/ 2697480 w 4409440"/>
                  <a:gd name="connsiteY40" fmla="*/ 1549400 h 3850640"/>
                  <a:gd name="connsiteX41" fmla="*/ 2687320 w 4409440"/>
                  <a:gd name="connsiteY41" fmla="*/ 1579880 h 3850640"/>
                  <a:gd name="connsiteX42" fmla="*/ 2682240 w 4409440"/>
                  <a:gd name="connsiteY42" fmla="*/ 1595120 h 3850640"/>
                  <a:gd name="connsiteX43" fmla="*/ 2672080 w 4409440"/>
                  <a:gd name="connsiteY43" fmla="*/ 1625600 h 3850640"/>
                  <a:gd name="connsiteX44" fmla="*/ 2677160 w 4409440"/>
                  <a:gd name="connsiteY44" fmla="*/ 1732280 h 3850640"/>
                  <a:gd name="connsiteX45" fmla="*/ 2697480 w 4409440"/>
                  <a:gd name="connsiteY45" fmla="*/ 1752600 h 3850640"/>
                  <a:gd name="connsiteX46" fmla="*/ 2707640 w 4409440"/>
                  <a:gd name="connsiteY46" fmla="*/ 1772920 h 3850640"/>
                  <a:gd name="connsiteX47" fmla="*/ 2722880 w 4409440"/>
                  <a:gd name="connsiteY47" fmla="*/ 1788160 h 3850640"/>
                  <a:gd name="connsiteX48" fmla="*/ 2738120 w 4409440"/>
                  <a:gd name="connsiteY48" fmla="*/ 1808480 h 3850640"/>
                  <a:gd name="connsiteX49" fmla="*/ 2743200 w 4409440"/>
                  <a:gd name="connsiteY49" fmla="*/ 1828800 h 3850640"/>
                  <a:gd name="connsiteX50" fmla="*/ 2783840 w 4409440"/>
                  <a:gd name="connsiteY50" fmla="*/ 1869440 h 3850640"/>
                  <a:gd name="connsiteX51" fmla="*/ 2794000 w 4409440"/>
                  <a:gd name="connsiteY51" fmla="*/ 1889760 h 3850640"/>
                  <a:gd name="connsiteX52" fmla="*/ 2804160 w 4409440"/>
                  <a:gd name="connsiteY52" fmla="*/ 1905000 h 3850640"/>
                  <a:gd name="connsiteX53" fmla="*/ 2809240 w 4409440"/>
                  <a:gd name="connsiteY53" fmla="*/ 1920240 h 3850640"/>
                  <a:gd name="connsiteX54" fmla="*/ 2824480 w 4409440"/>
                  <a:gd name="connsiteY54" fmla="*/ 1940560 h 3850640"/>
                  <a:gd name="connsiteX55" fmla="*/ 2834640 w 4409440"/>
                  <a:gd name="connsiteY55" fmla="*/ 1955800 h 3850640"/>
                  <a:gd name="connsiteX56" fmla="*/ 2849880 w 4409440"/>
                  <a:gd name="connsiteY56" fmla="*/ 1965960 h 3850640"/>
                  <a:gd name="connsiteX57" fmla="*/ 2860040 w 4409440"/>
                  <a:gd name="connsiteY57" fmla="*/ 1981200 h 3850640"/>
                  <a:gd name="connsiteX58" fmla="*/ 2870200 w 4409440"/>
                  <a:gd name="connsiteY58" fmla="*/ 2001520 h 3850640"/>
                  <a:gd name="connsiteX59" fmla="*/ 2885440 w 4409440"/>
                  <a:gd name="connsiteY59" fmla="*/ 2016760 h 3850640"/>
                  <a:gd name="connsiteX60" fmla="*/ 2890520 w 4409440"/>
                  <a:gd name="connsiteY60" fmla="*/ 2032000 h 3850640"/>
                  <a:gd name="connsiteX61" fmla="*/ 2926080 w 4409440"/>
                  <a:gd name="connsiteY61" fmla="*/ 2072640 h 3850640"/>
                  <a:gd name="connsiteX62" fmla="*/ 2956560 w 4409440"/>
                  <a:gd name="connsiteY62" fmla="*/ 2113280 h 3850640"/>
                  <a:gd name="connsiteX63" fmla="*/ 2966720 w 4409440"/>
                  <a:gd name="connsiteY63" fmla="*/ 2128520 h 3850640"/>
                  <a:gd name="connsiteX64" fmla="*/ 2981960 w 4409440"/>
                  <a:gd name="connsiteY64" fmla="*/ 2143760 h 3850640"/>
                  <a:gd name="connsiteX65" fmla="*/ 2992120 w 4409440"/>
                  <a:gd name="connsiteY65" fmla="*/ 2159000 h 3850640"/>
                  <a:gd name="connsiteX66" fmla="*/ 3007360 w 4409440"/>
                  <a:gd name="connsiteY66" fmla="*/ 2174240 h 3850640"/>
                  <a:gd name="connsiteX67" fmla="*/ 3053080 w 4409440"/>
                  <a:gd name="connsiteY67" fmla="*/ 2225040 h 3850640"/>
                  <a:gd name="connsiteX68" fmla="*/ 3088640 w 4409440"/>
                  <a:gd name="connsiteY68" fmla="*/ 2250440 h 3850640"/>
                  <a:gd name="connsiteX69" fmla="*/ 3124200 w 4409440"/>
                  <a:gd name="connsiteY69" fmla="*/ 2275840 h 3850640"/>
                  <a:gd name="connsiteX70" fmla="*/ 3154680 w 4409440"/>
                  <a:gd name="connsiteY70" fmla="*/ 2316480 h 3850640"/>
                  <a:gd name="connsiteX71" fmla="*/ 3185160 w 4409440"/>
                  <a:gd name="connsiteY71" fmla="*/ 2346960 h 3850640"/>
                  <a:gd name="connsiteX72" fmla="*/ 3195320 w 4409440"/>
                  <a:gd name="connsiteY72" fmla="*/ 2362200 h 3850640"/>
                  <a:gd name="connsiteX73" fmla="*/ 3225800 w 4409440"/>
                  <a:gd name="connsiteY73" fmla="*/ 2382520 h 3850640"/>
                  <a:gd name="connsiteX74" fmla="*/ 3241040 w 4409440"/>
                  <a:gd name="connsiteY74" fmla="*/ 2402840 h 3850640"/>
                  <a:gd name="connsiteX75" fmla="*/ 3271520 w 4409440"/>
                  <a:gd name="connsiteY75" fmla="*/ 2453640 h 3850640"/>
                  <a:gd name="connsiteX76" fmla="*/ 3276600 w 4409440"/>
                  <a:gd name="connsiteY76" fmla="*/ 2468880 h 3850640"/>
                  <a:gd name="connsiteX77" fmla="*/ 3322320 w 4409440"/>
                  <a:gd name="connsiteY77" fmla="*/ 2529840 h 3850640"/>
                  <a:gd name="connsiteX78" fmla="*/ 3342640 w 4409440"/>
                  <a:gd name="connsiteY78" fmla="*/ 2575560 h 3850640"/>
                  <a:gd name="connsiteX79" fmla="*/ 3378200 w 4409440"/>
                  <a:gd name="connsiteY79" fmla="*/ 2616200 h 3850640"/>
                  <a:gd name="connsiteX80" fmla="*/ 3398520 w 4409440"/>
                  <a:gd name="connsiteY80" fmla="*/ 2646680 h 3850640"/>
                  <a:gd name="connsiteX81" fmla="*/ 3403600 w 4409440"/>
                  <a:gd name="connsiteY81" fmla="*/ 2667000 h 3850640"/>
                  <a:gd name="connsiteX82" fmla="*/ 3439160 w 4409440"/>
                  <a:gd name="connsiteY82" fmla="*/ 2702560 h 3850640"/>
                  <a:gd name="connsiteX83" fmla="*/ 3454400 w 4409440"/>
                  <a:gd name="connsiteY83" fmla="*/ 2727960 h 3850640"/>
                  <a:gd name="connsiteX84" fmla="*/ 3489960 w 4409440"/>
                  <a:gd name="connsiteY84" fmla="*/ 2763520 h 3850640"/>
                  <a:gd name="connsiteX85" fmla="*/ 3535680 w 4409440"/>
                  <a:gd name="connsiteY85" fmla="*/ 2829560 h 3850640"/>
                  <a:gd name="connsiteX86" fmla="*/ 3550920 w 4409440"/>
                  <a:gd name="connsiteY86" fmla="*/ 2839720 h 3850640"/>
                  <a:gd name="connsiteX87" fmla="*/ 3576320 w 4409440"/>
                  <a:gd name="connsiteY87" fmla="*/ 2865120 h 3850640"/>
                  <a:gd name="connsiteX88" fmla="*/ 3591560 w 4409440"/>
                  <a:gd name="connsiteY88" fmla="*/ 2870200 h 3850640"/>
                  <a:gd name="connsiteX89" fmla="*/ 3606800 w 4409440"/>
                  <a:gd name="connsiteY89" fmla="*/ 2880360 h 3850640"/>
                  <a:gd name="connsiteX90" fmla="*/ 3652520 w 4409440"/>
                  <a:gd name="connsiteY90" fmla="*/ 2941320 h 3850640"/>
                  <a:gd name="connsiteX91" fmla="*/ 3672840 w 4409440"/>
                  <a:gd name="connsiteY91" fmla="*/ 2961640 h 3850640"/>
                  <a:gd name="connsiteX92" fmla="*/ 3693160 w 4409440"/>
                  <a:gd name="connsiteY92" fmla="*/ 3012440 h 3850640"/>
                  <a:gd name="connsiteX93" fmla="*/ 3708400 w 4409440"/>
                  <a:gd name="connsiteY93" fmla="*/ 3027680 h 3850640"/>
                  <a:gd name="connsiteX94" fmla="*/ 3713480 w 4409440"/>
                  <a:gd name="connsiteY94" fmla="*/ 3042920 h 3850640"/>
                  <a:gd name="connsiteX95" fmla="*/ 3749040 w 4409440"/>
                  <a:gd name="connsiteY95" fmla="*/ 3088640 h 3850640"/>
                  <a:gd name="connsiteX96" fmla="*/ 3754120 w 4409440"/>
                  <a:gd name="connsiteY96" fmla="*/ 3103880 h 3850640"/>
                  <a:gd name="connsiteX97" fmla="*/ 3784600 w 4409440"/>
                  <a:gd name="connsiteY97" fmla="*/ 3149600 h 3850640"/>
                  <a:gd name="connsiteX98" fmla="*/ 3799840 w 4409440"/>
                  <a:gd name="connsiteY98" fmla="*/ 3164840 h 3850640"/>
                  <a:gd name="connsiteX99" fmla="*/ 3845560 w 4409440"/>
                  <a:gd name="connsiteY99" fmla="*/ 3195320 h 3850640"/>
                  <a:gd name="connsiteX100" fmla="*/ 3891280 w 4409440"/>
                  <a:gd name="connsiteY100" fmla="*/ 3205480 h 3850640"/>
                  <a:gd name="connsiteX101" fmla="*/ 3911600 w 4409440"/>
                  <a:gd name="connsiteY101" fmla="*/ 3215640 h 3850640"/>
                  <a:gd name="connsiteX102" fmla="*/ 3952240 w 4409440"/>
                  <a:gd name="connsiteY102" fmla="*/ 3225800 h 3850640"/>
                  <a:gd name="connsiteX103" fmla="*/ 3962400 w 4409440"/>
                  <a:gd name="connsiteY103" fmla="*/ 3241040 h 3850640"/>
                  <a:gd name="connsiteX104" fmla="*/ 3992880 w 4409440"/>
                  <a:gd name="connsiteY104" fmla="*/ 3261360 h 3850640"/>
                  <a:gd name="connsiteX105" fmla="*/ 4023360 w 4409440"/>
                  <a:gd name="connsiteY105" fmla="*/ 3307080 h 3850640"/>
                  <a:gd name="connsiteX106" fmla="*/ 4043680 w 4409440"/>
                  <a:gd name="connsiteY106" fmla="*/ 3368040 h 3850640"/>
                  <a:gd name="connsiteX107" fmla="*/ 4053840 w 4409440"/>
                  <a:gd name="connsiteY107" fmla="*/ 3423920 h 3850640"/>
                  <a:gd name="connsiteX108" fmla="*/ 4058920 w 4409440"/>
                  <a:gd name="connsiteY108" fmla="*/ 3439160 h 3850640"/>
                  <a:gd name="connsiteX109" fmla="*/ 4064000 w 4409440"/>
                  <a:gd name="connsiteY109" fmla="*/ 3469640 h 3850640"/>
                  <a:gd name="connsiteX110" fmla="*/ 4084320 w 4409440"/>
                  <a:gd name="connsiteY110" fmla="*/ 3525520 h 3850640"/>
                  <a:gd name="connsiteX111" fmla="*/ 4089400 w 4409440"/>
                  <a:gd name="connsiteY111" fmla="*/ 3550920 h 3850640"/>
                  <a:gd name="connsiteX112" fmla="*/ 4130040 w 4409440"/>
                  <a:gd name="connsiteY112" fmla="*/ 3611880 h 3850640"/>
                  <a:gd name="connsiteX113" fmla="*/ 4140200 w 4409440"/>
                  <a:gd name="connsiteY113" fmla="*/ 3627120 h 3850640"/>
                  <a:gd name="connsiteX114" fmla="*/ 4155440 w 4409440"/>
                  <a:gd name="connsiteY114" fmla="*/ 3642360 h 3850640"/>
                  <a:gd name="connsiteX115" fmla="*/ 4170680 w 4409440"/>
                  <a:gd name="connsiteY115" fmla="*/ 3667760 h 3850640"/>
                  <a:gd name="connsiteX116" fmla="*/ 4196080 w 4409440"/>
                  <a:gd name="connsiteY116" fmla="*/ 3683000 h 3850640"/>
                  <a:gd name="connsiteX117" fmla="*/ 4206240 w 4409440"/>
                  <a:gd name="connsiteY117" fmla="*/ 3698240 h 3850640"/>
                  <a:gd name="connsiteX118" fmla="*/ 4241800 w 4409440"/>
                  <a:gd name="connsiteY118" fmla="*/ 3738880 h 3850640"/>
                  <a:gd name="connsiteX119" fmla="*/ 4251960 w 4409440"/>
                  <a:gd name="connsiteY119" fmla="*/ 3759200 h 3850640"/>
                  <a:gd name="connsiteX120" fmla="*/ 4267200 w 4409440"/>
                  <a:gd name="connsiteY120" fmla="*/ 3794760 h 3850640"/>
                  <a:gd name="connsiteX121" fmla="*/ 4302760 w 4409440"/>
                  <a:gd name="connsiteY121" fmla="*/ 3815080 h 3850640"/>
                  <a:gd name="connsiteX122" fmla="*/ 4328160 w 4409440"/>
                  <a:gd name="connsiteY122" fmla="*/ 3840480 h 3850640"/>
                  <a:gd name="connsiteX123" fmla="*/ 4358640 w 4409440"/>
                  <a:gd name="connsiteY123" fmla="*/ 3850640 h 3850640"/>
                  <a:gd name="connsiteX124" fmla="*/ 4389120 w 4409440"/>
                  <a:gd name="connsiteY124" fmla="*/ 3845560 h 3850640"/>
                  <a:gd name="connsiteX125" fmla="*/ 4394200 w 4409440"/>
                  <a:gd name="connsiteY125" fmla="*/ 3825240 h 3850640"/>
                  <a:gd name="connsiteX126" fmla="*/ 4409440 w 4409440"/>
                  <a:gd name="connsiteY12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86162 w 4409440"/>
                  <a:gd name="connsiteY16" fmla="*/ 878177 h 3850640"/>
                  <a:gd name="connsiteX17" fmla="*/ 2636520 w 4409440"/>
                  <a:gd name="connsiteY17" fmla="*/ 939800 h 3850640"/>
                  <a:gd name="connsiteX18" fmla="*/ 2687320 w 4409440"/>
                  <a:gd name="connsiteY18" fmla="*/ 980440 h 3850640"/>
                  <a:gd name="connsiteX19" fmla="*/ 2707640 w 4409440"/>
                  <a:gd name="connsiteY19" fmla="*/ 990600 h 3850640"/>
                  <a:gd name="connsiteX20" fmla="*/ 2758440 w 4409440"/>
                  <a:gd name="connsiteY20" fmla="*/ 1046480 h 3850640"/>
                  <a:gd name="connsiteX21" fmla="*/ 2763520 w 4409440"/>
                  <a:gd name="connsiteY21" fmla="*/ 1061720 h 3850640"/>
                  <a:gd name="connsiteX22" fmla="*/ 2768600 w 4409440"/>
                  <a:gd name="connsiteY22" fmla="*/ 1087120 h 3850640"/>
                  <a:gd name="connsiteX23" fmla="*/ 2788920 w 4409440"/>
                  <a:gd name="connsiteY23" fmla="*/ 1117600 h 3850640"/>
                  <a:gd name="connsiteX24" fmla="*/ 2799080 w 4409440"/>
                  <a:gd name="connsiteY24" fmla="*/ 1132840 h 3850640"/>
                  <a:gd name="connsiteX25" fmla="*/ 2809240 w 4409440"/>
                  <a:gd name="connsiteY25" fmla="*/ 1168400 h 3850640"/>
                  <a:gd name="connsiteX26" fmla="*/ 2814320 w 4409440"/>
                  <a:gd name="connsiteY26" fmla="*/ 1183640 h 3850640"/>
                  <a:gd name="connsiteX27" fmla="*/ 2824480 w 4409440"/>
                  <a:gd name="connsiteY27" fmla="*/ 1198880 h 3850640"/>
                  <a:gd name="connsiteX28" fmla="*/ 2819400 w 4409440"/>
                  <a:gd name="connsiteY28" fmla="*/ 1270000 h 3850640"/>
                  <a:gd name="connsiteX29" fmla="*/ 2804160 w 4409440"/>
                  <a:gd name="connsiteY29" fmla="*/ 1285240 h 3850640"/>
                  <a:gd name="connsiteX30" fmla="*/ 2794000 w 4409440"/>
                  <a:gd name="connsiteY30" fmla="*/ 1305560 h 3850640"/>
                  <a:gd name="connsiteX31" fmla="*/ 2773680 w 4409440"/>
                  <a:gd name="connsiteY31" fmla="*/ 1336040 h 3850640"/>
                  <a:gd name="connsiteX32" fmla="*/ 2758440 w 4409440"/>
                  <a:gd name="connsiteY32" fmla="*/ 1366520 h 3850640"/>
                  <a:gd name="connsiteX33" fmla="*/ 2753360 w 4409440"/>
                  <a:gd name="connsiteY33" fmla="*/ 1386840 h 3850640"/>
                  <a:gd name="connsiteX34" fmla="*/ 2748280 w 4409440"/>
                  <a:gd name="connsiteY34" fmla="*/ 1402080 h 3850640"/>
                  <a:gd name="connsiteX35" fmla="*/ 2738120 w 4409440"/>
                  <a:gd name="connsiteY35" fmla="*/ 1442720 h 3850640"/>
                  <a:gd name="connsiteX36" fmla="*/ 2733040 w 4409440"/>
                  <a:gd name="connsiteY36" fmla="*/ 1457960 h 3850640"/>
                  <a:gd name="connsiteX37" fmla="*/ 2727960 w 4409440"/>
                  <a:gd name="connsiteY37" fmla="*/ 1488440 h 3850640"/>
                  <a:gd name="connsiteX38" fmla="*/ 2717800 w 4409440"/>
                  <a:gd name="connsiteY38" fmla="*/ 1508760 h 3850640"/>
                  <a:gd name="connsiteX39" fmla="*/ 2707640 w 4409440"/>
                  <a:gd name="connsiteY39" fmla="*/ 1534160 h 3850640"/>
                  <a:gd name="connsiteX40" fmla="*/ 2697480 w 4409440"/>
                  <a:gd name="connsiteY40" fmla="*/ 1549400 h 3850640"/>
                  <a:gd name="connsiteX41" fmla="*/ 2687320 w 4409440"/>
                  <a:gd name="connsiteY41" fmla="*/ 1579880 h 3850640"/>
                  <a:gd name="connsiteX42" fmla="*/ 2682240 w 4409440"/>
                  <a:gd name="connsiteY42" fmla="*/ 1595120 h 3850640"/>
                  <a:gd name="connsiteX43" fmla="*/ 2672080 w 4409440"/>
                  <a:gd name="connsiteY43" fmla="*/ 1625600 h 3850640"/>
                  <a:gd name="connsiteX44" fmla="*/ 2677160 w 4409440"/>
                  <a:gd name="connsiteY44" fmla="*/ 1732280 h 3850640"/>
                  <a:gd name="connsiteX45" fmla="*/ 2697480 w 4409440"/>
                  <a:gd name="connsiteY45" fmla="*/ 1752600 h 3850640"/>
                  <a:gd name="connsiteX46" fmla="*/ 2707640 w 4409440"/>
                  <a:gd name="connsiteY46" fmla="*/ 1772920 h 3850640"/>
                  <a:gd name="connsiteX47" fmla="*/ 2722880 w 4409440"/>
                  <a:gd name="connsiteY47" fmla="*/ 1788160 h 3850640"/>
                  <a:gd name="connsiteX48" fmla="*/ 2738120 w 4409440"/>
                  <a:gd name="connsiteY48" fmla="*/ 1808480 h 3850640"/>
                  <a:gd name="connsiteX49" fmla="*/ 2743200 w 4409440"/>
                  <a:gd name="connsiteY49" fmla="*/ 1828800 h 3850640"/>
                  <a:gd name="connsiteX50" fmla="*/ 2783840 w 4409440"/>
                  <a:gd name="connsiteY50" fmla="*/ 1869440 h 3850640"/>
                  <a:gd name="connsiteX51" fmla="*/ 2794000 w 4409440"/>
                  <a:gd name="connsiteY51" fmla="*/ 1889760 h 3850640"/>
                  <a:gd name="connsiteX52" fmla="*/ 2804160 w 4409440"/>
                  <a:gd name="connsiteY52" fmla="*/ 1905000 h 3850640"/>
                  <a:gd name="connsiteX53" fmla="*/ 2809240 w 4409440"/>
                  <a:gd name="connsiteY53" fmla="*/ 1920240 h 3850640"/>
                  <a:gd name="connsiteX54" fmla="*/ 2824480 w 4409440"/>
                  <a:gd name="connsiteY54" fmla="*/ 1940560 h 3850640"/>
                  <a:gd name="connsiteX55" fmla="*/ 2834640 w 4409440"/>
                  <a:gd name="connsiteY55" fmla="*/ 1955800 h 3850640"/>
                  <a:gd name="connsiteX56" fmla="*/ 2849880 w 4409440"/>
                  <a:gd name="connsiteY56" fmla="*/ 1965960 h 3850640"/>
                  <a:gd name="connsiteX57" fmla="*/ 2860040 w 4409440"/>
                  <a:gd name="connsiteY57" fmla="*/ 1981200 h 3850640"/>
                  <a:gd name="connsiteX58" fmla="*/ 2870200 w 4409440"/>
                  <a:gd name="connsiteY58" fmla="*/ 2001520 h 3850640"/>
                  <a:gd name="connsiteX59" fmla="*/ 2885440 w 4409440"/>
                  <a:gd name="connsiteY59" fmla="*/ 2016760 h 3850640"/>
                  <a:gd name="connsiteX60" fmla="*/ 2890520 w 4409440"/>
                  <a:gd name="connsiteY60" fmla="*/ 2032000 h 3850640"/>
                  <a:gd name="connsiteX61" fmla="*/ 2926080 w 4409440"/>
                  <a:gd name="connsiteY61" fmla="*/ 2072640 h 3850640"/>
                  <a:gd name="connsiteX62" fmla="*/ 2956560 w 4409440"/>
                  <a:gd name="connsiteY62" fmla="*/ 2113280 h 3850640"/>
                  <a:gd name="connsiteX63" fmla="*/ 2966720 w 4409440"/>
                  <a:gd name="connsiteY63" fmla="*/ 2128520 h 3850640"/>
                  <a:gd name="connsiteX64" fmla="*/ 2981960 w 4409440"/>
                  <a:gd name="connsiteY64" fmla="*/ 2143760 h 3850640"/>
                  <a:gd name="connsiteX65" fmla="*/ 2992120 w 4409440"/>
                  <a:gd name="connsiteY65" fmla="*/ 2159000 h 3850640"/>
                  <a:gd name="connsiteX66" fmla="*/ 3007360 w 4409440"/>
                  <a:gd name="connsiteY66" fmla="*/ 2174240 h 3850640"/>
                  <a:gd name="connsiteX67" fmla="*/ 3053080 w 4409440"/>
                  <a:gd name="connsiteY67" fmla="*/ 2225040 h 3850640"/>
                  <a:gd name="connsiteX68" fmla="*/ 3088640 w 4409440"/>
                  <a:gd name="connsiteY68" fmla="*/ 2250440 h 3850640"/>
                  <a:gd name="connsiteX69" fmla="*/ 3124200 w 4409440"/>
                  <a:gd name="connsiteY69" fmla="*/ 2275840 h 3850640"/>
                  <a:gd name="connsiteX70" fmla="*/ 3154680 w 4409440"/>
                  <a:gd name="connsiteY70" fmla="*/ 2316480 h 3850640"/>
                  <a:gd name="connsiteX71" fmla="*/ 3185160 w 4409440"/>
                  <a:gd name="connsiteY71" fmla="*/ 2346960 h 3850640"/>
                  <a:gd name="connsiteX72" fmla="*/ 3195320 w 4409440"/>
                  <a:gd name="connsiteY72" fmla="*/ 2362200 h 3850640"/>
                  <a:gd name="connsiteX73" fmla="*/ 3225800 w 4409440"/>
                  <a:gd name="connsiteY73" fmla="*/ 2382520 h 3850640"/>
                  <a:gd name="connsiteX74" fmla="*/ 3241040 w 4409440"/>
                  <a:gd name="connsiteY74" fmla="*/ 2402840 h 3850640"/>
                  <a:gd name="connsiteX75" fmla="*/ 3271520 w 4409440"/>
                  <a:gd name="connsiteY75" fmla="*/ 2453640 h 3850640"/>
                  <a:gd name="connsiteX76" fmla="*/ 3276600 w 4409440"/>
                  <a:gd name="connsiteY76" fmla="*/ 2468880 h 3850640"/>
                  <a:gd name="connsiteX77" fmla="*/ 3322320 w 4409440"/>
                  <a:gd name="connsiteY77" fmla="*/ 2529840 h 3850640"/>
                  <a:gd name="connsiteX78" fmla="*/ 3342640 w 4409440"/>
                  <a:gd name="connsiteY78" fmla="*/ 2575560 h 3850640"/>
                  <a:gd name="connsiteX79" fmla="*/ 3378200 w 4409440"/>
                  <a:gd name="connsiteY79" fmla="*/ 2616200 h 3850640"/>
                  <a:gd name="connsiteX80" fmla="*/ 3398520 w 4409440"/>
                  <a:gd name="connsiteY80" fmla="*/ 2646680 h 3850640"/>
                  <a:gd name="connsiteX81" fmla="*/ 3403600 w 4409440"/>
                  <a:gd name="connsiteY81" fmla="*/ 2667000 h 3850640"/>
                  <a:gd name="connsiteX82" fmla="*/ 3439160 w 4409440"/>
                  <a:gd name="connsiteY82" fmla="*/ 2702560 h 3850640"/>
                  <a:gd name="connsiteX83" fmla="*/ 3454400 w 4409440"/>
                  <a:gd name="connsiteY83" fmla="*/ 2727960 h 3850640"/>
                  <a:gd name="connsiteX84" fmla="*/ 3489960 w 4409440"/>
                  <a:gd name="connsiteY84" fmla="*/ 2763520 h 3850640"/>
                  <a:gd name="connsiteX85" fmla="*/ 3535680 w 4409440"/>
                  <a:gd name="connsiteY85" fmla="*/ 2829560 h 3850640"/>
                  <a:gd name="connsiteX86" fmla="*/ 3550920 w 4409440"/>
                  <a:gd name="connsiteY86" fmla="*/ 2839720 h 3850640"/>
                  <a:gd name="connsiteX87" fmla="*/ 3576320 w 4409440"/>
                  <a:gd name="connsiteY87" fmla="*/ 2865120 h 3850640"/>
                  <a:gd name="connsiteX88" fmla="*/ 3591560 w 4409440"/>
                  <a:gd name="connsiteY88" fmla="*/ 2870200 h 3850640"/>
                  <a:gd name="connsiteX89" fmla="*/ 3606800 w 4409440"/>
                  <a:gd name="connsiteY89" fmla="*/ 2880360 h 3850640"/>
                  <a:gd name="connsiteX90" fmla="*/ 3652520 w 4409440"/>
                  <a:gd name="connsiteY90" fmla="*/ 2941320 h 3850640"/>
                  <a:gd name="connsiteX91" fmla="*/ 3672840 w 4409440"/>
                  <a:gd name="connsiteY91" fmla="*/ 2961640 h 3850640"/>
                  <a:gd name="connsiteX92" fmla="*/ 3693160 w 4409440"/>
                  <a:gd name="connsiteY92" fmla="*/ 3012440 h 3850640"/>
                  <a:gd name="connsiteX93" fmla="*/ 3708400 w 4409440"/>
                  <a:gd name="connsiteY93" fmla="*/ 3027680 h 3850640"/>
                  <a:gd name="connsiteX94" fmla="*/ 3713480 w 4409440"/>
                  <a:gd name="connsiteY94" fmla="*/ 3042920 h 3850640"/>
                  <a:gd name="connsiteX95" fmla="*/ 3749040 w 4409440"/>
                  <a:gd name="connsiteY95" fmla="*/ 3088640 h 3850640"/>
                  <a:gd name="connsiteX96" fmla="*/ 3754120 w 4409440"/>
                  <a:gd name="connsiteY96" fmla="*/ 3103880 h 3850640"/>
                  <a:gd name="connsiteX97" fmla="*/ 3784600 w 4409440"/>
                  <a:gd name="connsiteY97" fmla="*/ 3149600 h 3850640"/>
                  <a:gd name="connsiteX98" fmla="*/ 3799840 w 4409440"/>
                  <a:gd name="connsiteY98" fmla="*/ 3164840 h 3850640"/>
                  <a:gd name="connsiteX99" fmla="*/ 3845560 w 4409440"/>
                  <a:gd name="connsiteY99" fmla="*/ 3195320 h 3850640"/>
                  <a:gd name="connsiteX100" fmla="*/ 3891280 w 4409440"/>
                  <a:gd name="connsiteY100" fmla="*/ 3205480 h 3850640"/>
                  <a:gd name="connsiteX101" fmla="*/ 3911600 w 4409440"/>
                  <a:gd name="connsiteY101" fmla="*/ 3215640 h 3850640"/>
                  <a:gd name="connsiteX102" fmla="*/ 3952240 w 4409440"/>
                  <a:gd name="connsiteY102" fmla="*/ 3225800 h 3850640"/>
                  <a:gd name="connsiteX103" fmla="*/ 3962400 w 4409440"/>
                  <a:gd name="connsiteY103" fmla="*/ 3241040 h 3850640"/>
                  <a:gd name="connsiteX104" fmla="*/ 3992880 w 4409440"/>
                  <a:gd name="connsiteY104" fmla="*/ 3261360 h 3850640"/>
                  <a:gd name="connsiteX105" fmla="*/ 4023360 w 4409440"/>
                  <a:gd name="connsiteY105" fmla="*/ 3307080 h 3850640"/>
                  <a:gd name="connsiteX106" fmla="*/ 4043680 w 4409440"/>
                  <a:gd name="connsiteY106" fmla="*/ 3368040 h 3850640"/>
                  <a:gd name="connsiteX107" fmla="*/ 4053840 w 4409440"/>
                  <a:gd name="connsiteY107" fmla="*/ 3423920 h 3850640"/>
                  <a:gd name="connsiteX108" fmla="*/ 4058920 w 4409440"/>
                  <a:gd name="connsiteY108" fmla="*/ 3439160 h 3850640"/>
                  <a:gd name="connsiteX109" fmla="*/ 4064000 w 4409440"/>
                  <a:gd name="connsiteY109" fmla="*/ 3469640 h 3850640"/>
                  <a:gd name="connsiteX110" fmla="*/ 4084320 w 4409440"/>
                  <a:gd name="connsiteY110" fmla="*/ 3525520 h 3850640"/>
                  <a:gd name="connsiteX111" fmla="*/ 4089400 w 4409440"/>
                  <a:gd name="connsiteY111" fmla="*/ 3550920 h 3850640"/>
                  <a:gd name="connsiteX112" fmla="*/ 4130040 w 4409440"/>
                  <a:gd name="connsiteY112" fmla="*/ 3611880 h 3850640"/>
                  <a:gd name="connsiteX113" fmla="*/ 4140200 w 4409440"/>
                  <a:gd name="connsiteY113" fmla="*/ 3627120 h 3850640"/>
                  <a:gd name="connsiteX114" fmla="*/ 4155440 w 4409440"/>
                  <a:gd name="connsiteY114" fmla="*/ 3642360 h 3850640"/>
                  <a:gd name="connsiteX115" fmla="*/ 4170680 w 4409440"/>
                  <a:gd name="connsiteY115" fmla="*/ 3667760 h 3850640"/>
                  <a:gd name="connsiteX116" fmla="*/ 4196080 w 4409440"/>
                  <a:gd name="connsiteY116" fmla="*/ 3683000 h 3850640"/>
                  <a:gd name="connsiteX117" fmla="*/ 4206240 w 4409440"/>
                  <a:gd name="connsiteY117" fmla="*/ 3698240 h 3850640"/>
                  <a:gd name="connsiteX118" fmla="*/ 4241800 w 4409440"/>
                  <a:gd name="connsiteY118" fmla="*/ 3738880 h 3850640"/>
                  <a:gd name="connsiteX119" fmla="*/ 4251960 w 4409440"/>
                  <a:gd name="connsiteY119" fmla="*/ 3759200 h 3850640"/>
                  <a:gd name="connsiteX120" fmla="*/ 4267200 w 4409440"/>
                  <a:gd name="connsiteY120" fmla="*/ 3794760 h 3850640"/>
                  <a:gd name="connsiteX121" fmla="*/ 4302760 w 4409440"/>
                  <a:gd name="connsiteY121" fmla="*/ 3815080 h 3850640"/>
                  <a:gd name="connsiteX122" fmla="*/ 4328160 w 4409440"/>
                  <a:gd name="connsiteY122" fmla="*/ 3840480 h 3850640"/>
                  <a:gd name="connsiteX123" fmla="*/ 4358640 w 4409440"/>
                  <a:gd name="connsiteY123" fmla="*/ 3850640 h 3850640"/>
                  <a:gd name="connsiteX124" fmla="*/ 4389120 w 4409440"/>
                  <a:gd name="connsiteY124" fmla="*/ 3845560 h 3850640"/>
                  <a:gd name="connsiteX125" fmla="*/ 4394200 w 4409440"/>
                  <a:gd name="connsiteY125" fmla="*/ 3825240 h 3850640"/>
                  <a:gd name="connsiteX126" fmla="*/ 4409440 w 4409440"/>
                  <a:gd name="connsiteY12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86162 w 4409440"/>
                  <a:gd name="connsiteY16" fmla="*/ 878177 h 3850640"/>
                  <a:gd name="connsiteX17" fmla="*/ 2687320 w 4409440"/>
                  <a:gd name="connsiteY17" fmla="*/ 980440 h 3850640"/>
                  <a:gd name="connsiteX18" fmla="*/ 2707640 w 4409440"/>
                  <a:gd name="connsiteY18" fmla="*/ 990600 h 3850640"/>
                  <a:gd name="connsiteX19" fmla="*/ 2758440 w 4409440"/>
                  <a:gd name="connsiteY19" fmla="*/ 1046480 h 3850640"/>
                  <a:gd name="connsiteX20" fmla="*/ 2763520 w 4409440"/>
                  <a:gd name="connsiteY20" fmla="*/ 1061720 h 3850640"/>
                  <a:gd name="connsiteX21" fmla="*/ 2768600 w 4409440"/>
                  <a:gd name="connsiteY21" fmla="*/ 1087120 h 3850640"/>
                  <a:gd name="connsiteX22" fmla="*/ 2788920 w 4409440"/>
                  <a:gd name="connsiteY22" fmla="*/ 1117600 h 3850640"/>
                  <a:gd name="connsiteX23" fmla="*/ 2799080 w 4409440"/>
                  <a:gd name="connsiteY23" fmla="*/ 1132840 h 3850640"/>
                  <a:gd name="connsiteX24" fmla="*/ 2809240 w 4409440"/>
                  <a:gd name="connsiteY24" fmla="*/ 1168400 h 3850640"/>
                  <a:gd name="connsiteX25" fmla="*/ 2814320 w 4409440"/>
                  <a:gd name="connsiteY25" fmla="*/ 1183640 h 3850640"/>
                  <a:gd name="connsiteX26" fmla="*/ 2824480 w 4409440"/>
                  <a:gd name="connsiteY26" fmla="*/ 1198880 h 3850640"/>
                  <a:gd name="connsiteX27" fmla="*/ 2819400 w 4409440"/>
                  <a:gd name="connsiteY27" fmla="*/ 1270000 h 3850640"/>
                  <a:gd name="connsiteX28" fmla="*/ 2804160 w 4409440"/>
                  <a:gd name="connsiteY28" fmla="*/ 1285240 h 3850640"/>
                  <a:gd name="connsiteX29" fmla="*/ 2794000 w 4409440"/>
                  <a:gd name="connsiteY29" fmla="*/ 1305560 h 3850640"/>
                  <a:gd name="connsiteX30" fmla="*/ 2773680 w 4409440"/>
                  <a:gd name="connsiteY30" fmla="*/ 1336040 h 3850640"/>
                  <a:gd name="connsiteX31" fmla="*/ 2758440 w 4409440"/>
                  <a:gd name="connsiteY31" fmla="*/ 1366520 h 3850640"/>
                  <a:gd name="connsiteX32" fmla="*/ 2753360 w 4409440"/>
                  <a:gd name="connsiteY32" fmla="*/ 1386840 h 3850640"/>
                  <a:gd name="connsiteX33" fmla="*/ 2748280 w 4409440"/>
                  <a:gd name="connsiteY33" fmla="*/ 1402080 h 3850640"/>
                  <a:gd name="connsiteX34" fmla="*/ 2738120 w 4409440"/>
                  <a:gd name="connsiteY34" fmla="*/ 1442720 h 3850640"/>
                  <a:gd name="connsiteX35" fmla="*/ 2733040 w 4409440"/>
                  <a:gd name="connsiteY35" fmla="*/ 1457960 h 3850640"/>
                  <a:gd name="connsiteX36" fmla="*/ 2727960 w 4409440"/>
                  <a:gd name="connsiteY36" fmla="*/ 1488440 h 3850640"/>
                  <a:gd name="connsiteX37" fmla="*/ 2717800 w 4409440"/>
                  <a:gd name="connsiteY37" fmla="*/ 1508760 h 3850640"/>
                  <a:gd name="connsiteX38" fmla="*/ 2707640 w 4409440"/>
                  <a:gd name="connsiteY38" fmla="*/ 1534160 h 3850640"/>
                  <a:gd name="connsiteX39" fmla="*/ 2697480 w 4409440"/>
                  <a:gd name="connsiteY39" fmla="*/ 1549400 h 3850640"/>
                  <a:gd name="connsiteX40" fmla="*/ 2687320 w 4409440"/>
                  <a:gd name="connsiteY40" fmla="*/ 1579880 h 3850640"/>
                  <a:gd name="connsiteX41" fmla="*/ 2682240 w 4409440"/>
                  <a:gd name="connsiteY41" fmla="*/ 1595120 h 3850640"/>
                  <a:gd name="connsiteX42" fmla="*/ 2672080 w 4409440"/>
                  <a:gd name="connsiteY42" fmla="*/ 1625600 h 3850640"/>
                  <a:gd name="connsiteX43" fmla="*/ 2677160 w 4409440"/>
                  <a:gd name="connsiteY43" fmla="*/ 1732280 h 3850640"/>
                  <a:gd name="connsiteX44" fmla="*/ 2697480 w 4409440"/>
                  <a:gd name="connsiteY44" fmla="*/ 1752600 h 3850640"/>
                  <a:gd name="connsiteX45" fmla="*/ 2707640 w 4409440"/>
                  <a:gd name="connsiteY45" fmla="*/ 1772920 h 3850640"/>
                  <a:gd name="connsiteX46" fmla="*/ 2722880 w 4409440"/>
                  <a:gd name="connsiteY46" fmla="*/ 1788160 h 3850640"/>
                  <a:gd name="connsiteX47" fmla="*/ 2738120 w 4409440"/>
                  <a:gd name="connsiteY47" fmla="*/ 1808480 h 3850640"/>
                  <a:gd name="connsiteX48" fmla="*/ 2743200 w 4409440"/>
                  <a:gd name="connsiteY48" fmla="*/ 1828800 h 3850640"/>
                  <a:gd name="connsiteX49" fmla="*/ 2783840 w 4409440"/>
                  <a:gd name="connsiteY49" fmla="*/ 1869440 h 3850640"/>
                  <a:gd name="connsiteX50" fmla="*/ 2794000 w 4409440"/>
                  <a:gd name="connsiteY50" fmla="*/ 1889760 h 3850640"/>
                  <a:gd name="connsiteX51" fmla="*/ 2804160 w 4409440"/>
                  <a:gd name="connsiteY51" fmla="*/ 1905000 h 3850640"/>
                  <a:gd name="connsiteX52" fmla="*/ 2809240 w 4409440"/>
                  <a:gd name="connsiteY52" fmla="*/ 1920240 h 3850640"/>
                  <a:gd name="connsiteX53" fmla="*/ 2824480 w 4409440"/>
                  <a:gd name="connsiteY53" fmla="*/ 1940560 h 3850640"/>
                  <a:gd name="connsiteX54" fmla="*/ 2834640 w 4409440"/>
                  <a:gd name="connsiteY54" fmla="*/ 1955800 h 3850640"/>
                  <a:gd name="connsiteX55" fmla="*/ 2849880 w 4409440"/>
                  <a:gd name="connsiteY55" fmla="*/ 1965960 h 3850640"/>
                  <a:gd name="connsiteX56" fmla="*/ 2860040 w 4409440"/>
                  <a:gd name="connsiteY56" fmla="*/ 1981200 h 3850640"/>
                  <a:gd name="connsiteX57" fmla="*/ 2870200 w 4409440"/>
                  <a:gd name="connsiteY57" fmla="*/ 2001520 h 3850640"/>
                  <a:gd name="connsiteX58" fmla="*/ 2885440 w 4409440"/>
                  <a:gd name="connsiteY58" fmla="*/ 2016760 h 3850640"/>
                  <a:gd name="connsiteX59" fmla="*/ 2890520 w 4409440"/>
                  <a:gd name="connsiteY59" fmla="*/ 2032000 h 3850640"/>
                  <a:gd name="connsiteX60" fmla="*/ 2926080 w 4409440"/>
                  <a:gd name="connsiteY60" fmla="*/ 2072640 h 3850640"/>
                  <a:gd name="connsiteX61" fmla="*/ 2956560 w 4409440"/>
                  <a:gd name="connsiteY61" fmla="*/ 2113280 h 3850640"/>
                  <a:gd name="connsiteX62" fmla="*/ 2966720 w 4409440"/>
                  <a:gd name="connsiteY62" fmla="*/ 2128520 h 3850640"/>
                  <a:gd name="connsiteX63" fmla="*/ 2981960 w 4409440"/>
                  <a:gd name="connsiteY63" fmla="*/ 2143760 h 3850640"/>
                  <a:gd name="connsiteX64" fmla="*/ 2992120 w 4409440"/>
                  <a:gd name="connsiteY64" fmla="*/ 2159000 h 3850640"/>
                  <a:gd name="connsiteX65" fmla="*/ 3007360 w 4409440"/>
                  <a:gd name="connsiteY65" fmla="*/ 2174240 h 3850640"/>
                  <a:gd name="connsiteX66" fmla="*/ 3053080 w 4409440"/>
                  <a:gd name="connsiteY66" fmla="*/ 2225040 h 3850640"/>
                  <a:gd name="connsiteX67" fmla="*/ 3088640 w 4409440"/>
                  <a:gd name="connsiteY67" fmla="*/ 2250440 h 3850640"/>
                  <a:gd name="connsiteX68" fmla="*/ 3124200 w 4409440"/>
                  <a:gd name="connsiteY68" fmla="*/ 2275840 h 3850640"/>
                  <a:gd name="connsiteX69" fmla="*/ 3154680 w 4409440"/>
                  <a:gd name="connsiteY69" fmla="*/ 2316480 h 3850640"/>
                  <a:gd name="connsiteX70" fmla="*/ 3185160 w 4409440"/>
                  <a:gd name="connsiteY70" fmla="*/ 2346960 h 3850640"/>
                  <a:gd name="connsiteX71" fmla="*/ 3195320 w 4409440"/>
                  <a:gd name="connsiteY71" fmla="*/ 2362200 h 3850640"/>
                  <a:gd name="connsiteX72" fmla="*/ 3225800 w 4409440"/>
                  <a:gd name="connsiteY72" fmla="*/ 2382520 h 3850640"/>
                  <a:gd name="connsiteX73" fmla="*/ 3241040 w 4409440"/>
                  <a:gd name="connsiteY73" fmla="*/ 2402840 h 3850640"/>
                  <a:gd name="connsiteX74" fmla="*/ 3271520 w 4409440"/>
                  <a:gd name="connsiteY74" fmla="*/ 2453640 h 3850640"/>
                  <a:gd name="connsiteX75" fmla="*/ 3276600 w 4409440"/>
                  <a:gd name="connsiteY75" fmla="*/ 2468880 h 3850640"/>
                  <a:gd name="connsiteX76" fmla="*/ 3322320 w 4409440"/>
                  <a:gd name="connsiteY76" fmla="*/ 2529840 h 3850640"/>
                  <a:gd name="connsiteX77" fmla="*/ 3342640 w 4409440"/>
                  <a:gd name="connsiteY77" fmla="*/ 2575560 h 3850640"/>
                  <a:gd name="connsiteX78" fmla="*/ 3378200 w 4409440"/>
                  <a:gd name="connsiteY78" fmla="*/ 2616200 h 3850640"/>
                  <a:gd name="connsiteX79" fmla="*/ 3398520 w 4409440"/>
                  <a:gd name="connsiteY79" fmla="*/ 2646680 h 3850640"/>
                  <a:gd name="connsiteX80" fmla="*/ 3403600 w 4409440"/>
                  <a:gd name="connsiteY80" fmla="*/ 2667000 h 3850640"/>
                  <a:gd name="connsiteX81" fmla="*/ 3439160 w 4409440"/>
                  <a:gd name="connsiteY81" fmla="*/ 2702560 h 3850640"/>
                  <a:gd name="connsiteX82" fmla="*/ 3454400 w 4409440"/>
                  <a:gd name="connsiteY82" fmla="*/ 2727960 h 3850640"/>
                  <a:gd name="connsiteX83" fmla="*/ 3489960 w 4409440"/>
                  <a:gd name="connsiteY83" fmla="*/ 2763520 h 3850640"/>
                  <a:gd name="connsiteX84" fmla="*/ 3535680 w 4409440"/>
                  <a:gd name="connsiteY84" fmla="*/ 2829560 h 3850640"/>
                  <a:gd name="connsiteX85" fmla="*/ 3550920 w 4409440"/>
                  <a:gd name="connsiteY85" fmla="*/ 2839720 h 3850640"/>
                  <a:gd name="connsiteX86" fmla="*/ 3576320 w 4409440"/>
                  <a:gd name="connsiteY86" fmla="*/ 2865120 h 3850640"/>
                  <a:gd name="connsiteX87" fmla="*/ 3591560 w 4409440"/>
                  <a:gd name="connsiteY87" fmla="*/ 2870200 h 3850640"/>
                  <a:gd name="connsiteX88" fmla="*/ 3606800 w 4409440"/>
                  <a:gd name="connsiteY88" fmla="*/ 2880360 h 3850640"/>
                  <a:gd name="connsiteX89" fmla="*/ 3652520 w 4409440"/>
                  <a:gd name="connsiteY89" fmla="*/ 2941320 h 3850640"/>
                  <a:gd name="connsiteX90" fmla="*/ 3672840 w 4409440"/>
                  <a:gd name="connsiteY90" fmla="*/ 2961640 h 3850640"/>
                  <a:gd name="connsiteX91" fmla="*/ 3693160 w 4409440"/>
                  <a:gd name="connsiteY91" fmla="*/ 3012440 h 3850640"/>
                  <a:gd name="connsiteX92" fmla="*/ 3708400 w 4409440"/>
                  <a:gd name="connsiteY92" fmla="*/ 3027680 h 3850640"/>
                  <a:gd name="connsiteX93" fmla="*/ 3713480 w 4409440"/>
                  <a:gd name="connsiteY93" fmla="*/ 3042920 h 3850640"/>
                  <a:gd name="connsiteX94" fmla="*/ 3749040 w 4409440"/>
                  <a:gd name="connsiteY94" fmla="*/ 3088640 h 3850640"/>
                  <a:gd name="connsiteX95" fmla="*/ 3754120 w 4409440"/>
                  <a:gd name="connsiteY95" fmla="*/ 3103880 h 3850640"/>
                  <a:gd name="connsiteX96" fmla="*/ 3784600 w 4409440"/>
                  <a:gd name="connsiteY96" fmla="*/ 3149600 h 3850640"/>
                  <a:gd name="connsiteX97" fmla="*/ 3799840 w 4409440"/>
                  <a:gd name="connsiteY97" fmla="*/ 3164840 h 3850640"/>
                  <a:gd name="connsiteX98" fmla="*/ 3845560 w 4409440"/>
                  <a:gd name="connsiteY98" fmla="*/ 3195320 h 3850640"/>
                  <a:gd name="connsiteX99" fmla="*/ 3891280 w 4409440"/>
                  <a:gd name="connsiteY99" fmla="*/ 3205480 h 3850640"/>
                  <a:gd name="connsiteX100" fmla="*/ 3911600 w 4409440"/>
                  <a:gd name="connsiteY100" fmla="*/ 3215640 h 3850640"/>
                  <a:gd name="connsiteX101" fmla="*/ 3952240 w 4409440"/>
                  <a:gd name="connsiteY101" fmla="*/ 3225800 h 3850640"/>
                  <a:gd name="connsiteX102" fmla="*/ 3962400 w 4409440"/>
                  <a:gd name="connsiteY102" fmla="*/ 3241040 h 3850640"/>
                  <a:gd name="connsiteX103" fmla="*/ 3992880 w 4409440"/>
                  <a:gd name="connsiteY103" fmla="*/ 3261360 h 3850640"/>
                  <a:gd name="connsiteX104" fmla="*/ 4023360 w 4409440"/>
                  <a:gd name="connsiteY104" fmla="*/ 3307080 h 3850640"/>
                  <a:gd name="connsiteX105" fmla="*/ 4043680 w 4409440"/>
                  <a:gd name="connsiteY105" fmla="*/ 3368040 h 3850640"/>
                  <a:gd name="connsiteX106" fmla="*/ 4053840 w 4409440"/>
                  <a:gd name="connsiteY106" fmla="*/ 3423920 h 3850640"/>
                  <a:gd name="connsiteX107" fmla="*/ 4058920 w 4409440"/>
                  <a:gd name="connsiteY107" fmla="*/ 3439160 h 3850640"/>
                  <a:gd name="connsiteX108" fmla="*/ 4064000 w 4409440"/>
                  <a:gd name="connsiteY108" fmla="*/ 3469640 h 3850640"/>
                  <a:gd name="connsiteX109" fmla="*/ 4084320 w 4409440"/>
                  <a:gd name="connsiteY109" fmla="*/ 3525520 h 3850640"/>
                  <a:gd name="connsiteX110" fmla="*/ 4089400 w 4409440"/>
                  <a:gd name="connsiteY110" fmla="*/ 3550920 h 3850640"/>
                  <a:gd name="connsiteX111" fmla="*/ 4130040 w 4409440"/>
                  <a:gd name="connsiteY111" fmla="*/ 3611880 h 3850640"/>
                  <a:gd name="connsiteX112" fmla="*/ 4140200 w 4409440"/>
                  <a:gd name="connsiteY112" fmla="*/ 3627120 h 3850640"/>
                  <a:gd name="connsiteX113" fmla="*/ 4155440 w 4409440"/>
                  <a:gd name="connsiteY113" fmla="*/ 3642360 h 3850640"/>
                  <a:gd name="connsiteX114" fmla="*/ 4170680 w 4409440"/>
                  <a:gd name="connsiteY114" fmla="*/ 3667760 h 3850640"/>
                  <a:gd name="connsiteX115" fmla="*/ 4196080 w 4409440"/>
                  <a:gd name="connsiteY115" fmla="*/ 3683000 h 3850640"/>
                  <a:gd name="connsiteX116" fmla="*/ 4206240 w 4409440"/>
                  <a:gd name="connsiteY116" fmla="*/ 3698240 h 3850640"/>
                  <a:gd name="connsiteX117" fmla="*/ 4241800 w 4409440"/>
                  <a:gd name="connsiteY117" fmla="*/ 3738880 h 3850640"/>
                  <a:gd name="connsiteX118" fmla="*/ 4251960 w 4409440"/>
                  <a:gd name="connsiteY118" fmla="*/ 3759200 h 3850640"/>
                  <a:gd name="connsiteX119" fmla="*/ 4267200 w 4409440"/>
                  <a:gd name="connsiteY119" fmla="*/ 3794760 h 3850640"/>
                  <a:gd name="connsiteX120" fmla="*/ 4302760 w 4409440"/>
                  <a:gd name="connsiteY120" fmla="*/ 3815080 h 3850640"/>
                  <a:gd name="connsiteX121" fmla="*/ 4328160 w 4409440"/>
                  <a:gd name="connsiteY121" fmla="*/ 3840480 h 3850640"/>
                  <a:gd name="connsiteX122" fmla="*/ 4358640 w 4409440"/>
                  <a:gd name="connsiteY122" fmla="*/ 3850640 h 3850640"/>
                  <a:gd name="connsiteX123" fmla="*/ 4389120 w 4409440"/>
                  <a:gd name="connsiteY123" fmla="*/ 3845560 h 3850640"/>
                  <a:gd name="connsiteX124" fmla="*/ 4394200 w 4409440"/>
                  <a:gd name="connsiteY124" fmla="*/ 3825240 h 3850640"/>
                  <a:gd name="connsiteX125" fmla="*/ 4409440 w 4409440"/>
                  <a:gd name="connsiteY12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04440 w 4409440"/>
                  <a:gd name="connsiteY15" fmla="*/ 817880 h 3850640"/>
                  <a:gd name="connsiteX16" fmla="*/ 2586162 w 4409440"/>
                  <a:gd name="connsiteY16" fmla="*/ 878177 h 3850640"/>
                  <a:gd name="connsiteX17" fmla="*/ 2687320 w 4409440"/>
                  <a:gd name="connsiteY17" fmla="*/ 980440 h 3850640"/>
                  <a:gd name="connsiteX18" fmla="*/ 2758440 w 4409440"/>
                  <a:gd name="connsiteY18" fmla="*/ 1046480 h 3850640"/>
                  <a:gd name="connsiteX19" fmla="*/ 2763520 w 4409440"/>
                  <a:gd name="connsiteY19" fmla="*/ 1061720 h 3850640"/>
                  <a:gd name="connsiteX20" fmla="*/ 2768600 w 4409440"/>
                  <a:gd name="connsiteY20" fmla="*/ 1087120 h 3850640"/>
                  <a:gd name="connsiteX21" fmla="*/ 2788920 w 4409440"/>
                  <a:gd name="connsiteY21" fmla="*/ 1117600 h 3850640"/>
                  <a:gd name="connsiteX22" fmla="*/ 2799080 w 4409440"/>
                  <a:gd name="connsiteY22" fmla="*/ 1132840 h 3850640"/>
                  <a:gd name="connsiteX23" fmla="*/ 2809240 w 4409440"/>
                  <a:gd name="connsiteY23" fmla="*/ 1168400 h 3850640"/>
                  <a:gd name="connsiteX24" fmla="*/ 2814320 w 4409440"/>
                  <a:gd name="connsiteY24" fmla="*/ 1183640 h 3850640"/>
                  <a:gd name="connsiteX25" fmla="*/ 2824480 w 4409440"/>
                  <a:gd name="connsiteY25" fmla="*/ 1198880 h 3850640"/>
                  <a:gd name="connsiteX26" fmla="*/ 2819400 w 4409440"/>
                  <a:gd name="connsiteY26" fmla="*/ 1270000 h 3850640"/>
                  <a:gd name="connsiteX27" fmla="*/ 2804160 w 4409440"/>
                  <a:gd name="connsiteY27" fmla="*/ 1285240 h 3850640"/>
                  <a:gd name="connsiteX28" fmla="*/ 2794000 w 4409440"/>
                  <a:gd name="connsiteY28" fmla="*/ 1305560 h 3850640"/>
                  <a:gd name="connsiteX29" fmla="*/ 2773680 w 4409440"/>
                  <a:gd name="connsiteY29" fmla="*/ 1336040 h 3850640"/>
                  <a:gd name="connsiteX30" fmla="*/ 2758440 w 4409440"/>
                  <a:gd name="connsiteY30" fmla="*/ 1366520 h 3850640"/>
                  <a:gd name="connsiteX31" fmla="*/ 2753360 w 4409440"/>
                  <a:gd name="connsiteY31" fmla="*/ 1386840 h 3850640"/>
                  <a:gd name="connsiteX32" fmla="*/ 2748280 w 4409440"/>
                  <a:gd name="connsiteY32" fmla="*/ 1402080 h 3850640"/>
                  <a:gd name="connsiteX33" fmla="*/ 2738120 w 4409440"/>
                  <a:gd name="connsiteY33" fmla="*/ 1442720 h 3850640"/>
                  <a:gd name="connsiteX34" fmla="*/ 2733040 w 4409440"/>
                  <a:gd name="connsiteY34" fmla="*/ 1457960 h 3850640"/>
                  <a:gd name="connsiteX35" fmla="*/ 2727960 w 4409440"/>
                  <a:gd name="connsiteY35" fmla="*/ 1488440 h 3850640"/>
                  <a:gd name="connsiteX36" fmla="*/ 2717800 w 4409440"/>
                  <a:gd name="connsiteY36" fmla="*/ 1508760 h 3850640"/>
                  <a:gd name="connsiteX37" fmla="*/ 2707640 w 4409440"/>
                  <a:gd name="connsiteY37" fmla="*/ 1534160 h 3850640"/>
                  <a:gd name="connsiteX38" fmla="*/ 2697480 w 4409440"/>
                  <a:gd name="connsiteY38" fmla="*/ 1549400 h 3850640"/>
                  <a:gd name="connsiteX39" fmla="*/ 2687320 w 4409440"/>
                  <a:gd name="connsiteY39" fmla="*/ 1579880 h 3850640"/>
                  <a:gd name="connsiteX40" fmla="*/ 2682240 w 4409440"/>
                  <a:gd name="connsiteY40" fmla="*/ 1595120 h 3850640"/>
                  <a:gd name="connsiteX41" fmla="*/ 2672080 w 4409440"/>
                  <a:gd name="connsiteY41" fmla="*/ 1625600 h 3850640"/>
                  <a:gd name="connsiteX42" fmla="*/ 2677160 w 4409440"/>
                  <a:gd name="connsiteY42" fmla="*/ 1732280 h 3850640"/>
                  <a:gd name="connsiteX43" fmla="*/ 2697480 w 4409440"/>
                  <a:gd name="connsiteY43" fmla="*/ 1752600 h 3850640"/>
                  <a:gd name="connsiteX44" fmla="*/ 2707640 w 4409440"/>
                  <a:gd name="connsiteY44" fmla="*/ 1772920 h 3850640"/>
                  <a:gd name="connsiteX45" fmla="*/ 2722880 w 4409440"/>
                  <a:gd name="connsiteY45" fmla="*/ 1788160 h 3850640"/>
                  <a:gd name="connsiteX46" fmla="*/ 2738120 w 4409440"/>
                  <a:gd name="connsiteY46" fmla="*/ 1808480 h 3850640"/>
                  <a:gd name="connsiteX47" fmla="*/ 2743200 w 4409440"/>
                  <a:gd name="connsiteY47" fmla="*/ 1828800 h 3850640"/>
                  <a:gd name="connsiteX48" fmla="*/ 2783840 w 4409440"/>
                  <a:gd name="connsiteY48" fmla="*/ 1869440 h 3850640"/>
                  <a:gd name="connsiteX49" fmla="*/ 2794000 w 4409440"/>
                  <a:gd name="connsiteY49" fmla="*/ 1889760 h 3850640"/>
                  <a:gd name="connsiteX50" fmla="*/ 2804160 w 4409440"/>
                  <a:gd name="connsiteY50" fmla="*/ 1905000 h 3850640"/>
                  <a:gd name="connsiteX51" fmla="*/ 2809240 w 4409440"/>
                  <a:gd name="connsiteY51" fmla="*/ 1920240 h 3850640"/>
                  <a:gd name="connsiteX52" fmla="*/ 2824480 w 4409440"/>
                  <a:gd name="connsiteY52" fmla="*/ 1940560 h 3850640"/>
                  <a:gd name="connsiteX53" fmla="*/ 2834640 w 4409440"/>
                  <a:gd name="connsiteY53" fmla="*/ 1955800 h 3850640"/>
                  <a:gd name="connsiteX54" fmla="*/ 2849880 w 4409440"/>
                  <a:gd name="connsiteY54" fmla="*/ 1965960 h 3850640"/>
                  <a:gd name="connsiteX55" fmla="*/ 2860040 w 4409440"/>
                  <a:gd name="connsiteY55" fmla="*/ 1981200 h 3850640"/>
                  <a:gd name="connsiteX56" fmla="*/ 2870200 w 4409440"/>
                  <a:gd name="connsiteY56" fmla="*/ 2001520 h 3850640"/>
                  <a:gd name="connsiteX57" fmla="*/ 2885440 w 4409440"/>
                  <a:gd name="connsiteY57" fmla="*/ 2016760 h 3850640"/>
                  <a:gd name="connsiteX58" fmla="*/ 2890520 w 4409440"/>
                  <a:gd name="connsiteY58" fmla="*/ 2032000 h 3850640"/>
                  <a:gd name="connsiteX59" fmla="*/ 2926080 w 4409440"/>
                  <a:gd name="connsiteY59" fmla="*/ 2072640 h 3850640"/>
                  <a:gd name="connsiteX60" fmla="*/ 2956560 w 4409440"/>
                  <a:gd name="connsiteY60" fmla="*/ 2113280 h 3850640"/>
                  <a:gd name="connsiteX61" fmla="*/ 2966720 w 4409440"/>
                  <a:gd name="connsiteY61" fmla="*/ 2128520 h 3850640"/>
                  <a:gd name="connsiteX62" fmla="*/ 2981960 w 4409440"/>
                  <a:gd name="connsiteY62" fmla="*/ 2143760 h 3850640"/>
                  <a:gd name="connsiteX63" fmla="*/ 2992120 w 4409440"/>
                  <a:gd name="connsiteY63" fmla="*/ 2159000 h 3850640"/>
                  <a:gd name="connsiteX64" fmla="*/ 3007360 w 4409440"/>
                  <a:gd name="connsiteY64" fmla="*/ 2174240 h 3850640"/>
                  <a:gd name="connsiteX65" fmla="*/ 3053080 w 4409440"/>
                  <a:gd name="connsiteY65" fmla="*/ 2225040 h 3850640"/>
                  <a:gd name="connsiteX66" fmla="*/ 3088640 w 4409440"/>
                  <a:gd name="connsiteY66" fmla="*/ 2250440 h 3850640"/>
                  <a:gd name="connsiteX67" fmla="*/ 3124200 w 4409440"/>
                  <a:gd name="connsiteY67" fmla="*/ 2275840 h 3850640"/>
                  <a:gd name="connsiteX68" fmla="*/ 3154680 w 4409440"/>
                  <a:gd name="connsiteY68" fmla="*/ 2316480 h 3850640"/>
                  <a:gd name="connsiteX69" fmla="*/ 3185160 w 4409440"/>
                  <a:gd name="connsiteY69" fmla="*/ 2346960 h 3850640"/>
                  <a:gd name="connsiteX70" fmla="*/ 3195320 w 4409440"/>
                  <a:gd name="connsiteY70" fmla="*/ 2362200 h 3850640"/>
                  <a:gd name="connsiteX71" fmla="*/ 3225800 w 4409440"/>
                  <a:gd name="connsiteY71" fmla="*/ 2382520 h 3850640"/>
                  <a:gd name="connsiteX72" fmla="*/ 3241040 w 4409440"/>
                  <a:gd name="connsiteY72" fmla="*/ 2402840 h 3850640"/>
                  <a:gd name="connsiteX73" fmla="*/ 3271520 w 4409440"/>
                  <a:gd name="connsiteY73" fmla="*/ 2453640 h 3850640"/>
                  <a:gd name="connsiteX74" fmla="*/ 3276600 w 4409440"/>
                  <a:gd name="connsiteY74" fmla="*/ 2468880 h 3850640"/>
                  <a:gd name="connsiteX75" fmla="*/ 3322320 w 4409440"/>
                  <a:gd name="connsiteY75" fmla="*/ 2529840 h 3850640"/>
                  <a:gd name="connsiteX76" fmla="*/ 3342640 w 4409440"/>
                  <a:gd name="connsiteY76" fmla="*/ 2575560 h 3850640"/>
                  <a:gd name="connsiteX77" fmla="*/ 3378200 w 4409440"/>
                  <a:gd name="connsiteY77" fmla="*/ 2616200 h 3850640"/>
                  <a:gd name="connsiteX78" fmla="*/ 3398520 w 4409440"/>
                  <a:gd name="connsiteY78" fmla="*/ 2646680 h 3850640"/>
                  <a:gd name="connsiteX79" fmla="*/ 3403600 w 4409440"/>
                  <a:gd name="connsiteY79" fmla="*/ 2667000 h 3850640"/>
                  <a:gd name="connsiteX80" fmla="*/ 3439160 w 4409440"/>
                  <a:gd name="connsiteY80" fmla="*/ 2702560 h 3850640"/>
                  <a:gd name="connsiteX81" fmla="*/ 3454400 w 4409440"/>
                  <a:gd name="connsiteY81" fmla="*/ 2727960 h 3850640"/>
                  <a:gd name="connsiteX82" fmla="*/ 3489960 w 4409440"/>
                  <a:gd name="connsiteY82" fmla="*/ 2763520 h 3850640"/>
                  <a:gd name="connsiteX83" fmla="*/ 3535680 w 4409440"/>
                  <a:gd name="connsiteY83" fmla="*/ 2829560 h 3850640"/>
                  <a:gd name="connsiteX84" fmla="*/ 3550920 w 4409440"/>
                  <a:gd name="connsiteY84" fmla="*/ 2839720 h 3850640"/>
                  <a:gd name="connsiteX85" fmla="*/ 3576320 w 4409440"/>
                  <a:gd name="connsiteY85" fmla="*/ 2865120 h 3850640"/>
                  <a:gd name="connsiteX86" fmla="*/ 3591560 w 4409440"/>
                  <a:gd name="connsiteY86" fmla="*/ 2870200 h 3850640"/>
                  <a:gd name="connsiteX87" fmla="*/ 3606800 w 4409440"/>
                  <a:gd name="connsiteY87" fmla="*/ 2880360 h 3850640"/>
                  <a:gd name="connsiteX88" fmla="*/ 3652520 w 4409440"/>
                  <a:gd name="connsiteY88" fmla="*/ 2941320 h 3850640"/>
                  <a:gd name="connsiteX89" fmla="*/ 3672840 w 4409440"/>
                  <a:gd name="connsiteY89" fmla="*/ 2961640 h 3850640"/>
                  <a:gd name="connsiteX90" fmla="*/ 3693160 w 4409440"/>
                  <a:gd name="connsiteY90" fmla="*/ 3012440 h 3850640"/>
                  <a:gd name="connsiteX91" fmla="*/ 3708400 w 4409440"/>
                  <a:gd name="connsiteY91" fmla="*/ 3027680 h 3850640"/>
                  <a:gd name="connsiteX92" fmla="*/ 3713480 w 4409440"/>
                  <a:gd name="connsiteY92" fmla="*/ 3042920 h 3850640"/>
                  <a:gd name="connsiteX93" fmla="*/ 3749040 w 4409440"/>
                  <a:gd name="connsiteY93" fmla="*/ 3088640 h 3850640"/>
                  <a:gd name="connsiteX94" fmla="*/ 3754120 w 4409440"/>
                  <a:gd name="connsiteY94" fmla="*/ 3103880 h 3850640"/>
                  <a:gd name="connsiteX95" fmla="*/ 3784600 w 4409440"/>
                  <a:gd name="connsiteY95" fmla="*/ 3149600 h 3850640"/>
                  <a:gd name="connsiteX96" fmla="*/ 3799840 w 4409440"/>
                  <a:gd name="connsiteY96" fmla="*/ 3164840 h 3850640"/>
                  <a:gd name="connsiteX97" fmla="*/ 3845560 w 4409440"/>
                  <a:gd name="connsiteY97" fmla="*/ 3195320 h 3850640"/>
                  <a:gd name="connsiteX98" fmla="*/ 3891280 w 4409440"/>
                  <a:gd name="connsiteY98" fmla="*/ 3205480 h 3850640"/>
                  <a:gd name="connsiteX99" fmla="*/ 3911600 w 4409440"/>
                  <a:gd name="connsiteY99" fmla="*/ 3215640 h 3850640"/>
                  <a:gd name="connsiteX100" fmla="*/ 3952240 w 4409440"/>
                  <a:gd name="connsiteY100" fmla="*/ 3225800 h 3850640"/>
                  <a:gd name="connsiteX101" fmla="*/ 3962400 w 4409440"/>
                  <a:gd name="connsiteY101" fmla="*/ 3241040 h 3850640"/>
                  <a:gd name="connsiteX102" fmla="*/ 3992880 w 4409440"/>
                  <a:gd name="connsiteY102" fmla="*/ 3261360 h 3850640"/>
                  <a:gd name="connsiteX103" fmla="*/ 4023360 w 4409440"/>
                  <a:gd name="connsiteY103" fmla="*/ 3307080 h 3850640"/>
                  <a:gd name="connsiteX104" fmla="*/ 4043680 w 4409440"/>
                  <a:gd name="connsiteY104" fmla="*/ 3368040 h 3850640"/>
                  <a:gd name="connsiteX105" fmla="*/ 4053840 w 4409440"/>
                  <a:gd name="connsiteY105" fmla="*/ 3423920 h 3850640"/>
                  <a:gd name="connsiteX106" fmla="*/ 4058920 w 4409440"/>
                  <a:gd name="connsiteY106" fmla="*/ 3439160 h 3850640"/>
                  <a:gd name="connsiteX107" fmla="*/ 4064000 w 4409440"/>
                  <a:gd name="connsiteY107" fmla="*/ 3469640 h 3850640"/>
                  <a:gd name="connsiteX108" fmla="*/ 4084320 w 4409440"/>
                  <a:gd name="connsiteY108" fmla="*/ 3525520 h 3850640"/>
                  <a:gd name="connsiteX109" fmla="*/ 4089400 w 4409440"/>
                  <a:gd name="connsiteY109" fmla="*/ 3550920 h 3850640"/>
                  <a:gd name="connsiteX110" fmla="*/ 4130040 w 4409440"/>
                  <a:gd name="connsiteY110" fmla="*/ 3611880 h 3850640"/>
                  <a:gd name="connsiteX111" fmla="*/ 4140200 w 4409440"/>
                  <a:gd name="connsiteY111" fmla="*/ 3627120 h 3850640"/>
                  <a:gd name="connsiteX112" fmla="*/ 4155440 w 4409440"/>
                  <a:gd name="connsiteY112" fmla="*/ 3642360 h 3850640"/>
                  <a:gd name="connsiteX113" fmla="*/ 4170680 w 4409440"/>
                  <a:gd name="connsiteY113" fmla="*/ 3667760 h 3850640"/>
                  <a:gd name="connsiteX114" fmla="*/ 4196080 w 4409440"/>
                  <a:gd name="connsiteY114" fmla="*/ 3683000 h 3850640"/>
                  <a:gd name="connsiteX115" fmla="*/ 4206240 w 4409440"/>
                  <a:gd name="connsiteY115" fmla="*/ 3698240 h 3850640"/>
                  <a:gd name="connsiteX116" fmla="*/ 4241800 w 4409440"/>
                  <a:gd name="connsiteY116" fmla="*/ 3738880 h 3850640"/>
                  <a:gd name="connsiteX117" fmla="*/ 4251960 w 4409440"/>
                  <a:gd name="connsiteY117" fmla="*/ 3759200 h 3850640"/>
                  <a:gd name="connsiteX118" fmla="*/ 4267200 w 4409440"/>
                  <a:gd name="connsiteY118" fmla="*/ 3794760 h 3850640"/>
                  <a:gd name="connsiteX119" fmla="*/ 4302760 w 4409440"/>
                  <a:gd name="connsiteY119" fmla="*/ 3815080 h 3850640"/>
                  <a:gd name="connsiteX120" fmla="*/ 4328160 w 4409440"/>
                  <a:gd name="connsiteY120" fmla="*/ 3840480 h 3850640"/>
                  <a:gd name="connsiteX121" fmla="*/ 4358640 w 4409440"/>
                  <a:gd name="connsiteY121" fmla="*/ 3850640 h 3850640"/>
                  <a:gd name="connsiteX122" fmla="*/ 4389120 w 4409440"/>
                  <a:gd name="connsiteY122" fmla="*/ 3845560 h 3850640"/>
                  <a:gd name="connsiteX123" fmla="*/ 4394200 w 4409440"/>
                  <a:gd name="connsiteY123" fmla="*/ 3825240 h 3850640"/>
                  <a:gd name="connsiteX124" fmla="*/ 4409440 w 4409440"/>
                  <a:gd name="connsiteY12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68600 w 4409440"/>
                  <a:gd name="connsiteY19" fmla="*/ 1087120 h 3850640"/>
                  <a:gd name="connsiteX20" fmla="*/ 2788920 w 4409440"/>
                  <a:gd name="connsiteY20" fmla="*/ 1117600 h 3850640"/>
                  <a:gd name="connsiteX21" fmla="*/ 2799080 w 4409440"/>
                  <a:gd name="connsiteY21" fmla="*/ 1132840 h 3850640"/>
                  <a:gd name="connsiteX22" fmla="*/ 2809240 w 4409440"/>
                  <a:gd name="connsiteY22" fmla="*/ 1168400 h 3850640"/>
                  <a:gd name="connsiteX23" fmla="*/ 2814320 w 4409440"/>
                  <a:gd name="connsiteY23" fmla="*/ 1183640 h 3850640"/>
                  <a:gd name="connsiteX24" fmla="*/ 2824480 w 4409440"/>
                  <a:gd name="connsiteY24" fmla="*/ 1198880 h 3850640"/>
                  <a:gd name="connsiteX25" fmla="*/ 2819400 w 4409440"/>
                  <a:gd name="connsiteY25" fmla="*/ 1270000 h 3850640"/>
                  <a:gd name="connsiteX26" fmla="*/ 2804160 w 4409440"/>
                  <a:gd name="connsiteY26" fmla="*/ 1285240 h 3850640"/>
                  <a:gd name="connsiteX27" fmla="*/ 2794000 w 4409440"/>
                  <a:gd name="connsiteY27" fmla="*/ 1305560 h 3850640"/>
                  <a:gd name="connsiteX28" fmla="*/ 2773680 w 4409440"/>
                  <a:gd name="connsiteY28" fmla="*/ 1336040 h 3850640"/>
                  <a:gd name="connsiteX29" fmla="*/ 2758440 w 4409440"/>
                  <a:gd name="connsiteY29" fmla="*/ 1366520 h 3850640"/>
                  <a:gd name="connsiteX30" fmla="*/ 2753360 w 4409440"/>
                  <a:gd name="connsiteY30" fmla="*/ 1386840 h 3850640"/>
                  <a:gd name="connsiteX31" fmla="*/ 2748280 w 4409440"/>
                  <a:gd name="connsiteY31" fmla="*/ 1402080 h 3850640"/>
                  <a:gd name="connsiteX32" fmla="*/ 2738120 w 4409440"/>
                  <a:gd name="connsiteY32" fmla="*/ 1442720 h 3850640"/>
                  <a:gd name="connsiteX33" fmla="*/ 2733040 w 4409440"/>
                  <a:gd name="connsiteY33" fmla="*/ 1457960 h 3850640"/>
                  <a:gd name="connsiteX34" fmla="*/ 2727960 w 4409440"/>
                  <a:gd name="connsiteY34" fmla="*/ 1488440 h 3850640"/>
                  <a:gd name="connsiteX35" fmla="*/ 2717800 w 4409440"/>
                  <a:gd name="connsiteY35" fmla="*/ 1508760 h 3850640"/>
                  <a:gd name="connsiteX36" fmla="*/ 2707640 w 4409440"/>
                  <a:gd name="connsiteY36" fmla="*/ 1534160 h 3850640"/>
                  <a:gd name="connsiteX37" fmla="*/ 2697480 w 4409440"/>
                  <a:gd name="connsiteY37" fmla="*/ 1549400 h 3850640"/>
                  <a:gd name="connsiteX38" fmla="*/ 2687320 w 4409440"/>
                  <a:gd name="connsiteY38" fmla="*/ 1579880 h 3850640"/>
                  <a:gd name="connsiteX39" fmla="*/ 2682240 w 4409440"/>
                  <a:gd name="connsiteY39" fmla="*/ 1595120 h 3850640"/>
                  <a:gd name="connsiteX40" fmla="*/ 2672080 w 4409440"/>
                  <a:gd name="connsiteY40" fmla="*/ 1625600 h 3850640"/>
                  <a:gd name="connsiteX41" fmla="*/ 2677160 w 4409440"/>
                  <a:gd name="connsiteY41" fmla="*/ 1732280 h 3850640"/>
                  <a:gd name="connsiteX42" fmla="*/ 2697480 w 4409440"/>
                  <a:gd name="connsiteY42" fmla="*/ 1752600 h 3850640"/>
                  <a:gd name="connsiteX43" fmla="*/ 2707640 w 4409440"/>
                  <a:gd name="connsiteY43" fmla="*/ 1772920 h 3850640"/>
                  <a:gd name="connsiteX44" fmla="*/ 2722880 w 4409440"/>
                  <a:gd name="connsiteY44" fmla="*/ 1788160 h 3850640"/>
                  <a:gd name="connsiteX45" fmla="*/ 2738120 w 4409440"/>
                  <a:gd name="connsiteY45" fmla="*/ 1808480 h 3850640"/>
                  <a:gd name="connsiteX46" fmla="*/ 2743200 w 4409440"/>
                  <a:gd name="connsiteY46" fmla="*/ 1828800 h 3850640"/>
                  <a:gd name="connsiteX47" fmla="*/ 2783840 w 4409440"/>
                  <a:gd name="connsiteY47" fmla="*/ 1869440 h 3850640"/>
                  <a:gd name="connsiteX48" fmla="*/ 2794000 w 4409440"/>
                  <a:gd name="connsiteY48" fmla="*/ 1889760 h 3850640"/>
                  <a:gd name="connsiteX49" fmla="*/ 2804160 w 4409440"/>
                  <a:gd name="connsiteY49" fmla="*/ 1905000 h 3850640"/>
                  <a:gd name="connsiteX50" fmla="*/ 2809240 w 4409440"/>
                  <a:gd name="connsiteY50" fmla="*/ 1920240 h 3850640"/>
                  <a:gd name="connsiteX51" fmla="*/ 2824480 w 4409440"/>
                  <a:gd name="connsiteY51" fmla="*/ 1940560 h 3850640"/>
                  <a:gd name="connsiteX52" fmla="*/ 2834640 w 4409440"/>
                  <a:gd name="connsiteY52" fmla="*/ 1955800 h 3850640"/>
                  <a:gd name="connsiteX53" fmla="*/ 2849880 w 4409440"/>
                  <a:gd name="connsiteY53" fmla="*/ 1965960 h 3850640"/>
                  <a:gd name="connsiteX54" fmla="*/ 2860040 w 4409440"/>
                  <a:gd name="connsiteY54" fmla="*/ 1981200 h 3850640"/>
                  <a:gd name="connsiteX55" fmla="*/ 2870200 w 4409440"/>
                  <a:gd name="connsiteY55" fmla="*/ 2001520 h 3850640"/>
                  <a:gd name="connsiteX56" fmla="*/ 2885440 w 4409440"/>
                  <a:gd name="connsiteY56" fmla="*/ 2016760 h 3850640"/>
                  <a:gd name="connsiteX57" fmla="*/ 2890520 w 4409440"/>
                  <a:gd name="connsiteY57" fmla="*/ 2032000 h 3850640"/>
                  <a:gd name="connsiteX58" fmla="*/ 2926080 w 4409440"/>
                  <a:gd name="connsiteY58" fmla="*/ 2072640 h 3850640"/>
                  <a:gd name="connsiteX59" fmla="*/ 2956560 w 4409440"/>
                  <a:gd name="connsiteY59" fmla="*/ 2113280 h 3850640"/>
                  <a:gd name="connsiteX60" fmla="*/ 2966720 w 4409440"/>
                  <a:gd name="connsiteY60" fmla="*/ 2128520 h 3850640"/>
                  <a:gd name="connsiteX61" fmla="*/ 2981960 w 4409440"/>
                  <a:gd name="connsiteY61" fmla="*/ 2143760 h 3850640"/>
                  <a:gd name="connsiteX62" fmla="*/ 2992120 w 4409440"/>
                  <a:gd name="connsiteY62" fmla="*/ 2159000 h 3850640"/>
                  <a:gd name="connsiteX63" fmla="*/ 3007360 w 4409440"/>
                  <a:gd name="connsiteY63" fmla="*/ 2174240 h 3850640"/>
                  <a:gd name="connsiteX64" fmla="*/ 3053080 w 4409440"/>
                  <a:gd name="connsiteY64" fmla="*/ 2225040 h 3850640"/>
                  <a:gd name="connsiteX65" fmla="*/ 3088640 w 4409440"/>
                  <a:gd name="connsiteY65" fmla="*/ 2250440 h 3850640"/>
                  <a:gd name="connsiteX66" fmla="*/ 3124200 w 4409440"/>
                  <a:gd name="connsiteY66" fmla="*/ 2275840 h 3850640"/>
                  <a:gd name="connsiteX67" fmla="*/ 3154680 w 4409440"/>
                  <a:gd name="connsiteY67" fmla="*/ 2316480 h 3850640"/>
                  <a:gd name="connsiteX68" fmla="*/ 3185160 w 4409440"/>
                  <a:gd name="connsiteY68" fmla="*/ 2346960 h 3850640"/>
                  <a:gd name="connsiteX69" fmla="*/ 3195320 w 4409440"/>
                  <a:gd name="connsiteY69" fmla="*/ 2362200 h 3850640"/>
                  <a:gd name="connsiteX70" fmla="*/ 3225800 w 4409440"/>
                  <a:gd name="connsiteY70" fmla="*/ 2382520 h 3850640"/>
                  <a:gd name="connsiteX71" fmla="*/ 3241040 w 4409440"/>
                  <a:gd name="connsiteY71" fmla="*/ 2402840 h 3850640"/>
                  <a:gd name="connsiteX72" fmla="*/ 3271520 w 4409440"/>
                  <a:gd name="connsiteY72" fmla="*/ 2453640 h 3850640"/>
                  <a:gd name="connsiteX73" fmla="*/ 3276600 w 4409440"/>
                  <a:gd name="connsiteY73" fmla="*/ 2468880 h 3850640"/>
                  <a:gd name="connsiteX74" fmla="*/ 3322320 w 4409440"/>
                  <a:gd name="connsiteY74" fmla="*/ 2529840 h 3850640"/>
                  <a:gd name="connsiteX75" fmla="*/ 3342640 w 4409440"/>
                  <a:gd name="connsiteY75" fmla="*/ 2575560 h 3850640"/>
                  <a:gd name="connsiteX76" fmla="*/ 3378200 w 4409440"/>
                  <a:gd name="connsiteY76" fmla="*/ 2616200 h 3850640"/>
                  <a:gd name="connsiteX77" fmla="*/ 3398520 w 4409440"/>
                  <a:gd name="connsiteY77" fmla="*/ 2646680 h 3850640"/>
                  <a:gd name="connsiteX78" fmla="*/ 3403600 w 4409440"/>
                  <a:gd name="connsiteY78" fmla="*/ 2667000 h 3850640"/>
                  <a:gd name="connsiteX79" fmla="*/ 3439160 w 4409440"/>
                  <a:gd name="connsiteY79" fmla="*/ 2702560 h 3850640"/>
                  <a:gd name="connsiteX80" fmla="*/ 3454400 w 4409440"/>
                  <a:gd name="connsiteY80" fmla="*/ 2727960 h 3850640"/>
                  <a:gd name="connsiteX81" fmla="*/ 3489960 w 4409440"/>
                  <a:gd name="connsiteY81" fmla="*/ 2763520 h 3850640"/>
                  <a:gd name="connsiteX82" fmla="*/ 3535680 w 4409440"/>
                  <a:gd name="connsiteY82" fmla="*/ 2829560 h 3850640"/>
                  <a:gd name="connsiteX83" fmla="*/ 3550920 w 4409440"/>
                  <a:gd name="connsiteY83" fmla="*/ 2839720 h 3850640"/>
                  <a:gd name="connsiteX84" fmla="*/ 3576320 w 4409440"/>
                  <a:gd name="connsiteY84" fmla="*/ 2865120 h 3850640"/>
                  <a:gd name="connsiteX85" fmla="*/ 3591560 w 4409440"/>
                  <a:gd name="connsiteY85" fmla="*/ 2870200 h 3850640"/>
                  <a:gd name="connsiteX86" fmla="*/ 3606800 w 4409440"/>
                  <a:gd name="connsiteY86" fmla="*/ 2880360 h 3850640"/>
                  <a:gd name="connsiteX87" fmla="*/ 3652520 w 4409440"/>
                  <a:gd name="connsiteY87" fmla="*/ 2941320 h 3850640"/>
                  <a:gd name="connsiteX88" fmla="*/ 3672840 w 4409440"/>
                  <a:gd name="connsiteY88" fmla="*/ 2961640 h 3850640"/>
                  <a:gd name="connsiteX89" fmla="*/ 3693160 w 4409440"/>
                  <a:gd name="connsiteY89" fmla="*/ 3012440 h 3850640"/>
                  <a:gd name="connsiteX90" fmla="*/ 3708400 w 4409440"/>
                  <a:gd name="connsiteY90" fmla="*/ 3027680 h 3850640"/>
                  <a:gd name="connsiteX91" fmla="*/ 3713480 w 4409440"/>
                  <a:gd name="connsiteY91" fmla="*/ 3042920 h 3850640"/>
                  <a:gd name="connsiteX92" fmla="*/ 3749040 w 4409440"/>
                  <a:gd name="connsiteY92" fmla="*/ 3088640 h 3850640"/>
                  <a:gd name="connsiteX93" fmla="*/ 3754120 w 4409440"/>
                  <a:gd name="connsiteY93" fmla="*/ 3103880 h 3850640"/>
                  <a:gd name="connsiteX94" fmla="*/ 3784600 w 4409440"/>
                  <a:gd name="connsiteY94" fmla="*/ 3149600 h 3850640"/>
                  <a:gd name="connsiteX95" fmla="*/ 3799840 w 4409440"/>
                  <a:gd name="connsiteY95" fmla="*/ 3164840 h 3850640"/>
                  <a:gd name="connsiteX96" fmla="*/ 3845560 w 4409440"/>
                  <a:gd name="connsiteY96" fmla="*/ 3195320 h 3850640"/>
                  <a:gd name="connsiteX97" fmla="*/ 3891280 w 4409440"/>
                  <a:gd name="connsiteY97" fmla="*/ 3205480 h 3850640"/>
                  <a:gd name="connsiteX98" fmla="*/ 3911600 w 4409440"/>
                  <a:gd name="connsiteY98" fmla="*/ 3215640 h 3850640"/>
                  <a:gd name="connsiteX99" fmla="*/ 3952240 w 4409440"/>
                  <a:gd name="connsiteY99" fmla="*/ 3225800 h 3850640"/>
                  <a:gd name="connsiteX100" fmla="*/ 3962400 w 4409440"/>
                  <a:gd name="connsiteY100" fmla="*/ 3241040 h 3850640"/>
                  <a:gd name="connsiteX101" fmla="*/ 3992880 w 4409440"/>
                  <a:gd name="connsiteY101" fmla="*/ 3261360 h 3850640"/>
                  <a:gd name="connsiteX102" fmla="*/ 4023360 w 4409440"/>
                  <a:gd name="connsiteY102" fmla="*/ 3307080 h 3850640"/>
                  <a:gd name="connsiteX103" fmla="*/ 4043680 w 4409440"/>
                  <a:gd name="connsiteY103" fmla="*/ 3368040 h 3850640"/>
                  <a:gd name="connsiteX104" fmla="*/ 4053840 w 4409440"/>
                  <a:gd name="connsiteY104" fmla="*/ 3423920 h 3850640"/>
                  <a:gd name="connsiteX105" fmla="*/ 4058920 w 4409440"/>
                  <a:gd name="connsiteY105" fmla="*/ 3439160 h 3850640"/>
                  <a:gd name="connsiteX106" fmla="*/ 4064000 w 4409440"/>
                  <a:gd name="connsiteY106" fmla="*/ 3469640 h 3850640"/>
                  <a:gd name="connsiteX107" fmla="*/ 4084320 w 4409440"/>
                  <a:gd name="connsiteY107" fmla="*/ 3525520 h 3850640"/>
                  <a:gd name="connsiteX108" fmla="*/ 4089400 w 4409440"/>
                  <a:gd name="connsiteY108" fmla="*/ 3550920 h 3850640"/>
                  <a:gd name="connsiteX109" fmla="*/ 4130040 w 4409440"/>
                  <a:gd name="connsiteY109" fmla="*/ 3611880 h 3850640"/>
                  <a:gd name="connsiteX110" fmla="*/ 4140200 w 4409440"/>
                  <a:gd name="connsiteY110" fmla="*/ 3627120 h 3850640"/>
                  <a:gd name="connsiteX111" fmla="*/ 4155440 w 4409440"/>
                  <a:gd name="connsiteY111" fmla="*/ 3642360 h 3850640"/>
                  <a:gd name="connsiteX112" fmla="*/ 4170680 w 4409440"/>
                  <a:gd name="connsiteY112" fmla="*/ 3667760 h 3850640"/>
                  <a:gd name="connsiteX113" fmla="*/ 4196080 w 4409440"/>
                  <a:gd name="connsiteY113" fmla="*/ 3683000 h 3850640"/>
                  <a:gd name="connsiteX114" fmla="*/ 4206240 w 4409440"/>
                  <a:gd name="connsiteY114" fmla="*/ 3698240 h 3850640"/>
                  <a:gd name="connsiteX115" fmla="*/ 4241800 w 4409440"/>
                  <a:gd name="connsiteY115" fmla="*/ 3738880 h 3850640"/>
                  <a:gd name="connsiteX116" fmla="*/ 4251960 w 4409440"/>
                  <a:gd name="connsiteY116" fmla="*/ 3759200 h 3850640"/>
                  <a:gd name="connsiteX117" fmla="*/ 4267200 w 4409440"/>
                  <a:gd name="connsiteY117" fmla="*/ 3794760 h 3850640"/>
                  <a:gd name="connsiteX118" fmla="*/ 4302760 w 4409440"/>
                  <a:gd name="connsiteY118" fmla="*/ 3815080 h 3850640"/>
                  <a:gd name="connsiteX119" fmla="*/ 4328160 w 4409440"/>
                  <a:gd name="connsiteY119" fmla="*/ 3840480 h 3850640"/>
                  <a:gd name="connsiteX120" fmla="*/ 4358640 w 4409440"/>
                  <a:gd name="connsiteY120" fmla="*/ 3850640 h 3850640"/>
                  <a:gd name="connsiteX121" fmla="*/ 4389120 w 4409440"/>
                  <a:gd name="connsiteY121" fmla="*/ 3845560 h 3850640"/>
                  <a:gd name="connsiteX122" fmla="*/ 4394200 w 4409440"/>
                  <a:gd name="connsiteY122" fmla="*/ 3825240 h 3850640"/>
                  <a:gd name="connsiteX123" fmla="*/ 4409440 w 4409440"/>
                  <a:gd name="connsiteY12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68600 w 4409440"/>
                  <a:gd name="connsiteY19" fmla="*/ 1087120 h 3850640"/>
                  <a:gd name="connsiteX20" fmla="*/ 2788920 w 4409440"/>
                  <a:gd name="connsiteY20" fmla="*/ 1117600 h 3850640"/>
                  <a:gd name="connsiteX21" fmla="*/ 2799080 w 4409440"/>
                  <a:gd name="connsiteY21" fmla="*/ 1132840 h 3850640"/>
                  <a:gd name="connsiteX22" fmla="*/ 2809240 w 4409440"/>
                  <a:gd name="connsiteY22" fmla="*/ 1168400 h 3850640"/>
                  <a:gd name="connsiteX23" fmla="*/ 2814320 w 4409440"/>
                  <a:gd name="connsiteY23" fmla="*/ 1183640 h 3850640"/>
                  <a:gd name="connsiteX24" fmla="*/ 2824480 w 4409440"/>
                  <a:gd name="connsiteY24" fmla="*/ 1198880 h 3850640"/>
                  <a:gd name="connsiteX25" fmla="*/ 2819400 w 4409440"/>
                  <a:gd name="connsiteY25" fmla="*/ 1270000 h 3850640"/>
                  <a:gd name="connsiteX26" fmla="*/ 2804160 w 4409440"/>
                  <a:gd name="connsiteY26" fmla="*/ 1285240 h 3850640"/>
                  <a:gd name="connsiteX27" fmla="*/ 2794000 w 4409440"/>
                  <a:gd name="connsiteY27" fmla="*/ 1305560 h 3850640"/>
                  <a:gd name="connsiteX28" fmla="*/ 2773680 w 4409440"/>
                  <a:gd name="connsiteY28" fmla="*/ 1336040 h 3850640"/>
                  <a:gd name="connsiteX29" fmla="*/ 2758440 w 4409440"/>
                  <a:gd name="connsiteY29" fmla="*/ 1366520 h 3850640"/>
                  <a:gd name="connsiteX30" fmla="*/ 2753360 w 4409440"/>
                  <a:gd name="connsiteY30" fmla="*/ 1386840 h 3850640"/>
                  <a:gd name="connsiteX31" fmla="*/ 2748280 w 4409440"/>
                  <a:gd name="connsiteY31" fmla="*/ 1402080 h 3850640"/>
                  <a:gd name="connsiteX32" fmla="*/ 2738120 w 4409440"/>
                  <a:gd name="connsiteY32" fmla="*/ 1442720 h 3850640"/>
                  <a:gd name="connsiteX33" fmla="*/ 2733040 w 4409440"/>
                  <a:gd name="connsiteY33" fmla="*/ 1457960 h 3850640"/>
                  <a:gd name="connsiteX34" fmla="*/ 2727960 w 4409440"/>
                  <a:gd name="connsiteY34" fmla="*/ 1488440 h 3850640"/>
                  <a:gd name="connsiteX35" fmla="*/ 2717800 w 4409440"/>
                  <a:gd name="connsiteY35" fmla="*/ 1508760 h 3850640"/>
                  <a:gd name="connsiteX36" fmla="*/ 2707640 w 4409440"/>
                  <a:gd name="connsiteY36" fmla="*/ 1534160 h 3850640"/>
                  <a:gd name="connsiteX37" fmla="*/ 2697480 w 4409440"/>
                  <a:gd name="connsiteY37" fmla="*/ 1549400 h 3850640"/>
                  <a:gd name="connsiteX38" fmla="*/ 2687320 w 4409440"/>
                  <a:gd name="connsiteY38" fmla="*/ 1579880 h 3850640"/>
                  <a:gd name="connsiteX39" fmla="*/ 2682240 w 4409440"/>
                  <a:gd name="connsiteY39" fmla="*/ 1595120 h 3850640"/>
                  <a:gd name="connsiteX40" fmla="*/ 2672080 w 4409440"/>
                  <a:gd name="connsiteY40" fmla="*/ 1625600 h 3850640"/>
                  <a:gd name="connsiteX41" fmla="*/ 2677160 w 4409440"/>
                  <a:gd name="connsiteY41" fmla="*/ 1732280 h 3850640"/>
                  <a:gd name="connsiteX42" fmla="*/ 2697480 w 4409440"/>
                  <a:gd name="connsiteY42" fmla="*/ 1752600 h 3850640"/>
                  <a:gd name="connsiteX43" fmla="*/ 2707640 w 4409440"/>
                  <a:gd name="connsiteY43" fmla="*/ 1772920 h 3850640"/>
                  <a:gd name="connsiteX44" fmla="*/ 2722880 w 4409440"/>
                  <a:gd name="connsiteY44" fmla="*/ 1788160 h 3850640"/>
                  <a:gd name="connsiteX45" fmla="*/ 2738120 w 4409440"/>
                  <a:gd name="connsiteY45" fmla="*/ 1808480 h 3850640"/>
                  <a:gd name="connsiteX46" fmla="*/ 2743200 w 4409440"/>
                  <a:gd name="connsiteY46" fmla="*/ 1828800 h 3850640"/>
                  <a:gd name="connsiteX47" fmla="*/ 2783840 w 4409440"/>
                  <a:gd name="connsiteY47" fmla="*/ 1869440 h 3850640"/>
                  <a:gd name="connsiteX48" fmla="*/ 2794000 w 4409440"/>
                  <a:gd name="connsiteY48" fmla="*/ 1889760 h 3850640"/>
                  <a:gd name="connsiteX49" fmla="*/ 2804160 w 4409440"/>
                  <a:gd name="connsiteY49" fmla="*/ 1905000 h 3850640"/>
                  <a:gd name="connsiteX50" fmla="*/ 2809240 w 4409440"/>
                  <a:gd name="connsiteY50" fmla="*/ 1920240 h 3850640"/>
                  <a:gd name="connsiteX51" fmla="*/ 2824480 w 4409440"/>
                  <a:gd name="connsiteY51" fmla="*/ 1940560 h 3850640"/>
                  <a:gd name="connsiteX52" fmla="*/ 2834640 w 4409440"/>
                  <a:gd name="connsiteY52" fmla="*/ 1955800 h 3850640"/>
                  <a:gd name="connsiteX53" fmla="*/ 2849880 w 4409440"/>
                  <a:gd name="connsiteY53" fmla="*/ 1965960 h 3850640"/>
                  <a:gd name="connsiteX54" fmla="*/ 2860040 w 4409440"/>
                  <a:gd name="connsiteY54" fmla="*/ 1981200 h 3850640"/>
                  <a:gd name="connsiteX55" fmla="*/ 2870200 w 4409440"/>
                  <a:gd name="connsiteY55" fmla="*/ 2001520 h 3850640"/>
                  <a:gd name="connsiteX56" fmla="*/ 2885440 w 4409440"/>
                  <a:gd name="connsiteY56" fmla="*/ 2016760 h 3850640"/>
                  <a:gd name="connsiteX57" fmla="*/ 2890520 w 4409440"/>
                  <a:gd name="connsiteY57" fmla="*/ 2032000 h 3850640"/>
                  <a:gd name="connsiteX58" fmla="*/ 2926080 w 4409440"/>
                  <a:gd name="connsiteY58" fmla="*/ 2072640 h 3850640"/>
                  <a:gd name="connsiteX59" fmla="*/ 2956560 w 4409440"/>
                  <a:gd name="connsiteY59" fmla="*/ 2113280 h 3850640"/>
                  <a:gd name="connsiteX60" fmla="*/ 2966720 w 4409440"/>
                  <a:gd name="connsiteY60" fmla="*/ 2128520 h 3850640"/>
                  <a:gd name="connsiteX61" fmla="*/ 2981960 w 4409440"/>
                  <a:gd name="connsiteY61" fmla="*/ 2143760 h 3850640"/>
                  <a:gd name="connsiteX62" fmla="*/ 2992120 w 4409440"/>
                  <a:gd name="connsiteY62" fmla="*/ 2159000 h 3850640"/>
                  <a:gd name="connsiteX63" fmla="*/ 3007360 w 4409440"/>
                  <a:gd name="connsiteY63" fmla="*/ 2174240 h 3850640"/>
                  <a:gd name="connsiteX64" fmla="*/ 3053080 w 4409440"/>
                  <a:gd name="connsiteY64" fmla="*/ 2225040 h 3850640"/>
                  <a:gd name="connsiteX65" fmla="*/ 3088640 w 4409440"/>
                  <a:gd name="connsiteY65" fmla="*/ 2250440 h 3850640"/>
                  <a:gd name="connsiteX66" fmla="*/ 3124200 w 4409440"/>
                  <a:gd name="connsiteY66" fmla="*/ 2275840 h 3850640"/>
                  <a:gd name="connsiteX67" fmla="*/ 3154680 w 4409440"/>
                  <a:gd name="connsiteY67" fmla="*/ 2316480 h 3850640"/>
                  <a:gd name="connsiteX68" fmla="*/ 3185160 w 4409440"/>
                  <a:gd name="connsiteY68" fmla="*/ 2346960 h 3850640"/>
                  <a:gd name="connsiteX69" fmla="*/ 3195320 w 4409440"/>
                  <a:gd name="connsiteY69" fmla="*/ 2362200 h 3850640"/>
                  <a:gd name="connsiteX70" fmla="*/ 3225800 w 4409440"/>
                  <a:gd name="connsiteY70" fmla="*/ 2382520 h 3850640"/>
                  <a:gd name="connsiteX71" fmla="*/ 3241040 w 4409440"/>
                  <a:gd name="connsiteY71" fmla="*/ 2402840 h 3850640"/>
                  <a:gd name="connsiteX72" fmla="*/ 3271520 w 4409440"/>
                  <a:gd name="connsiteY72" fmla="*/ 2453640 h 3850640"/>
                  <a:gd name="connsiteX73" fmla="*/ 3276600 w 4409440"/>
                  <a:gd name="connsiteY73" fmla="*/ 2468880 h 3850640"/>
                  <a:gd name="connsiteX74" fmla="*/ 3322320 w 4409440"/>
                  <a:gd name="connsiteY74" fmla="*/ 2529840 h 3850640"/>
                  <a:gd name="connsiteX75" fmla="*/ 3342640 w 4409440"/>
                  <a:gd name="connsiteY75" fmla="*/ 2575560 h 3850640"/>
                  <a:gd name="connsiteX76" fmla="*/ 3378200 w 4409440"/>
                  <a:gd name="connsiteY76" fmla="*/ 2616200 h 3850640"/>
                  <a:gd name="connsiteX77" fmla="*/ 3398520 w 4409440"/>
                  <a:gd name="connsiteY77" fmla="*/ 2646680 h 3850640"/>
                  <a:gd name="connsiteX78" fmla="*/ 3403600 w 4409440"/>
                  <a:gd name="connsiteY78" fmla="*/ 2667000 h 3850640"/>
                  <a:gd name="connsiteX79" fmla="*/ 3439160 w 4409440"/>
                  <a:gd name="connsiteY79" fmla="*/ 2702560 h 3850640"/>
                  <a:gd name="connsiteX80" fmla="*/ 3454400 w 4409440"/>
                  <a:gd name="connsiteY80" fmla="*/ 2727960 h 3850640"/>
                  <a:gd name="connsiteX81" fmla="*/ 3489960 w 4409440"/>
                  <a:gd name="connsiteY81" fmla="*/ 2763520 h 3850640"/>
                  <a:gd name="connsiteX82" fmla="*/ 3535680 w 4409440"/>
                  <a:gd name="connsiteY82" fmla="*/ 2829560 h 3850640"/>
                  <a:gd name="connsiteX83" fmla="*/ 3550920 w 4409440"/>
                  <a:gd name="connsiteY83" fmla="*/ 2839720 h 3850640"/>
                  <a:gd name="connsiteX84" fmla="*/ 3576320 w 4409440"/>
                  <a:gd name="connsiteY84" fmla="*/ 2865120 h 3850640"/>
                  <a:gd name="connsiteX85" fmla="*/ 3591560 w 4409440"/>
                  <a:gd name="connsiteY85" fmla="*/ 2870200 h 3850640"/>
                  <a:gd name="connsiteX86" fmla="*/ 3606800 w 4409440"/>
                  <a:gd name="connsiteY86" fmla="*/ 2880360 h 3850640"/>
                  <a:gd name="connsiteX87" fmla="*/ 3652520 w 4409440"/>
                  <a:gd name="connsiteY87" fmla="*/ 2941320 h 3850640"/>
                  <a:gd name="connsiteX88" fmla="*/ 3672840 w 4409440"/>
                  <a:gd name="connsiteY88" fmla="*/ 2961640 h 3850640"/>
                  <a:gd name="connsiteX89" fmla="*/ 3693160 w 4409440"/>
                  <a:gd name="connsiteY89" fmla="*/ 3012440 h 3850640"/>
                  <a:gd name="connsiteX90" fmla="*/ 3708400 w 4409440"/>
                  <a:gd name="connsiteY90" fmla="*/ 3027680 h 3850640"/>
                  <a:gd name="connsiteX91" fmla="*/ 3713480 w 4409440"/>
                  <a:gd name="connsiteY91" fmla="*/ 3042920 h 3850640"/>
                  <a:gd name="connsiteX92" fmla="*/ 3749040 w 4409440"/>
                  <a:gd name="connsiteY92" fmla="*/ 3088640 h 3850640"/>
                  <a:gd name="connsiteX93" fmla="*/ 3754120 w 4409440"/>
                  <a:gd name="connsiteY93" fmla="*/ 3103880 h 3850640"/>
                  <a:gd name="connsiteX94" fmla="*/ 3784600 w 4409440"/>
                  <a:gd name="connsiteY94" fmla="*/ 3149600 h 3850640"/>
                  <a:gd name="connsiteX95" fmla="*/ 3799840 w 4409440"/>
                  <a:gd name="connsiteY95" fmla="*/ 3164840 h 3850640"/>
                  <a:gd name="connsiteX96" fmla="*/ 3845560 w 4409440"/>
                  <a:gd name="connsiteY96" fmla="*/ 3195320 h 3850640"/>
                  <a:gd name="connsiteX97" fmla="*/ 3891280 w 4409440"/>
                  <a:gd name="connsiteY97" fmla="*/ 3205480 h 3850640"/>
                  <a:gd name="connsiteX98" fmla="*/ 3911600 w 4409440"/>
                  <a:gd name="connsiteY98" fmla="*/ 3215640 h 3850640"/>
                  <a:gd name="connsiteX99" fmla="*/ 3952240 w 4409440"/>
                  <a:gd name="connsiteY99" fmla="*/ 3225800 h 3850640"/>
                  <a:gd name="connsiteX100" fmla="*/ 3962400 w 4409440"/>
                  <a:gd name="connsiteY100" fmla="*/ 3241040 h 3850640"/>
                  <a:gd name="connsiteX101" fmla="*/ 3992880 w 4409440"/>
                  <a:gd name="connsiteY101" fmla="*/ 3261360 h 3850640"/>
                  <a:gd name="connsiteX102" fmla="*/ 4023360 w 4409440"/>
                  <a:gd name="connsiteY102" fmla="*/ 3307080 h 3850640"/>
                  <a:gd name="connsiteX103" fmla="*/ 4043680 w 4409440"/>
                  <a:gd name="connsiteY103" fmla="*/ 3368040 h 3850640"/>
                  <a:gd name="connsiteX104" fmla="*/ 4053840 w 4409440"/>
                  <a:gd name="connsiteY104" fmla="*/ 3423920 h 3850640"/>
                  <a:gd name="connsiteX105" fmla="*/ 4058920 w 4409440"/>
                  <a:gd name="connsiteY105" fmla="*/ 3439160 h 3850640"/>
                  <a:gd name="connsiteX106" fmla="*/ 4064000 w 4409440"/>
                  <a:gd name="connsiteY106" fmla="*/ 3469640 h 3850640"/>
                  <a:gd name="connsiteX107" fmla="*/ 4084320 w 4409440"/>
                  <a:gd name="connsiteY107" fmla="*/ 3525520 h 3850640"/>
                  <a:gd name="connsiteX108" fmla="*/ 4089400 w 4409440"/>
                  <a:gd name="connsiteY108" fmla="*/ 3550920 h 3850640"/>
                  <a:gd name="connsiteX109" fmla="*/ 4130040 w 4409440"/>
                  <a:gd name="connsiteY109" fmla="*/ 3611880 h 3850640"/>
                  <a:gd name="connsiteX110" fmla="*/ 4140200 w 4409440"/>
                  <a:gd name="connsiteY110" fmla="*/ 3627120 h 3850640"/>
                  <a:gd name="connsiteX111" fmla="*/ 4155440 w 4409440"/>
                  <a:gd name="connsiteY111" fmla="*/ 3642360 h 3850640"/>
                  <a:gd name="connsiteX112" fmla="*/ 4170680 w 4409440"/>
                  <a:gd name="connsiteY112" fmla="*/ 3667760 h 3850640"/>
                  <a:gd name="connsiteX113" fmla="*/ 4196080 w 4409440"/>
                  <a:gd name="connsiteY113" fmla="*/ 3683000 h 3850640"/>
                  <a:gd name="connsiteX114" fmla="*/ 4206240 w 4409440"/>
                  <a:gd name="connsiteY114" fmla="*/ 3698240 h 3850640"/>
                  <a:gd name="connsiteX115" fmla="*/ 4241800 w 4409440"/>
                  <a:gd name="connsiteY115" fmla="*/ 3738880 h 3850640"/>
                  <a:gd name="connsiteX116" fmla="*/ 4251960 w 4409440"/>
                  <a:gd name="connsiteY116" fmla="*/ 3759200 h 3850640"/>
                  <a:gd name="connsiteX117" fmla="*/ 4267200 w 4409440"/>
                  <a:gd name="connsiteY117" fmla="*/ 3794760 h 3850640"/>
                  <a:gd name="connsiteX118" fmla="*/ 4302760 w 4409440"/>
                  <a:gd name="connsiteY118" fmla="*/ 3815080 h 3850640"/>
                  <a:gd name="connsiteX119" fmla="*/ 4328160 w 4409440"/>
                  <a:gd name="connsiteY119" fmla="*/ 3840480 h 3850640"/>
                  <a:gd name="connsiteX120" fmla="*/ 4358640 w 4409440"/>
                  <a:gd name="connsiteY120" fmla="*/ 3850640 h 3850640"/>
                  <a:gd name="connsiteX121" fmla="*/ 4389120 w 4409440"/>
                  <a:gd name="connsiteY121" fmla="*/ 3845560 h 3850640"/>
                  <a:gd name="connsiteX122" fmla="*/ 4394200 w 4409440"/>
                  <a:gd name="connsiteY122" fmla="*/ 3825240 h 3850640"/>
                  <a:gd name="connsiteX123" fmla="*/ 4409440 w 4409440"/>
                  <a:gd name="connsiteY12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88920 w 4409440"/>
                  <a:gd name="connsiteY19" fmla="*/ 1117600 h 3850640"/>
                  <a:gd name="connsiteX20" fmla="*/ 2799080 w 4409440"/>
                  <a:gd name="connsiteY20" fmla="*/ 1132840 h 3850640"/>
                  <a:gd name="connsiteX21" fmla="*/ 2809240 w 4409440"/>
                  <a:gd name="connsiteY21" fmla="*/ 1168400 h 3850640"/>
                  <a:gd name="connsiteX22" fmla="*/ 2814320 w 4409440"/>
                  <a:gd name="connsiteY22" fmla="*/ 1183640 h 3850640"/>
                  <a:gd name="connsiteX23" fmla="*/ 2824480 w 4409440"/>
                  <a:gd name="connsiteY23" fmla="*/ 1198880 h 3850640"/>
                  <a:gd name="connsiteX24" fmla="*/ 2819400 w 4409440"/>
                  <a:gd name="connsiteY24" fmla="*/ 1270000 h 3850640"/>
                  <a:gd name="connsiteX25" fmla="*/ 2804160 w 4409440"/>
                  <a:gd name="connsiteY25" fmla="*/ 1285240 h 3850640"/>
                  <a:gd name="connsiteX26" fmla="*/ 2794000 w 4409440"/>
                  <a:gd name="connsiteY26" fmla="*/ 1305560 h 3850640"/>
                  <a:gd name="connsiteX27" fmla="*/ 2773680 w 4409440"/>
                  <a:gd name="connsiteY27" fmla="*/ 1336040 h 3850640"/>
                  <a:gd name="connsiteX28" fmla="*/ 2758440 w 4409440"/>
                  <a:gd name="connsiteY28" fmla="*/ 1366520 h 3850640"/>
                  <a:gd name="connsiteX29" fmla="*/ 2753360 w 4409440"/>
                  <a:gd name="connsiteY29" fmla="*/ 1386840 h 3850640"/>
                  <a:gd name="connsiteX30" fmla="*/ 2748280 w 4409440"/>
                  <a:gd name="connsiteY30" fmla="*/ 1402080 h 3850640"/>
                  <a:gd name="connsiteX31" fmla="*/ 2738120 w 4409440"/>
                  <a:gd name="connsiteY31" fmla="*/ 1442720 h 3850640"/>
                  <a:gd name="connsiteX32" fmla="*/ 2733040 w 4409440"/>
                  <a:gd name="connsiteY32" fmla="*/ 1457960 h 3850640"/>
                  <a:gd name="connsiteX33" fmla="*/ 2727960 w 4409440"/>
                  <a:gd name="connsiteY33" fmla="*/ 1488440 h 3850640"/>
                  <a:gd name="connsiteX34" fmla="*/ 2717800 w 4409440"/>
                  <a:gd name="connsiteY34" fmla="*/ 1508760 h 3850640"/>
                  <a:gd name="connsiteX35" fmla="*/ 2707640 w 4409440"/>
                  <a:gd name="connsiteY35" fmla="*/ 1534160 h 3850640"/>
                  <a:gd name="connsiteX36" fmla="*/ 2697480 w 4409440"/>
                  <a:gd name="connsiteY36" fmla="*/ 1549400 h 3850640"/>
                  <a:gd name="connsiteX37" fmla="*/ 2687320 w 4409440"/>
                  <a:gd name="connsiteY37" fmla="*/ 1579880 h 3850640"/>
                  <a:gd name="connsiteX38" fmla="*/ 2682240 w 4409440"/>
                  <a:gd name="connsiteY38" fmla="*/ 1595120 h 3850640"/>
                  <a:gd name="connsiteX39" fmla="*/ 2672080 w 4409440"/>
                  <a:gd name="connsiteY39" fmla="*/ 1625600 h 3850640"/>
                  <a:gd name="connsiteX40" fmla="*/ 2677160 w 4409440"/>
                  <a:gd name="connsiteY40" fmla="*/ 1732280 h 3850640"/>
                  <a:gd name="connsiteX41" fmla="*/ 2697480 w 4409440"/>
                  <a:gd name="connsiteY41" fmla="*/ 1752600 h 3850640"/>
                  <a:gd name="connsiteX42" fmla="*/ 2707640 w 4409440"/>
                  <a:gd name="connsiteY42" fmla="*/ 1772920 h 3850640"/>
                  <a:gd name="connsiteX43" fmla="*/ 2722880 w 4409440"/>
                  <a:gd name="connsiteY43" fmla="*/ 1788160 h 3850640"/>
                  <a:gd name="connsiteX44" fmla="*/ 2738120 w 4409440"/>
                  <a:gd name="connsiteY44" fmla="*/ 1808480 h 3850640"/>
                  <a:gd name="connsiteX45" fmla="*/ 2743200 w 4409440"/>
                  <a:gd name="connsiteY45" fmla="*/ 1828800 h 3850640"/>
                  <a:gd name="connsiteX46" fmla="*/ 2783840 w 4409440"/>
                  <a:gd name="connsiteY46" fmla="*/ 1869440 h 3850640"/>
                  <a:gd name="connsiteX47" fmla="*/ 2794000 w 4409440"/>
                  <a:gd name="connsiteY47" fmla="*/ 1889760 h 3850640"/>
                  <a:gd name="connsiteX48" fmla="*/ 2804160 w 4409440"/>
                  <a:gd name="connsiteY48" fmla="*/ 1905000 h 3850640"/>
                  <a:gd name="connsiteX49" fmla="*/ 2809240 w 4409440"/>
                  <a:gd name="connsiteY49" fmla="*/ 1920240 h 3850640"/>
                  <a:gd name="connsiteX50" fmla="*/ 2824480 w 4409440"/>
                  <a:gd name="connsiteY50" fmla="*/ 1940560 h 3850640"/>
                  <a:gd name="connsiteX51" fmla="*/ 2834640 w 4409440"/>
                  <a:gd name="connsiteY51" fmla="*/ 1955800 h 3850640"/>
                  <a:gd name="connsiteX52" fmla="*/ 2849880 w 4409440"/>
                  <a:gd name="connsiteY52" fmla="*/ 1965960 h 3850640"/>
                  <a:gd name="connsiteX53" fmla="*/ 2860040 w 4409440"/>
                  <a:gd name="connsiteY53" fmla="*/ 1981200 h 3850640"/>
                  <a:gd name="connsiteX54" fmla="*/ 2870200 w 4409440"/>
                  <a:gd name="connsiteY54" fmla="*/ 2001520 h 3850640"/>
                  <a:gd name="connsiteX55" fmla="*/ 2885440 w 4409440"/>
                  <a:gd name="connsiteY55" fmla="*/ 2016760 h 3850640"/>
                  <a:gd name="connsiteX56" fmla="*/ 2890520 w 4409440"/>
                  <a:gd name="connsiteY56" fmla="*/ 2032000 h 3850640"/>
                  <a:gd name="connsiteX57" fmla="*/ 2926080 w 4409440"/>
                  <a:gd name="connsiteY57" fmla="*/ 2072640 h 3850640"/>
                  <a:gd name="connsiteX58" fmla="*/ 2956560 w 4409440"/>
                  <a:gd name="connsiteY58" fmla="*/ 2113280 h 3850640"/>
                  <a:gd name="connsiteX59" fmla="*/ 2966720 w 4409440"/>
                  <a:gd name="connsiteY59" fmla="*/ 2128520 h 3850640"/>
                  <a:gd name="connsiteX60" fmla="*/ 2981960 w 4409440"/>
                  <a:gd name="connsiteY60" fmla="*/ 2143760 h 3850640"/>
                  <a:gd name="connsiteX61" fmla="*/ 2992120 w 4409440"/>
                  <a:gd name="connsiteY61" fmla="*/ 2159000 h 3850640"/>
                  <a:gd name="connsiteX62" fmla="*/ 3007360 w 4409440"/>
                  <a:gd name="connsiteY62" fmla="*/ 2174240 h 3850640"/>
                  <a:gd name="connsiteX63" fmla="*/ 3053080 w 4409440"/>
                  <a:gd name="connsiteY63" fmla="*/ 2225040 h 3850640"/>
                  <a:gd name="connsiteX64" fmla="*/ 3088640 w 4409440"/>
                  <a:gd name="connsiteY64" fmla="*/ 2250440 h 3850640"/>
                  <a:gd name="connsiteX65" fmla="*/ 3124200 w 4409440"/>
                  <a:gd name="connsiteY65" fmla="*/ 2275840 h 3850640"/>
                  <a:gd name="connsiteX66" fmla="*/ 3154680 w 4409440"/>
                  <a:gd name="connsiteY66" fmla="*/ 2316480 h 3850640"/>
                  <a:gd name="connsiteX67" fmla="*/ 3185160 w 4409440"/>
                  <a:gd name="connsiteY67" fmla="*/ 2346960 h 3850640"/>
                  <a:gd name="connsiteX68" fmla="*/ 3195320 w 4409440"/>
                  <a:gd name="connsiteY68" fmla="*/ 2362200 h 3850640"/>
                  <a:gd name="connsiteX69" fmla="*/ 3225800 w 4409440"/>
                  <a:gd name="connsiteY69" fmla="*/ 2382520 h 3850640"/>
                  <a:gd name="connsiteX70" fmla="*/ 3241040 w 4409440"/>
                  <a:gd name="connsiteY70" fmla="*/ 2402840 h 3850640"/>
                  <a:gd name="connsiteX71" fmla="*/ 3271520 w 4409440"/>
                  <a:gd name="connsiteY71" fmla="*/ 2453640 h 3850640"/>
                  <a:gd name="connsiteX72" fmla="*/ 3276600 w 4409440"/>
                  <a:gd name="connsiteY72" fmla="*/ 2468880 h 3850640"/>
                  <a:gd name="connsiteX73" fmla="*/ 3322320 w 4409440"/>
                  <a:gd name="connsiteY73" fmla="*/ 2529840 h 3850640"/>
                  <a:gd name="connsiteX74" fmla="*/ 3342640 w 4409440"/>
                  <a:gd name="connsiteY74" fmla="*/ 2575560 h 3850640"/>
                  <a:gd name="connsiteX75" fmla="*/ 3378200 w 4409440"/>
                  <a:gd name="connsiteY75" fmla="*/ 2616200 h 3850640"/>
                  <a:gd name="connsiteX76" fmla="*/ 3398520 w 4409440"/>
                  <a:gd name="connsiteY76" fmla="*/ 2646680 h 3850640"/>
                  <a:gd name="connsiteX77" fmla="*/ 3403600 w 4409440"/>
                  <a:gd name="connsiteY77" fmla="*/ 2667000 h 3850640"/>
                  <a:gd name="connsiteX78" fmla="*/ 3439160 w 4409440"/>
                  <a:gd name="connsiteY78" fmla="*/ 2702560 h 3850640"/>
                  <a:gd name="connsiteX79" fmla="*/ 3454400 w 4409440"/>
                  <a:gd name="connsiteY79" fmla="*/ 2727960 h 3850640"/>
                  <a:gd name="connsiteX80" fmla="*/ 3489960 w 4409440"/>
                  <a:gd name="connsiteY80" fmla="*/ 2763520 h 3850640"/>
                  <a:gd name="connsiteX81" fmla="*/ 3535680 w 4409440"/>
                  <a:gd name="connsiteY81" fmla="*/ 2829560 h 3850640"/>
                  <a:gd name="connsiteX82" fmla="*/ 3550920 w 4409440"/>
                  <a:gd name="connsiteY82" fmla="*/ 2839720 h 3850640"/>
                  <a:gd name="connsiteX83" fmla="*/ 3576320 w 4409440"/>
                  <a:gd name="connsiteY83" fmla="*/ 2865120 h 3850640"/>
                  <a:gd name="connsiteX84" fmla="*/ 3591560 w 4409440"/>
                  <a:gd name="connsiteY84" fmla="*/ 2870200 h 3850640"/>
                  <a:gd name="connsiteX85" fmla="*/ 3606800 w 4409440"/>
                  <a:gd name="connsiteY85" fmla="*/ 2880360 h 3850640"/>
                  <a:gd name="connsiteX86" fmla="*/ 3652520 w 4409440"/>
                  <a:gd name="connsiteY86" fmla="*/ 2941320 h 3850640"/>
                  <a:gd name="connsiteX87" fmla="*/ 3672840 w 4409440"/>
                  <a:gd name="connsiteY87" fmla="*/ 2961640 h 3850640"/>
                  <a:gd name="connsiteX88" fmla="*/ 3693160 w 4409440"/>
                  <a:gd name="connsiteY88" fmla="*/ 3012440 h 3850640"/>
                  <a:gd name="connsiteX89" fmla="*/ 3708400 w 4409440"/>
                  <a:gd name="connsiteY89" fmla="*/ 3027680 h 3850640"/>
                  <a:gd name="connsiteX90" fmla="*/ 3713480 w 4409440"/>
                  <a:gd name="connsiteY90" fmla="*/ 3042920 h 3850640"/>
                  <a:gd name="connsiteX91" fmla="*/ 3749040 w 4409440"/>
                  <a:gd name="connsiteY91" fmla="*/ 3088640 h 3850640"/>
                  <a:gd name="connsiteX92" fmla="*/ 3754120 w 4409440"/>
                  <a:gd name="connsiteY92" fmla="*/ 3103880 h 3850640"/>
                  <a:gd name="connsiteX93" fmla="*/ 3784600 w 4409440"/>
                  <a:gd name="connsiteY93" fmla="*/ 3149600 h 3850640"/>
                  <a:gd name="connsiteX94" fmla="*/ 3799840 w 4409440"/>
                  <a:gd name="connsiteY94" fmla="*/ 3164840 h 3850640"/>
                  <a:gd name="connsiteX95" fmla="*/ 3845560 w 4409440"/>
                  <a:gd name="connsiteY95" fmla="*/ 3195320 h 3850640"/>
                  <a:gd name="connsiteX96" fmla="*/ 3891280 w 4409440"/>
                  <a:gd name="connsiteY96" fmla="*/ 3205480 h 3850640"/>
                  <a:gd name="connsiteX97" fmla="*/ 3911600 w 4409440"/>
                  <a:gd name="connsiteY97" fmla="*/ 3215640 h 3850640"/>
                  <a:gd name="connsiteX98" fmla="*/ 3952240 w 4409440"/>
                  <a:gd name="connsiteY98" fmla="*/ 3225800 h 3850640"/>
                  <a:gd name="connsiteX99" fmla="*/ 3962400 w 4409440"/>
                  <a:gd name="connsiteY99" fmla="*/ 3241040 h 3850640"/>
                  <a:gd name="connsiteX100" fmla="*/ 3992880 w 4409440"/>
                  <a:gd name="connsiteY100" fmla="*/ 3261360 h 3850640"/>
                  <a:gd name="connsiteX101" fmla="*/ 4023360 w 4409440"/>
                  <a:gd name="connsiteY101" fmla="*/ 3307080 h 3850640"/>
                  <a:gd name="connsiteX102" fmla="*/ 4043680 w 4409440"/>
                  <a:gd name="connsiteY102" fmla="*/ 3368040 h 3850640"/>
                  <a:gd name="connsiteX103" fmla="*/ 4053840 w 4409440"/>
                  <a:gd name="connsiteY103" fmla="*/ 3423920 h 3850640"/>
                  <a:gd name="connsiteX104" fmla="*/ 4058920 w 4409440"/>
                  <a:gd name="connsiteY104" fmla="*/ 3439160 h 3850640"/>
                  <a:gd name="connsiteX105" fmla="*/ 4064000 w 4409440"/>
                  <a:gd name="connsiteY105" fmla="*/ 3469640 h 3850640"/>
                  <a:gd name="connsiteX106" fmla="*/ 4084320 w 4409440"/>
                  <a:gd name="connsiteY106" fmla="*/ 3525520 h 3850640"/>
                  <a:gd name="connsiteX107" fmla="*/ 4089400 w 4409440"/>
                  <a:gd name="connsiteY107" fmla="*/ 3550920 h 3850640"/>
                  <a:gd name="connsiteX108" fmla="*/ 4130040 w 4409440"/>
                  <a:gd name="connsiteY108" fmla="*/ 3611880 h 3850640"/>
                  <a:gd name="connsiteX109" fmla="*/ 4140200 w 4409440"/>
                  <a:gd name="connsiteY109" fmla="*/ 3627120 h 3850640"/>
                  <a:gd name="connsiteX110" fmla="*/ 4155440 w 4409440"/>
                  <a:gd name="connsiteY110" fmla="*/ 3642360 h 3850640"/>
                  <a:gd name="connsiteX111" fmla="*/ 4170680 w 4409440"/>
                  <a:gd name="connsiteY111" fmla="*/ 3667760 h 3850640"/>
                  <a:gd name="connsiteX112" fmla="*/ 4196080 w 4409440"/>
                  <a:gd name="connsiteY112" fmla="*/ 3683000 h 3850640"/>
                  <a:gd name="connsiteX113" fmla="*/ 4206240 w 4409440"/>
                  <a:gd name="connsiteY113" fmla="*/ 3698240 h 3850640"/>
                  <a:gd name="connsiteX114" fmla="*/ 4241800 w 4409440"/>
                  <a:gd name="connsiteY114" fmla="*/ 3738880 h 3850640"/>
                  <a:gd name="connsiteX115" fmla="*/ 4251960 w 4409440"/>
                  <a:gd name="connsiteY115" fmla="*/ 3759200 h 3850640"/>
                  <a:gd name="connsiteX116" fmla="*/ 4267200 w 4409440"/>
                  <a:gd name="connsiteY116" fmla="*/ 3794760 h 3850640"/>
                  <a:gd name="connsiteX117" fmla="*/ 4302760 w 4409440"/>
                  <a:gd name="connsiteY117" fmla="*/ 3815080 h 3850640"/>
                  <a:gd name="connsiteX118" fmla="*/ 4328160 w 4409440"/>
                  <a:gd name="connsiteY118" fmla="*/ 3840480 h 3850640"/>
                  <a:gd name="connsiteX119" fmla="*/ 4358640 w 4409440"/>
                  <a:gd name="connsiteY119" fmla="*/ 3850640 h 3850640"/>
                  <a:gd name="connsiteX120" fmla="*/ 4389120 w 4409440"/>
                  <a:gd name="connsiteY120" fmla="*/ 3845560 h 3850640"/>
                  <a:gd name="connsiteX121" fmla="*/ 4394200 w 4409440"/>
                  <a:gd name="connsiteY121" fmla="*/ 3825240 h 3850640"/>
                  <a:gd name="connsiteX122" fmla="*/ 4409440 w 4409440"/>
                  <a:gd name="connsiteY12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88920 w 4409440"/>
                  <a:gd name="connsiteY19" fmla="*/ 1117600 h 3850640"/>
                  <a:gd name="connsiteX20" fmla="*/ 2799080 w 4409440"/>
                  <a:gd name="connsiteY20" fmla="*/ 1132840 h 3850640"/>
                  <a:gd name="connsiteX21" fmla="*/ 2809240 w 4409440"/>
                  <a:gd name="connsiteY21" fmla="*/ 1168400 h 3850640"/>
                  <a:gd name="connsiteX22" fmla="*/ 2814320 w 4409440"/>
                  <a:gd name="connsiteY22" fmla="*/ 1183640 h 3850640"/>
                  <a:gd name="connsiteX23" fmla="*/ 2877488 w 4409440"/>
                  <a:gd name="connsiteY23" fmla="*/ 1225384 h 3850640"/>
                  <a:gd name="connsiteX24" fmla="*/ 2819400 w 4409440"/>
                  <a:gd name="connsiteY24" fmla="*/ 1270000 h 3850640"/>
                  <a:gd name="connsiteX25" fmla="*/ 2804160 w 4409440"/>
                  <a:gd name="connsiteY25" fmla="*/ 1285240 h 3850640"/>
                  <a:gd name="connsiteX26" fmla="*/ 2794000 w 4409440"/>
                  <a:gd name="connsiteY26" fmla="*/ 1305560 h 3850640"/>
                  <a:gd name="connsiteX27" fmla="*/ 2773680 w 4409440"/>
                  <a:gd name="connsiteY27" fmla="*/ 1336040 h 3850640"/>
                  <a:gd name="connsiteX28" fmla="*/ 2758440 w 4409440"/>
                  <a:gd name="connsiteY28" fmla="*/ 1366520 h 3850640"/>
                  <a:gd name="connsiteX29" fmla="*/ 2753360 w 4409440"/>
                  <a:gd name="connsiteY29" fmla="*/ 1386840 h 3850640"/>
                  <a:gd name="connsiteX30" fmla="*/ 2748280 w 4409440"/>
                  <a:gd name="connsiteY30" fmla="*/ 1402080 h 3850640"/>
                  <a:gd name="connsiteX31" fmla="*/ 2738120 w 4409440"/>
                  <a:gd name="connsiteY31" fmla="*/ 1442720 h 3850640"/>
                  <a:gd name="connsiteX32" fmla="*/ 2733040 w 4409440"/>
                  <a:gd name="connsiteY32" fmla="*/ 1457960 h 3850640"/>
                  <a:gd name="connsiteX33" fmla="*/ 2727960 w 4409440"/>
                  <a:gd name="connsiteY33" fmla="*/ 1488440 h 3850640"/>
                  <a:gd name="connsiteX34" fmla="*/ 2717800 w 4409440"/>
                  <a:gd name="connsiteY34" fmla="*/ 1508760 h 3850640"/>
                  <a:gd name="connsiteX35" fmla="*/ 2707640 w 4409440"/>
                  <a:gd name="connsiteY35" fmla="*/ 1534160 h 3850640"/>
                  <a:gd name="connsiteX36" fmla="*/ 2697480 w 4409440"/>
                  <a:gd name="connsiteY36" fmla="*/ 1549400 h 3850640"/>
                  <a:gd name="connsiteX37" fmla="*/ 2687320 w 4409440"/>
                  <a:gd name="connsiteY37" fmla="*/ 1579880 h 3850640"/>
                  <a:gd name="connsiteX38" fmla="*/ 2682240 w 4409440"/>
                  <a:gd name="connsiteY38" fmla="*/ 1595120 h 3850640"/>
                  <a:gd name="connsiteX39" fmla="*/ 2672080 w 4409440"/>
                  <a:gd name="connsiteY39" fmla="*/ 1625600 h 3850640"/>
                  <a:gd name="connsiteX40" fmla="*/ 2677160 w 4409440"/>
                  <a:gd name="connsiteY40" fmla="*/ 1732280 h 3850640"/>
                  <a:gd name="connsiteX41" fmla="*/ 2697480 w 4409440"/>
                  <a:gd name="connsiteY41" fmla="*/ 1752600 h 3850640"/>
                  <a:gd name="connsiteX42" fmla="*/ 2707640 w 4409440"/>
                  <a:gd name="connsiteY42" fmla="*/ 1772920 h 3850640"/>
                  <a:gd name="connsiteX43" fmla="*/ 2722880 w 4409440"/>
                  <a:gd name="connsiteY43" fmla="*/ 1788160 h 3850640"/>
                  <a:gd name="connsiteX44" fmla="*/ 2738120 w 4409440"/>
                  <a:gd name="connsiteY44" fmla="*/ 1808480 h 3850640"/>
                  <a:gd name="connsiteX45" fmla="*/ 2743200 w 4409440"/>
                  <a:gd name="connsiteY45" fmla="*/ 1828800 h 3850640"/>
                  <a:gd name="connsiteX46" fmla="*/ 2783840 w 4409440"/>
                  <a:gd name="connsiteY46" fmla="*/ 1869440 h 3850640"/>
                  <a:gd name="connsiteX47" fmla="*/ 2794000 w 4409440"/>
                  <a:gd name="connsiteY47" fmla="*/ 1889760 h 3850640"/>
                  <a:gd name="connsiteX48" fmla="*/ 2804160 w 4409440"/>
                  <a:gd name="connsiteY48" fmla="*/ 1905000 h 3850640"/>
                  <a:gd name="connsiteX49" fmla="*/ 2809240 w 4409440"/>
                  <a:gd name="connsiteY49" fmla="*/ 1920240 h 3850640"/>
                  <a:gd name="connsiteX50" fmla="*/ 2824480 w 4409440"/>
                  <a:gd name="connsiteY50" fmla="*/ 1940560 h 3850640"/>
                  <a:gd name="connsiteX51" fmla="*/ 2834640 w 4409440"/>
                  <a:gd name="connsiteY51" fmla="*/ 1955800 h 3850640"/>
                  <a:gd name="connsiteX52" fmla="*/ 2849880 w 4409440"/>
                  <a:gd name="connsiteY52" fmla="*/ 1965960 h 3850640"/>
                  <a:gd name="connsiteX53" fmla="*/ 2860040 w 4409440"/>
                  <a:gd name="connsiteY53" fmla="*/ 1981200 h 3850640"/>
                  <a:gd name="connsiteX54" fmla="*/ 2870200 w 4409440"/>
                  <a:gd name="connsiteY54" fmla="*/ 2001520 h 3850640"/>
                  <a:gd name="connsiteX55" fmla="*/ 2885440 w 4409440"/>
                  <a:gd name="connsiteY55" fmla="*/ 2016760 h 3850640"/>
                  <a:gd name="connsiteX56" fmla="*/ 2890520 w 4409440"/>
                  <a:gd name="connsiteY56" fmla="*/ 2032000 h 3850640"/>
                  <a:gd name="connsiteX57" fmla="*/ 2926080 w 4409440"/>
                  <a:gd name="connsiteY57" fmla="*/ 2072640 h 3850640"/>
                  <a:gd name="connsiteX58" fmla="*/ 2956560 w 4409440"/>
                  <a:gd name="connsiteY58" fmla="*/ 2113280 h 3850640"/>
                  <a:gd name="connsiteX59" fmla="*/ 2966720 w 4409440"/>
                  <a:gd name="connsiteY59" fmla="*/ 2128520 h 3850640"/>
                  <a:gd name="connsiteX60" fmla="*/ 2981960 w 4409440"/>
                  <a:gd name="connsiteY60" fmla="*/ 2143760 h 3850640"/>
                  <a:gd name="connsiteX61" fmla="*/ 2992120 w 4409440"/>
                  <a:gd name="connsiteY61" fmla="*/ 2159000 h 3850640"/>
                  <a:gd name="connsiteX62" fmla="*/ 3007360 w 4409440"/>
                  <a:gd name="connsiteY62" fmla="*/ 2174240 h 3850640"/>
                  <a:gd name="connsiteX63" fmla="*/ 3053080 w 4409440"/>
                  <a:gd name="connsiteY63" fmla="*/ 2225040 h 3850640"/>
                  <a:gd name="connsiteX64" fmla="*/ 3088640 w 4409440"/>
                  <a:gd name="connsiteY64" fmla="*/ 2250440 h 3850640"/>
                  <a:gd name="connsiteX65" fmla="*/ 3124200 w 4409440"/>
                  <a:gd name="connsiteY65" fmla="*/ 2275840 h 3850640"/>
                  <a:gd name="connsiteX66" fmla="*/ 3154680 w 4409440"/>
                  <a:gd name="connsiteY66" fmla="*/ 2316480 h 3850640"/>
                  <a:gd name="connsiteX67" fmla="*/ 3185160 w 4409440"/>
                  <a:gd name="connsiteY67" fmla="*/ 2346960 h 3850640"/>
                  <a:gd name="connsiteX68" fmla="*/ 3195320 w 4409440"/>
                  <a:gd name="connsiteY68" fmla="*/ 2362200 h 3850640"/>
                  <a:gd name="connsiteX69" fmla="*/ 3225800 w 4409440"/>
                  <a:gd name="connsiteY69" fmla="*/ 2382520 h 3850640"/>
                  <a:gd name="connsiteX70" fmla="*/ 3241040 w 4409440"/>
                  <a:gd name="connsiteY70" fmla="*/ 2402840 h 3850640"/>
                  <a:gd name="connsiteX71" fmla="*/ 3271520 w 4409440"/>
                  <a:gd name="connsiteY71" fmla="*/ 2453640 h 3850640"/>
                  <a:gd name="connsiteX72" fmla="*/ 3276600 w 4409440"/>
                  <a:gd name="connsiteY72" fmla="*/ 2468880 h 3850640"/>
                  <a:gd name="connsiteX73" fmla="*/ 3322320 w 4409440"/>
                  <a:gd name="connsiteY73" fmla="*/ 2529840 h 3850640"/>
                  <a:gd name="connsiteX74" fmla="*/ 3342640 w 4409440"/>
                  <a:gd name="connsiteY74" fmla="*/ 2575560 h 3850640"/>
                  <a:gd name="connsiteX75" fmla="*/ 3378200 w 4409440"/>
                  <a:gd name="connsiteY75" fmla="*/ 2616200 h 3850640"/>
                  <a:gd name="connsiteX76" fmla="*/ 3398520 w 4409440"/>
                  <a:gd name="connsiteY76" fmla="*/ 2646680 h 3850640"/>
                  <a:gd name="connsiteX77" fmla="*/ 3403600 w 4409440"/>
                  <a:gd name="connsiteY77" fmla="*/ 2667000 h 3850640"/>
                  <a:gd name="connsiteX78" fmla="*/ 3439160 w 4409440"/>
                  <a:gd name="connsiteY78" fmla="*/ 2702560 h 3850640"/>
                  <a:gd name="connsiteX79" fmla="*/ 3454400 w 4409440"/>
                  <a:gd name="connsiteY79" fmla="*/ 2727960 h 3850640"/>
                  <a:gd name="connsiteX80" fmla="*/ 3489960 w 4409440"/>
                  <a:gd name="connsiteY80" fmla="*/ 2763520 h 3850640"/>
                  <a:gd name="connsiteX81" fmla="*/ 3535680 w 4409440"/>
                  <a:gd name="connsiteY81" fmla="*/ 2829560 h 3850640"/>
                  <a:gd name="connsiteX82" fmla="*/ 3550920 w 4409440"/>
                  <a:gd name="connsiteY82" fmla="*/ 2839720 h 3850640"/>
                  <a:gd name="connsiteX83" fmla="*/ 3576320 w 4409440"/>
                  <a:gd name="connsiteY83" fmla="*/ 2865120 h 3850640"/>
                  <a:gd name="connsiteX84" fmla="*/ 3591560 w 4409440"/>
                  <a:gd name="connsiteY84" fmla="*/ 2870200 h 3850640"/>
                  <a:gd name="connsiteX85" fmla="*/ 3606800 w 4409440"/>
                  <a:gd name="connsiteY85" fmla="*/ 2880360 h 3850640"/>
                  <a:gd name="connsiteX86" fmla="*/ 3652520 w 4409440"/>
                  <a:gd name="connsiteY86" fmla="*/ 2941320 h 3850640"/>
                  <a:gd name="connsiteX87" fmla="*/ 3672840 w 4409440"/>
                  <a:gd name="connsiteY87" fmla="*/ 2961640 h 3850640"/>
                  <a:gd name="connsiteX88" fmla="*/ 3693160 w 4409440"/>
                  <a:gd name="connsiteY88" fmla="*/ 3012440 h 3850640"/>
                  <a:gd name="connsiteX89" fmla="*/ 3708400 w 4409440"/>
                  <a:gd name="connsiteY89" fmla="*/ 3027680 h 3850640"/>
                  <a:gd name="connsiteX90" fmla="*/ 3713480 w 4409440"/>
                  <a:gd name="connsiteY90" fmla="*/ 3042920 h 3850640"/>
                  <a:gd name="connsiteX91" fmla="*/ 3749040 w 4409440"/>
                  <a:gd name="connsiteY91" fmla="*/ 3088640 h 3850640"/>
                  <a:gd name="connsiteX92" fmla="*/ 3754120 w 4409440"/>
                  <a:gd name="connsiteY92" fmla="*/ 3103880 h 3850640"/>
                  <a:gd name="connsiteX93" fmla="*/ 3784600 w 4409440"/>
                  <a:gd name="connsiteY93" fmla="*/ 3149600 h 3850640"/>
                  <a:gd name="connsiteX94" fmla="*/ 3799840 w 4409440"/>
                  <a:gd name="connsiteY94" fmla="*/ 3164840 h 3850640"/>
                  <a:gd name="connsiteX95" fmla="*/ 3845560 w 4409440"/>
                  <a:gd name="connsiteY95" fmla="*/ 3195320 h 3850640"/>
                  <a:gd name="connsiteX96" fmla="*/ 3891280 w 4409440"/>
                  <a:gd name="connsiteY96" fmla="*/ 3205480 h 3850640"/>
                  <a:gd name="connsiteX97" fmla="*/ 3911600 w 4409440"/>
                  <a:gd name="connsiteY97" fmla="*/ 3215640 h 3850640"/>
                  <a:gd name="connsiteX98" fmla="*/ 3952240 w 4409440"/>
                  <a:gd name="connsiteY98" fmla="*/ 3225800 h 3850640"/>
                  <a:gd name="connsiteX99" fmla="*/ 3962400 w 4409440"/>
                  <a:gd name="connsiteY99" fmla="*/ 3241040 h 3850640"/>
                  <a:gd name="connsiteX100" fmla="*/ 3992880 w 4409440"/>
                  <a:gd name="connsiteY100" fmla="*/ 3261360 h 3850640"/>
                  <a:gd name="connsiteX101" fmla="*/ 4023360 w 4409440"/>
                  <a:gd name="connsiteY101" fmla="*/ 3307080 h 3850640"/>
                  <a:gd name="connsiteX102" fmla="*/ 4043680 w 4409440"/>
                  <a:gd name="connsiteY102" fmla="*/ 3368040 h 3850640"/>
                  <a:gd name="connsiteX103" fmla="*/ 4053840 w 4409440"/>
                  <a:gd name="connsiteY103" fmla="*/ 3423920 h 3850640"/>
                  <a:gd name="connsiteX104" fmla="*/ 4058920 w 4409440"/>
                  <a:gd name="connsiteY104" fmla="*/ 3439160 h 3850640"/>
                  <a:gd name="connsiteX105" fmla="*/ 4064000 w 4409440"/>
                  <a:gd name="connsiteY105" fmla="*/ 3469640 h 3850640"/>
                  <a:gd name="connsiteX106" fmla="*/ 4084320 w 4409440"/>
                  <a:gd name="connsiteY106" fmla="*/ 3525520 h 3850640"/>
                  <a:gd name="connsiteX107" fmla="*/ 4089400 w 4409440"/>
                  <a:gd name="connsiteY107" fmla="*/ 3550920 h 3850640"/>
                  <a:gd name="connsiteX108" fmla="*/ 4130040 w 4409440"/>
                  <a:gd name="connsiteY108" fmla="*/ 3611880 h 3850640"/>
                  <a:gd name="connsiteX109" fmla="*/ 4140200 w 4409440"/>
                  <a:gd name="connsiteY109" fmla="*/ 3627120 h 3850640"/>
                  <a:gd name="connsiteX110" fmla="*/ 4155440 w 4409440"/>
                  <a:gd name="connsiteY110" fmla="*/ 3642360 h 3850640"/>
                  <a:gd name="connsiteX111" fmla="*/ 4170680 w 4409440"/>
                  <a:gd name="connsiteY111" fmla="*/ 3667760 h 3850640"/>
                  <a:gd name="connsiteX112" fmla="*/ 4196080 w 4409440"/>
                  <a:gd name="connsiteY112" fmla="*/ 3683000 h 3850640"/>
                  <a:gd name="connsiteX113" fmla="*/ 4206240 w 4409440"/>
                  <a:gd name="connsiteY113" fmla="*/ 3698240 h 3850640"/>
                  <a:gd name="connsiteX114" fmla="*/ 4241800 w 4409440"/>
                  <a:gd name="connsiteY114" fmla="*/ 3738880 h 3850640"/>
                  <a:gd name="connsiteX115" fmla="*/ 4251960 w 4409440"/>
                  <a:gd name="connsiteY115" fmla="*/ 3759200 h 3850640"/>
                  <a:gd name="connsiteX116" fmla="*/ 4267200 w 4409440"/>
                  <a:gd name="connsiteY116" fmla="*/ 3794760 h 3850640"/>
                  <a:gd name="connsiteX117" fmla="*/ 4302760 w 4409440"/>
                  <a:gd name="connsiteY117" fmla="*/ 3815080 h 3850640"/>
                  <a:gd name="connsiteX118" fmla="*/ 4328160 w 4409440"/>
                  <a:gd name="connsiteY118" fmla="*/ 3840480 h 3850640"/>
                  <a:gd name="connsiteX119" fmla="*/ 4358640 w 4409440"/>
                  <a:gd name="connsiteY119" fmla="*/ 3850640 h 3850640"/>
                  <a:gd name="connsiteX120" fmla="*/ 4389120 w 4409440"/>
                  <a:gd name="connsiteY120" fmla="*/ 3845560 h 3850640"/>
                  <a:gd name="connsiteX121" fmla="*/ 4394200 w 4409440"/>
                  <a:gd name="connsiteY121" fmla="*/ 3825240 h 3850640"/>
                  <a:gd name="connsiteX122" fmla="*/ 4409440 w 4409440"/>
                  <a:gd name="connsiteY12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88920 w 4409440"/>
                  <a:gd name="connsiteY19" fmla="*/ 1117600 h 3850640"/>
                  <a:gd name="connsiteX20" fmla="*/ 2799080 w 4409440"/>
                  <a:gd name="connsiteY20" fmla="*/ 1132840 h 3850640"/>
                  <a:gd name="connsiteX21" fmla="*/ 2809240 w 4409440"/>
                  <a:gd name="connsiteY21" fmla="*/ 1168400 h 3850640"/>
                  <a:gd name="connsiteX22" fmla="*/ 2877488 w 4409440"/>
                  <a:gd name="connsiteY22" fmla="*/ 1225384 h 3850640"/>
                  <a:gd name="connsiteX23" fmla="*/ 2819400 w 4409440"/>
                  <a:gd name="connsiteY23" fmla="*/ 1270000 h 3850640"/>
                  <a:gd name="connsiteX24" fmla="*/ 2804160 w 4409440"/>
                  <a:gd name="connsiteY24" fmla="*/ 1285240 h 3850640"/>
                  <a:gd name="connsiteX25" fmla="*/ 2794000 w 4409440"/>
                  <a:gd name="connsiteY25" fmla="*/ 1305560 h 3850640"/>
                  <a:gd name="connsiteX26" fmla="*/ 2773680 w 4409440"/>
                  <a:gd name="connsiteY26" fmla="*/ 1336040 h 3850640"/>
                  <a:gd name="connsiteX27" fmla="*/ 2758440 w 4409440"/>
                  <a:gd name="connsiteY27" fmla="*/ 1366520 h 3850640"/>
                  <a:gd name="connsiteX28" fmla="*/ 2753360 w 4409440"/>
                  <a:gd name="connsiteY28" fmla="*/ 1386840 h 3850640"/>
                  <a:gd name="connsiteX29" fmla="*/ 2748280 w 4409440"/>
                  <a:gd name="connsiteY29" fmla="*/ 1402080 h 3850640"/>
                  <a:gd name="connsiteX30" fmla="*/ 2738120 w 4409440"/>
                  <a:gd name="connsiteY30" fmla="*/ 1442720 h 3850640"/>
                  <a:gd name="connsiteX31" fmla="*/ 2733040 w 4409440"/>
                  <a:gd name="connsiteY31" fmla="*/ 1457960 h 3850640"/>
                  <a:gd name="connsiteX32" fmla="*/ 2727960 w 4409440"/>
                  <a:gd name="connsiteY32" fmla="*/ 1488440 h 3850640"/>
                  <a:gd name="connsiteX33" fmla="*/ 2717800 w 4409440"/>
                  <a:gd name="connsiteY33" fmla="*/ 1508760 h 3850640"/>
                  <a:gd name="connsiteX34" fmla="*/ 2707640 w 4409440"/>
                  <a:gd name="connsiteY34" fmla="*/ 1534160 h 3850640"/>
                  <a:gd name="connsiteX35" fmla="*/ 2697480 w 4409440"/>
                  <a:gd name="connsiteY35" fmla="*/ 1549400 h 3850640"/>
                  <a:gd name="connsiteX36" fmla="*/ 2687320 w 4409440"/>
                  <a:gd name="connsiteY36" fmla="*/ 1579880 h 3850640"/>
                  <a:gd name="connsiteX37" fmla="*/ 2682240 w 4409440"/>
                  <a:gd name="connsiteY37" fmla="*/ 1595120 h 3850640"/>
                  <a:gd name="connsiteX38" fmla="*/ 2672080 w 4409440"/>
                  <a:gd name="connsiteY38" fmla="*/ 1625600 h 3850640"/>
                  <a:gd name="connsiteX39" fmla="*/ 2677160 w 4409440"/>
                  <a:gd name="connsiteY39" fmla="*/ 1732280 h 3850640"/>
                  <a:gd name="connsiteX40" fmla="*/ 2697480 w 4409440"/>
                  <a:gd name="connsiteY40" fmla="*/ 1752600 h 3850640"/>
                  <a:gd name="connsiteX41" fmla="*/ 2707640 w 4409440"/>
                  <a:gd name="connsiteY41" fmla="*/ 1772920 h 3850640"/>
                  <a:gd name="connsiteX42" fmla="*/ 2722880 w 4409440"/>
                  <a:gd name="connsiteY42" fmla="*/ 1788160 h 3850640"/>
                  <a:gd name="connsiteX43" fmla="*/ 2738120 w 4409440"/>
                  <a:gd name="connsiteY43" fmla="*/ 1808480 h 3850640"/>
                  <a:gd name="connsiteX44" fmla="*/ 2743200 w 4409440"/>
                  <a:gd name="connsiteY44" fmla="*/ 1828800 h 3850640"/>
                  <a:gd name="connsiteX45" fmla="*/ 2783840 w 4409440"/>
                  <a:gd name="connsiteY45" fmla="*/ 1869440 h 3850640"/>
                  <a:gd name="connsiteX46" fmla="*/ 2794000 w 4409440"/>
                  <a:gd name="connsiteY46" fmla="*/ 1889760 h 3850640"/>
                  <a:gd name="connsiteX47" fmla="*/ 2804160 w 4409440"/>
                  <a:gd name="connsiteY47" fmla="*/ 1905000 h 3850640"/>
                  <a:gd name="connsiteX48" fmla="*/ 2809240 w 4409440"/>
                  <a:gd name="connsiteY48" fmla="*/ 1920240 h 3850640"/>
                  <a:gd name="connsiteX49" fmla="*/ 2824480 w 4409440"/>
                  <a:gd name="connsiteY49" fmla="*/ 1940560 h 3850640"/>
                  <a:gd name="connsiteX50" fmla="*/ 2834640 w 4409440"/>
                  <a:gd name="connsiteY50" fmla="*/ 1955800 h 3850640"/>
                  <a:gd name="connsiteX51" fmla="*/ 2849880 w 4409440"/>
                  <a:gd name="connsiteY51" fmla="*/ 1965960 h 3850640"/>
                  <a:gd name="connsiteX52" fmla="*/ 2860040 w 4409440"/>
                  <a:gd name="connsiteY52" fmla="*/ 1981200 h 3850640"/>
                  <a:gd name="connsiteX53" fmla="*/ 2870200 w 4409440"/>
                  <a:gd name="connsiteY53" fmla="*/ 2001520 h 3850640"/>
                  <a:gd name="connsiteX54" fmla="*/ 2885440 w 4409440"/>
                  <a:gd name="connsiteY54" fmla="*/ 2016760 h 3850640"/>
                  <a:gd name="connsiteX55" fmla="*/ 2890520 w 4409440"/>
                  <a:gd name="connsiteY55" fmla="*/ 2032000 h 3850640"/>
                  <a:gd name="connsiteX56" fmla="*/ 2926080 w 4409440"/>
                  <a:gd name="connsiteY56" fmla="*/ 2072640 h 3850640"/>
                  <a:gd name="connsiteX57" fmla="*/ 2956560 w 4409440"/>
                  <a:gd name="connsiteY57" fmla="*/ 2113280 h 3850640"/>
                  <a:gd name="connsiteX58" fmla="*/ 2966720 w 4409440"/>
                  <a:gd name="connsiteY58" fmla="*/ 2128520 h 3850640"/>
                  <a:gd name="connsiteX59" fmla="*/ 2981960 w 4409440"/>
                  <a:gd name="connsiteY59" fmla="*/ 2143760 h 3850640"/>
                  <a:gd name="connsiteX60" fmla="*/ 2992120 w 4409440"/>
                  <a:gd name="connsiteY60" fmla="*/ 2159000 h 3850640"/>
                  <a:gd name="connsiteX61" fmla="*/ 3007360 w 4409440"/>
                  <a:gd name="connsiteY61" fmla="*/ 2174240 h 3850640"/>
                  <a:gd name="connsiteX62" fmla="*/ 3053080 w 4409440"/>
                  <a:gd name="connsiteY62" fmla="*/ 2225040 h 3850640"/>
                  <a:gd name="connsiteX63" fmla="*/ 3088640 w 4409440"/>
                  <a:gd name="connsiteY63" fmla="*/ 2250440 h 3850640"/>
                  <a:gd name="connsiteX64" fmla="*/ 3124200 w 4409440"/>
                  <a:gd name="connsiteY64" fmla="*/ 2275840 h 3850640"/>
                  <a:gd name="connsiteX65" fmla="*/ 3154680 w 4409440"/>
                  <a:gd name="connsiteY65" fmla="*/ 2316480 h 3850640"/>
                  <a:gd name="connsiteX66" fmla="*/ 3185160 w 4409440"/>
                  <a:gd name="connsiteY66" fmla="*/ 2346960 h 3850640"/>
                  <a:gd name="connsiteX67" fmla="*/ 3195320 w 4409440"/>
                  <a:gd name="connsiteY67" fmla="*/ 2362200 h 3850640"/>
                  <a:gd name="connsiteX68" fmla="*/ 3225800 w 4409440"/>
                  <a:gd name="connsiteY68" fmla="*/ 2382520 h 3850640"/>
                  <a:gd name="connsiteX69" fmla="*/ 3241040 w 4409440"/>
                  <a:gd name="connsiteY69" fmla="*/ 2402840 h 3850640"/>
                  <a:gd name="connsiteX70" fmla="*/ 3271520 w 4409440"/>
                  <a:gd name="connsiteY70" fmla="*/ 2453640 h 3850640"/>
                  <a:gd name="connsiteX71" fmla="*/ 3276600 w 4409440"/>
                  <a:gd name="connsiteY71" fmla="*/ 2468880 h 3850640"/>
                  <a:gd name="connsiteX72" fmla="*/ 3322320 w 4409440"/>
                  <a:gd name="connsiteY72" fmla="*/ 2529840 h 3850640"/>
                  <a:gd name="connsiteX73" fmla="*/ 3342640 w 4409440"/>
                  <a:gd name="connsiteY73" fmla="*/ 2575560 h 3850640"/>
                  <a:gd name="connsiteX74" fmla="*/ 3378200 w 4409440"/>
                  <a:gd name="connsiteY74" fmla="*/ 2616200 h 3850640"/>
                  <a:gd name="connsiteX75" fmla="*/ 3398520 w 4409440"/>
                  <a:gd name="connsiteY75" fmla="*/ 2646680 h 3850640"/>
                  <a:gd name="connsiteX76" fmla="*/ 3403600 w 4409440"/>
                  <a:gd name="connsiteY76" fmla="*/ 2667000 h 3850640"/>
                  <a:gd name="connsiteX77" fmla="*/ 3439160 w 4409440"/>
                  <a:gd name="connsiteY77" fmla="*/ 2702560 h 3850640"/>
                  <a:gd name="connsiteX78" fmla="*/ 3454400 w 4409440"/>
                  <a:gd name="connsiteY78" fmla="*/ 2727960 h 3850640"/>
                  <a:gd name="connsiteX79" fmla="*/ 3489960 w 4409440"/>
                  <a:gd name="connsiteY79" fmla="*/ 2763520 h 3850640"/>
                  <a:gd name="connsiteX80" fmla="*/ 3535680 w 4409440"/>
                  <a:gd name="connsiteY80" fmla="*/ 2829560 h 3850640"/>
                  <a:gd name="connsiteX81" fmla="*/ 3550920 w 4409440"/>
                  <a:gd name="connsiteY81" fmla="*/ 2839720 h 3850640"/>
                  <a:gd name="connsiteX82" fmla="*/ 3576320 w 4409440"/>
                  <a:gd name="connsiteY82" fmla="*/ 2865120 h 3850640"/>
                  <a:gd name="connsiteX83" fmla="*/ 3591560 w 4409440"/>
                  <a:gd name="connsiteY83" fmla="*/ 2870200 h 3850640"/>
                  <a:gd name="connsiteX84" fmla="*/ 3606800 w 4409440"/>
                  <a:gd name="connsiteY84" fmla="*/ 2880360 h 3850640"/>
                  <a:gd name="connsiteX85" fmla="*/ 3652520 w 4409440"/>
                  <a:gd name="connsiteY85" fmla="*/ 2941320 h 3850640"/>
                  <a:gd name="connsiteX86" fmla="*/ 3672840 w 4409440"/>
                  <a:gd name="connsiteY86" fmla="*/ 2961640 h 3850640"/>
                  <a:gd name="connsiteX87" fmla="*/ 3693160 w 4409440"/>
                  <a:gd name="connsiteY87" fmla="*/ 3012440 h 3850640"/>
                  <a:gd name="connsiteX88" fmla="*/ 3708400 w 4409440"/>
                  <a:gd name="connsiteY88" fmla="*/ 3027680 h 3850640"/>
                  <a:gd name="connsiteX89" fmla="*/ 3713480 w 4409440"/>
                  <a:gd name="connsiteY89" fmla="*/ 3042920 h 3850640"/>
                  <a:gd name="connsiteX90" fmla="*/ 3749040 w 4409440"/>
                  <a:gd name="connsiteY90" fmla="*/ 3088640 h 3850640"/>
                  <a:gd name="connsiteX91" fmla="*/ 3754120 w 4409440"/>
                  <a:gd name="connsiteY91" fmla="*/ 3103880 h 3850640"/>
                  <a:gd name="connsiteX92" fmla="*/ 3784600 w 4409440"/>
                  <a:gd name="connsiteY92" fmla="*/ 3149600 h 3850640"/>
                  <a:gd name="connsiteX93" fmla="*/ 3799840 w 4409440"/>
                  <a:gd name="connsiteY93" fmla="*/ 3164840 h 3850640"/>
                  <a:gd name="connsiteX94" fmla="*/ 3845560 w 4409440"/>
                  <a:gd name="connsiteY94" fmla="*/ 3195320 h 3850640"/>
                  <a:gd name="connsiteX95" fmla="*/ 3891280 w 4409440"/>
                  <a:gd name="connsiteY95" fmla="*/ 3205480 h 3850640"/>
                  <a:gd name="connsiteX96" fmla="*/ 3911600 w 4409440"/>
                  <a:gd name="connsiteY96" fmla="*/ 3215640 h 3850640"/>
                  <a:gd name="connsiteX97" fmla="*/ 3952240 w 4409440"/>
                  <a:gd name="connsiteY97" fmla="*/ 3225800 h 3850640"/>
                  <a:gd name="connsiteX98" fmla="*/ 3962400 w 4409440"/>
                  <a:gd name="connsiteY98" fmla="*/ 3241040 h 3850640"/>
                  <a:gd name="connsiteX99" fmla="*/ 3992880 w 4409440"/>
                  <a:gd name="connsiteY99" fmla="*/ 3261360 h 3850640"/>
                  <a:gd name="connsiteX100" fmla="*/ 4023360 w 4409440"/>
                  <a:gd name="connsiteY100" fmla="*/ 3307080 h 3850640"/>
                  <a:gd name="connsiteX101" fmla="*/ 4043680 w 4409440"/>
                  <a:gd name="connsiteY101" fmla="*/ 3368040 h 3850640"/>
                  <a:gd name="connsiteX102" fmla="*/ 4053840 w 4409440"/>
                  <a:gd name="connsiteY102" fmla="*/ 3423920 h 3850640"/>
                  <a:gd name="connsiteX103" fmla="*/ 4058920 w 4409440"/>
                  <a:gd name="connsiteY103" fmla="*/ 3439160 h 3850640"/>
                  <a:gd name="connsiteX104" fmla="*/ 4064000 w 4409440"/>
                  <a:gd name="connsiteY104" fmla="*/ 3469640 h 3850640"/>
                  <a:gd name="connsiteX105" fmla="*/ 4084320 w 4409440"/>
                  <a:gd name="connsiteY105" fmla="*/ 3525520 h 3850640"/>
                  <a:gd name="connsiteX106" fmla="*/ 4089400 w 4409440"/>
                  <a:gd name="connsiteY106" fmla="*/ 3550920 h 3850640"/>
                  <a:gd name="connsiteX107" fmla="*/ 4130040 w 4409440"/>
                  <a:gd name="connsiteY107" fmla="*/ 3611880 h 3850640"/>
                  <a:gd name="connsiteX108" fmla="*/ 4140200 w 4409440"/>
                  <a:gd name="connsiteY108" fmla="*/ 3627120 h 3850640"/>
                  <a:gd name="connsiteX109" fmla="*/ 4155440 w 4409440"/>
                  <a:gd name="connsiteY109" fmla="*/ 3642360 h 3850640"/>
                  <a:gd name="connsiteX110" fmla="*/ 4170680 w 4409440"/>
                  <a:gd name="connsiteY110" fmla="*/ 3667760 h 3850640"/>
                  <a:gd name="connsiteX111" fmla="*/ 4196080 w 4409440"/>
                  <a:gd name="connsiteY111" fmla="*/ 3683000 h 3850640"/>
                  <a:gd name="connsiteX112" fmla="*/ 4206240 w 4409440"/>
                  <a:gd name="connsiteY112" fmla="*/ 3698240 h 3850640"/>
                  <a:gd name="connsiteX113" fmla="*/ 4241800 w 4409440"/>
                  <a:gd name="connsiteY113" fmla="*/ 3738880 h 3850640"/>
                  <a:gd name="connsiteX114" fmla="*/ 4251960 w 4409440"/>
                  <a:gd name="connsiteY114" fmla="*/ 3759200 h 3850640"/>
                  <a:gd name="connsiteX115" fmla="*/ 4267200 w 4409440"/>
                  <a:gd name="connsiteY115" fmla="*/ 3794760 h 3850640"/>
                  <a:gd name="connsiteX116" fmla="*/ 4302760 w 4409440"/>
                  <a:gd name="connsiteY116" fmla="*/ 3815080 h 3850640"/>
                  <a:gd name="connsiteX117" fmla="*/ 4328160 w 4409440"/>
                  <a:gd name="connsiteY117" fmla="*/ 3840480 h 3850640"/>
                  <a:gd name="connsiteX118" fmla="*/ 4358640 w 4409440"/>
                  <a:gd name="connsiteY118" fmla="*/ 3850640 h 3850640"/>
                  <a:gd name="connsiteX119" fmla="*/ 4389120 w 4409440"/>
                  <a:gd name="connsiteY119" fmla="*/ 3845560 h 3850640"/>
                  <a:gd name="connsiteX120" fmla="*/ 4394200 w 4409440"/>
                  <a:gd name="connsiteY120" fmla="*/ 3825240 h 3850640"/>
                  <a:gd name="connsiteX121" fmla="*/ 4409440 w 4409440"/>
                  <a:gd name="connsiteY12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88920 w 4409440"/>
                  <a:gd name="connsiteY19" fmla="*/ 1117600 h 3850640"/>
                  <a:gd name="connsiteX20" fmla="*/ 2799080 w 4409440"/>
                  <a:gd name="connsiteY20" fmla="*/ 1132840 h 3850640"/>
                  <a:gd name="connsiteX21" fmla="*/ 2825806 w 4409440"/>
                  <a:gd name="connsiteY21" fmla="*/ 1151835 h 3850640"/>
                  <a:gd name="connsiteX22" fmla="*/ 2877488 w 4409440"/>
                  <a:gd name="connsiteY22" fmla="*/ 1225384 h 3850640"/>
                  <a:gd name="connsiteX23" fmla="*/ 2819400 w 4409440"/>
                  <a:gd name="connsiteY23" fmla="*/ 1270000 h 3850640"/>
                  <a:gd name="connsiteX24" fmla="*/ 2804160 w 4409440"/>
                  <a:gd name="connsiteY24" fmla="*/ 1285240 h 3850640"/>
                  <a:gd name="connsiteX25" fmla="*/ 2794000 w 4409440"/>
                  <a:gd name="connsiteY25" fmla="*/ 1305560 h 3850640"/>
                  <a:gd name="connsiteX26" fmla="*/ 2773680 w 4409440"/>
                  <a:gd name="connsiteY26" fmla="*/ 1336040 h 3850640"/>
                  <a:gd name="connsiteX27" fmla="*/ 2758440 w 4409440"/>
                  <a:gd name="connsiteY27" fmla="*/ 1366520 h 3850640"/>
                  <a:gd name="connsiteX28" fmla="*/ 2753360 w 4409440"/>
                  <a:gd name="connsiteY28" fmla="*/ 1386840 h 3850640"/>
                  <a:gd name="connsiteX29" fmla="*/ 2748280 w 4409440"/>
                  <a:gd name="connsiteY29" fmla="*/ 1402080 h 3850640"/>
                  <a:gd name="connsiteX30" fmla="*/ 2738120 w 4409440"/>
                  <a:gd name="connsiteY30" fmla="*/ 1442720 h 3850640"/>
                  <a:gd name="connsiteX31" fmla="*/ 2733040 w 4409440"/>
                  <a:gd name="connsiteY31" fmla="*/ 1457960 h 3850640"/>
                  <a:gd name="connsiteX32" fmla="*/ 2727960 w 4409440"/>
                  <a:gd name="connsiteY32" fmla="*/ 1488440 h 3850640"/>
                  <a:gd name="connsiteX33" fmla="*/ 2717800 w 4409440"/>
                  <a:gd name="connsiteY33" fmla="*/ 1508760 h 3850640"/>
                  <a:gd name="connsiteX34" fmla="*/ 2707640 w 4409440"/>
                  <a:gd name="connsiteY34" fmla="*/ 1534160 h 3850640"/>
                  <a:gd name="connsiteX35" fmla="*/ 2697480 w 4409440"/>
                  <a:gd name="connsiteY35" fmla="*/ 1549400 h 3850640"/>
                  <a:gd name="connsiteX36" fmla="*/ 2687320 w 4409440"/>
                  <a:gd name="connsiteY36" fmla="*/ 1579880 h 3850640"/>
                  <a:gd name="connsiteX37" fmla="*/ 2682240 w 4409440"/>
                  <a:gd name="connsiteY37" fmla="*/ 1595120 h 3850640"/>
                  <a:gd name="connsiteX38" fmla="*/ 2672080 w 4409440"/>
                  <a:gd name="connsiteY38" fmla="*/ 1625600 h 3850640"/>
                  <a:gd name="connsiteX39" fmla="*/ 2677160 w 4409440"/>
                  <a:gd name="connsiteY39" fmla="*/ 1732280 h 3850640"/>
                  <a:gd name="connsiteX40" fmla="*/ 2697480 w 4409440"/>
                  <a:gd name="connsiteY40" fmla="*/ 1752600 h 3850640"/>
                  <a:gd name="connsiteX41" fmla="*/ 2707640 w 4409440"/>
                  <a:gd name="connsiteY41" fmla="*/ 1772920 h 3850640"/>
                  <a:gd name="connsiteX42" fmla="*/ 2722880 w 4409440"/>
                  <a:gd name="connsiteY42" fmla="*/ 1788160 h 3850640"/>
                  <a:gd name="connsiteX43" fmla="*/ 2738120 w 4409440"/>
                  <a:gd name="connsiteY43" fmla="*/ 1808480 h 3850640"/>
                  <a:gd name="connsiteX44" fmla="*/ 2743200 w 4409440"/>
                  <a:gd name="connsiteY44" fmla="*/ 1828800 h 3850640"/>
                  <a:gd name="connsiteX45" fmla="*/ 2783840 w 4409440"/>
                  <a:gd name="connsiteY45" fmla="*/ 1869440 h 3850640"/>
                  <a:gd name="connsiteX46" fmla="*/ 2794000 w 4409440"/>
                  <a:gd name="connsiteY46" fmla="*/ 1889760 h 3850640"/>
                  <a:gd name="connsiteX47" fmla="*/ 2804160 w 4409440"/>
                  <a:gd name="connsiteY47" fmla="*/ 1905000 h 3850640"/>
                  <a:gd name="connsiteX48" fmla="*/ 2809240 w 4409440"/>
                  <a:gd name="connsiteY48" fmla="*/ 1920240 h 3850640"/>
                  <a:gd name="connsiteX49" fmla="*/ 2824480 w 4409440"/>
                  <a:gd name="connsiteY49" fmla="*/ 1940560 h 3850640"/>
                  <a:gd name="connsiteX50" fmla="*/ 2834640 w 4409440"/>
                  <a:gd name="connsiteY50" fmla="*/ 1955800 h 3850640"/>
                  <a:gd name="connsiteX51" fmla="*/ 2849880 w 4409440"/>
                  <a:gd name="connsiteY51" fmla="*/ 1965960 h 3850640"/>
                  <a:gd name="connsiteX52" fmla="*/ 2860040 w 4409440"/>
                  <a:gd name="connsiteY52" fmla="*/ 1981200 h 3850640"/>
                  <a:gd name="connsiteX53" fmla="*/ 2870200 w 4409440"/>
                  <a:gd name="connsiteY53" fmla="*/ 2001520 h 3850640"/>
                  <a:gd name="connsiteX54" fmla="*/ 2885440 w 4409440"/>
                  <a:gd name="connsiteY54" fmla="*/ 2016760 h 3850640"/>
                  <a:gd name="connsiteX55" fmla="*/ 2890520 w 4409440"/>
                  <a:gd name="connsiteY55" fmla="*/ 2032000 h 3850640"/>
                  <a:gd name="connsiteX56" fmla="*/ 2926080 w 4409440"/>
                  <a:gd name="connsiteY56" fmla="*/ 2072640 h 3850640"/>
                  <a:gd name="connsiteX57" fmla="*/ 2956560 w 4409440"/>
                  <a:gd name="connsiteY57" fmla="*/ 2113280 h 3850640"/>
                  <a:gd name="connsiteX58" fmla="*/ 2966720 w 4409440"/>
                  <a:gd name="connsiteY58" fmla="*/ 2128520 h 3850640"/>
                  <a:gd name="connsiteX59" fmla="*/ 2981960 w 4409440"/>
                  <a:gd name="connsiteY59" fmla="*/ 2143760 h 3850640"/>
                  <a:gd name="connsiteX60" fmla="*/ 2992120 w 4409440"/>
                  <a:gd name="connsiteY60" fmla="*/ 2159000 h 3850640"/>
                  <a:gd name="connsiteX61" fmla="*/ 3007360 w 4409440"/>
                  <a:gd name="connsiteY61" fmla="*/ 2174240 h 3850640"/>
                  <a:gd name="connsiteX62" fmla="*/ 3053080 w 4409440"/>
                  <a:gd name="connsiteY62" fmla="*/ 2225040 h 3850640"/>
                  <a:gd name="connsiteX63" fmla="*/ 3088640 w 4409440"/>
                  <a:gd name="connsiteY63" fmla="*/ 2250440 h 3850640"/>
                  <a:gd name="connsiteX64" fmla="*/ 3124200 w 4409440"/>
                  <a:gd name="connsiteY64" fmla="*/ 2275840 h 3850640"/>
                  <a:gd name="connsiteX65" fmla="*/ 3154680 w 4409440"/>
                  <a:gd name="connsiteY65" fmla="*/ 2316480 h 3850640"/>
                  <a:gd name="connsiteX66" fmla="*/ 3185160 w 4409440"/>
                  <a:gd name="connsiteY66" fmla="*/ 2346960 h 3850640"/>
                  <a:gd name="connsiteX67" fmla="*/ 3195320 w 4409440"/>
                  <a:gd name="connsiteY67" fmla="*/ 2362200 h 3850640"/>
                  <a:gd name="connsiteX68" fmla="*/ 3225800 w 4409440"/>
                  <a:gd name="connsiteY68" fmla="*/ 2382520 h 3850640"/>
                  <a:gd name="connsiteX69" fmla="*/ 3241040 w 4409440"/>
                  <a:gd name="connsiteY69" fmla="*/ 2402840 h 3850640"/>
                  <a:gd name="connsiteX70" fmla="*/ 3271520 w 4409440"/>
                  <a:gd name="connsiteY70" fmla="*/ 2453640 h 3850640"/>
                  <a:gd name="connsiteX71" fmla="*/ 3276600 w 4409440"/>
                  <a:gd name="connsiteY71" fmla="*/ 2468880 h 3850640"/>
                  <a:gd name="connsiteX72" fmla="*/ 3322320 w 4409440"/>
                  <a:gd name="connsiteY72" fmla="*/ 2529840 h 3850640"/>
                  <a:gd name="connsiteX73" fmla="*/ 3342640 w 4409440"/>
                  <a:gd name="connsiteY73" fmla="*/ 2575560 h 3850640"/>
                  <a:gd name="connsiteX74" fmla="*/ 3378200 w 4409440"/>
                  <a:gd name="connsiteY74" fmla="*/ 2616200 h 3850640"/>
                  <a:gd name="connsiteX75" fmla="*/ 3398520 w 4409440"/>
                  <a:gd name="connsiteY75" fmla="*/ 2646680 h 3850640"/>
                  <a:gd name="connsiteX76" fmla="*/ 3403600 w 4409440"/>
                  <a:gd name="connsiteY76" fmla="*/ 2667000 h 3850640"/>
                  <a:gd name="connsiteX77" fmla="*/ 3439160 w 4409440"/>
                  <a:gd name="connsiteY77" fmla="*/ 2702560 h 3850640"/>
                  <a:gd name="connsiteX78" fmla="*/ 3454400 w 4409440"/>
                  <a:gd name="connsiteY78" fmla="*/ 2727960 h 3850640"/>
                  <a:gd name="connsiteX79" fmla="*/ 3489960 w 4409440"/>
                  <a:gd name="connsiteY79" fmla="*/ 2763520 h 3850640"/>
                  <a:gd name="connsiteX80" fmla="*/ 3535680 w 4409440"/>
                  <a:gd name="connsiteY80" fmla="*/ 2829560 h 3850640"/>
                  <a:gd name="connsiteX81" fmla="*/ 3550920 w 4409440"/>
                  <a:gd name="connsiteY81" fmla="*/ 2839720 h 3850640"/>
                  <a:gd name="connsiteX82" fmla="*/ 3576320 w 4409440"/>
                  <a:gd name="connsiteY82" fmla="*/ 2865120 h 3850640"/>
                  <a:gd name="connsiteX83" fmla="*/ 3591560 w 4409440"/>
                  <a:gd name="connsiteY83" fmla="*/ 2870200 h 3850640"/>
                  <a:gd name="connsiteX84" fmla="*/ 3606800 w 4409440"/>
                  <a:gd name="connsiteY84" fmla="*/ 2880360 h 3850640"/>
                  <a:gd name="connsiteX85" fmla="*/ 3652520 w 4409440"/>
                  <a:gd name="connsiteY85" fmla="*/ 2941320 h 3850640"/>
                  <a:gd name="connsiteX86" fmla="*/ 3672840 w 4409440"/>
                  <a:gd name="connsiteY86" fmla="*/ 2961640 h 3850640"/>
                  <a:gd name="connsiteX87" fmla="*/ 3693160 w 4409440"/>
                  <a:gd name="connsiteY87" fmla="*/ 3012440 h 3850640"/>
                  <a:gd name="connsiteX88" fmla="*/ 3708400 w 4409440"/>
                  <a:gd name="connsiteY88" fmla="*/ 3027680 h 3850640"/>
                  <a:gd name="connsiteX89" fmla="*/ 3713480 w 4409440"/>
                  <a:gd name="connsiteY89" fmla="*/ 3042920 h 3850640"/>
                  <a:gd name="connsiteX90" fmla="*/ 3749040 w 4409440"/>
                  <a:gd name="connsiteY90" fmla="*/ 3088640 h 3850640"/>
                  <a:gd name="connsiteX91" fmla="*/ 3754120 w 4409440"/>
                  <a:gd name="connsiteY91" fmla="*/ 3103880 h 3850640"/>
                  <a:gd name="connsiteX92" fmla="*/ 3784600 w 4409440"/>
                  <a:gd name="connsiteY92" fmla="*/ 3149600 h 3850640"/>
                  <a:gd name="connsiteX93" fmla="*/ 3799840 w 4409440"/>
                  <a:gd name="connsiteY93" fmla="*/ 3164840 h 3850640"/>
                  <a:gd name="connsiteX94" fmla="*/ 3845560 w 4409440"/>
                  <a:gd name="connsiteY94" fmla="*/ 3195320 h 3850640"/>
                  <a:gd name="connsiteX95" fmla="*/ 3891280 w 4409440"/>
                  <a:gd name="connsiteY95" fmla="*/ 3205480 h 3850640"/>
                  <a:gd name="connsiteX96" fmla="*/ 3911600 w 4409440"/>
                  <a:gd name="connsiteY96" fmla="*/ 3215640 h 3850640"/>
                  <a:gd name="connsiteX97" fmla="*/ 3952240 w 4409440"/>
                  <a:gd name="connsiteY97" fmla="*/ 3225800 h 3850640"/>
                  <a:gd name="connsiteX98" fmla="*/ 3962400 w 4409440"/>
                  <a:gd name="connsiteY98" fmla="*/ 3241040 h 3850640"/>
                  <a:gd name="connsiteX99" fmla="*/ 3992880 w 4409440"/>
                  <a:gd name="connsiteY99" fmla="*/ 3261360 h 3850640"/>
                  <a:gd name="connsiteX100" fmla="*/ 4023360 w 4409440"/>
                  <a:gd name="connsiteY100" fmla="*/ 3307080 h 3850640"/>
                  <a:gd name="connsiteX101" fmla="*/ 4043680 w 4409440"/>
                  <a:gd name="connsiteY101" fmla="*/ 3368040 h 3850640"/>
                  <a:gd name="connsiteX102" fmla="*/ 4053840 w 4409440"/>
                  <a:gd name="connsiteY102" fmla="*/ 3423920 h 3850640"/>
                  <a:gd name="connsiteX103" fmla="*/ 4058920 w 4409440"/>
                  <a:gd name="connsiteY103" fmla="*/ 3439160 h 3850640"/>
                  <a:gd name="connsiteX104" fmla="*/ 4064000 w 4409440"/>
                  <a:gd name="connsiteY104" fmla="*/ 3469640 h 3850640"/>
                  <a:gd name="connsiteX105" fmla="*/ 4084320 w 4409440"/>
                  <a:gd name="connsiteY105" fmla="*/ 3525520 h 3850640"/>
                  <a:gd name="connsiteX106" fmla="*/ 4089400 w 4409440"/>
                  <a:gd name="connsiteY106" fmla="*/ 3550920 h 3850640"/>
                  <a:gd name="connsiteX107" fmla="*/ 4130040 w 4409440"/>
                  <a:gd name="connsiteY107" fmla="*/ 3611880 h 3850640"/>
                  <a:gd name="connsiteX108" fmla="*/ 4140200 w 4409440"/>
                  <a:gd name="connsiteY108" fmla="*/ 3627120 h 3850640"/>
                  <a:gd name="connsiteX109" fmla="*/ 4155440 w 4409440"/>
                  <a:gd name="connsiteY109" fmla="*/ 3642360 h 3850640"/>
                  <a:gd name="connsiteX110" fmla="*/ 4170680 w 4409440"/>
                  <a:gd name="connsiteY110" fmla="*/ 3667760 h 3850640"/>
                  <a:gd name="connsiteX111" fmla="*/ 4196080 w 4409440"/>
                  <a:gd name="connsiteY111" fmla="*/ 3683000 h 3850640"/>
                  <a:gd name="connsiteX112" fmla="*/ 4206240 w 4409440"/>
                  <a:gd name="connsiteY112" fmla="*/ 3698240 h 3850640"/>
                  <a:gd name="connsiteX113" fmla="*/ 4241800 w 4409440"/>
                  <a:gd name="connsiteY113" fmla="*/ 3738880 h 3850640"/>
                  <a:gd name="connsiteX114" fmla="*/ 4251960 w 4409440"/>
                  <a:gd name="connsiteY114" fmla="*/ 3759200 h 3850640"/>
                  <a:gd name="connsiteX115" fmla="*/ 4267200 w 4409440"/>
                  <a:gd name="connsiteY115" fmla="*/ 3794760 h 3850640"/>
                  <a:gd name="connsiteX116" fmla="*/ 4302760 w 4409440"/>
                  <a:gd name="connsiteY116" fmla="*/ 3815080 h 3850640"/>
                  <a:gd name="connsiteX117" fmla="*/ 4328160 w 4409440"/>
                  <a:gd name="connsiteY117" fmla="*/ 3840480 h 3850640"/>
                  <a:gd name="connsiteX118" fmla="*/ 4358640 w 4409440"/>
                  <a:gd name="connsiteY118" fmla="*/ 3850640 h 3850640"/>
                  <a:gd name="connsiteX119" fmla="*/ 4389120 w 4409440"/>
                  <a:gd name="connsiteY119" fmla="*/ 3845560 h 3850640"/>
                  <a:gd name="connsiteX120" fmla="*/ 4394200 w 4409440"/>
                  <a:gd name="connsiteY120" fmla="*/ 3825240 h 3850640"/>
                  <a:gd name="connsiteX121" fmla="*/ 4409440 w 4409440"/>
                  <a:gd name="connsiteY12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63520 w 4409440"/>
                  <a:gd name="connsiteY18" fmla="*/ 1061720 h 3850640"/>
                  <a:gd name="connsiteX19" fmla="*/ 2788920 w 4409440"/>
                  <a:gd name="connsiteY19" fmla="*/ 1117600 h 3850640"/>
                  <a:gd name="connsiteX20" fmla="*/ 2825806 w 4409440"/>
                  <a:gd name="connsiteY20" fmla="*/ 1151835 h 3850640"/>
                  <a:gd name="connsiteX21" fmla="*/ 2877488 w 4409440"/>
                  <a:gd name="connsiteY21" fmla="*/ 1225384 h 3850640"/>
                  <a:gd name="connsiteX22" fmla="*/ 2819400 w 4409440"/>
                  <a:gd name="connsiteY22" fmla="*/ 1270000 h 3850640"/>
                  <a:gd name="connsiteX23" fmla="*/ 2804160 w 4409440"/>
                  <a:gd name="connsiteY23" fmla="*/ 1285240 h 3850640"/>
                  <a:gd name="connsiteX24" fmla="*/ 2794000 w 4409440"/>
                  <a:gd name="connsiteY24" fmla="*/ 1305560 h 3850640"/>
                  <a:gd name="connsiteX25" fmla="*/ 2773680 w 4409440"/>
                  <a:gd name="connsiteY25" fmla="*/ 1336040 h 3850640"/>
                  <a:gd name="connsiteX26" fmla="*/ 2758440 w 4409440"/>
                  <a:gd name="connsiteY26" fmla="*/ 1366520 h 3850640"/>
                  <a:gd name="connsiteX27" fmla="*/ 2753360 w 4409440"/>
                  <a:gd name="connsiteY27" fmla="*/ 1386840 h 3850640"/>
                  <a:gd name="connsiteX28" fmla="*/ 2748280 w 4409440"/>
                  <a:gd name="connsiteY28" fmla="*/ 1402080 h 3850640"/>
                  <a:gd name="connsiteX29" fmla="*/ 2738120 w 4409440"/>
                  <a:gd name="connsiteY29" fmla="*/ 1442720 h 3850640"/>
                  <a:gd name="connsiteX30" fmla="*/ 2733040 w 4409440"/>
                  <a:gd name="connsiteY30" fmla="*/ 1457960 h 3850640"/>
                  <a:gd name="connsiteX31" fmla="*/ 2727960 w 4409440"/>
                  <a:gd name="connsiteY31" fmla="*/ 1488440 h 3850640"/>
                  <a:gd name="connsiteX32" fmla="*/ 2717800 w 4409440"/>
                  <a:gd name="connsiteY32" fmla="*/ 1508760 h 3850640"/>
                  <a:gd name="connsiteX33" fmla="*/ 2707640 w 4409440"/>
                  <a:gd name="connsiteY33" fmla="*/ 1534160 h 3850640"/>
                  <a:gd name="connsiteX34" fmla="*/ 2697480 w 4409440"/>
                  <a:gd name="connsiteY34" fmla="*/ 1549400 h 3850640"/>
                  <a:gd name="connsiteX35" fmla="*/ 2687320 w 4409440"/>
                  <a:gd name="connsiteY35" fmla="*/ 1579880 h 3850640"/>
                  <a:gd name="connsiteX36" fmla="*/ 2682240 w 4409440"/>
                  <a:gd name="connsiteY36" fmla="*/ 1595120 h 3850640"/>
                  <a:gd name="connsiteX37" fmla="*/ 2672080 w 4409440"/>
                  <a:gd name="connsiteY37" fmla="*/ 1625600 h 3850640"/>
                  <a:gd name="connsiteX38" fmla="*/ 2677160 w 4409440"/>
                  <a:gd name="connsiteY38" fmla="*/ 1732280 h 3850640"/>
                  <a:gd name="connsiteX39" fmla="*/ 2697480 w 4409440"/>
                  <a:gd name="connsiteY39" fmla="*/ 1752600 h 3850640"/>
                  <a:gd name="connsiteX40" fmla="*/ 2707640 w 4409440"/>
                  <a:gd name="connsiteY40" fmla="*/ 1772920 h 3850640"/>
                  <a:gd name="connsiteX41" fmla="*/ 2722880 w 4409440"/>
                  <a:gd name="connsiteY41" fmla="*/ 1788160 h 3850640"/>
                  <a:gd name="connsiteX42" fmla="*/ 2738120 w 4409440"/>
                  <a:gd name="connsiteY42" fmla="*/ 1808480 h 3850640"/>
                  <a:gd name="connsiteX43" fmla="*/ 2743200 w 4409440"/>
                  <a:gd name="connsiteY43" fmla="*/ 1828800 h 3850640"/>
                  <a:gd name="connsiteX44" fmla="*/ 2783840 w 4409440"/>
                  <a:gd name="connsiteY44" fmla="*/ 1869440 h 3850640"/>
                  <a:gd name="connsiteX45" fmla="*/ 2794000 w 4409440"/>
                  <a:gd name="connsiteY45" fmla="*/ 1889760 h 3850640"/>
                  <a:gd name="connsiteX46" fmla="*/ 2804160 w 4409440"/>
                  <a:gd name="connsiteY46" fmla="*/ 1905000 h 3850640"/>
                  <a:gd name="connsiteX47" fmla="*/ 2809240 w 4409440"/>
                  <a:gd name="connsiteY47" fmla="*/ 1920240 h 3850640"/>
                  <a:gd name="connsiteX48" fmla="*/ 2824480 w 4409440"/>
                  <a:gd name="connsiteY48" fmla="*/ 1940560 h 3850640"/>
                  <a:gd name="connsiteX49" fmla="*/ 2834640 w 4409440"/>
                  <a:gd name="connsiteY49" fmla="*/ 1955800 h 3850640"/>
                  <a:gd name="connsiteX50" fmla="*/ 2849880 w 4409440"/>
                  <a:gd name="connsiteY50" fmla="*/ 1965960 h 3850640"/>
                  <a:gd name="connsiteX51" fmla="*/ 2860040 w 4409440"/>
                  <a:gd name="connsiteY51" fmla="*/ 1981200 h 3850640"/>
                  <a:gd name="connsiteX52" fmla="*/ 2870200 w 4409440"/>
                  <a:gd name="connsiteY52" fmla="*/ 2001520 h 3850640"/>
                  <a:gd name="connsiteX53" fmla="*/ 2885440 w 4409440"/>
                  <a:gd name="connsiteY53" fmla="*/ 2016760 h 3850640"/>
                  <a:gd name="connsiteX54" fmla="*/ 2890520 w 4409440"/>
                  <a:gd name="connsiteY54" fmla="*/ 2032000 h 3850640"/>
                  <a:gd name="connsiteX55" fmla="*/ 2926080 w 4409440"/>
                  <a:gd name="connsiteY55" fmla="*/ 2072640 h 3850640"/>
                  <a:gd name="connsiteX56" fmla="*/ 2956560 w 4409440"/>
                  <a:gd name="connsiteY56" fmla="*/ 2113280 h 3850640"/>
                  <a:gd name="connsiteX57" fmla="*/ 2966720 w 4409440"/>
                  <a:gd name="connsiteY57" fmla="*/ 2128520 h 3850640"/>
                  <a:gd name="connsiteX58" fmla="*/ 2981960 w 4409440"/>
                  <a:gd name="connsiteY58" fmla="*/ 2143760 h 3850640"/>
                  <a:gd name="connsiteX59" fmla="*/ 2992120 w 4409440"/>
                  <a:gd name="connsiteY59" fmla="*/ 2159000 h 3850640"/>
                  <a:gd name="connsiteX60" fmla="*/ 3007360 w 4409440"/>
                  <a:gd name="connsiteY60" fmla="*/ 2174240 h 3850640"/>
                  <a:gd name="connsiteX61" fmla="*/ 3053080 w 4409440"/>
                  <a:gd name="connsiteY61" fmla="*/ 2225040 h 3850640"/>
                  <a:gd name="connsiteX62" fmla="*/ 3088640 w 4409440"/>
                  <a:gd name="connsiteY62" fmla="*/ 2250440 h 3850640"/>
                  <a:gd name="connsiteX63" fmla="*/ 3124200 w 4409440"/>
                  <a:gd name="connsiteY63" fmla="*/ 2275840 h 3850640"/>
                  <a:gd name="connsiteX64" fmla="*/ 3154680 w 4409440"/>
                  <a:gd name="connsiteY64" fmla="*/ 2316480 h 3850640"/>
                  <a:gd name="connsiteX65" fmla="*/ 3185160 w 4409440"/>
                  <a:gd name="connsiteY65" fmla="*/ 2346960 h 3850640"/>
                  <a:gd name="connsiteX66" fmla="*/ 3195320 w 4409440"/>
                  <a:gd name="connsiteY66" fmla="*/ 2362200 h 3850640"/>
                  <a:gd name="connsiteX67" fmla="*/ 3225800 w 4409440"/>
                  <a:gd name="connsiteY67" fmla="*/ 2382520 h 3850640"/>
                  <a:gd name="connsiteX68" fmla="*/ 3241040 w 4409440"/>
                  <a:gd name="connsiteY68" fmla="*/ 2402840 h 3850640"/>
                  <a:gd name="connsiteX69" fmla="*/ 3271520 w 4409440"/>
                  <a:gd name="connsiteY69" fmla="*/ 2453640 h 3850640"/>
                  <a:gd name="connsiteX70" fmla="*/ 3276600 w 4409440"/>
                  <a:gd name="connsiteY70" fmla="*/ 2468880 h 3850640"/>
                  <a:gd name="connsiteX71" fmla="*/ 3322320 w 4409440"/>
                  <a:gd name="connsiteY71" fmla="*/ 2529840 h 3850640"/>
                  <a:gd name="connsiteX72" fmla="*/ 3342640 w 4409440"/>
                  <a:gd name="connsiteY72" fmla="*/ 2575560 h 3850640"/>
                  <a:gd name="connsiteX73" fmla="*/ 3378200 w 4409440"/>
                  <a:gd name="connsiteY73" fmla="*/ 2616200 h 3850640"/>
                  <a:gd name="connsiteX74" fmla="*/ 3398520 w 4409440"/>
                  <a:gd name="connsiteY74" fmla="*/ 2646680 h 3850640"/>
                  <a:gd name="connsiteX75" fmla="*/ 3403600 w 4409440"/>
                  <a:gd name="connsiteY75" fmla="*/ 2667000 h 3850640"/>
                  <a:gd name="connsiteX76" fmla="*/ 3439160 w 4409440"/>
                  <a:gd name="connsiteY76" fmla="*/ 2702560 h 3850640"/>
                  <a:gd name="connsiteX77" fmla="*/ 3454400 w 4409440"/>
                  <a:gd name="connsiteY77" fmla="*/ 2727960 h 3850640"/>
                  <a:gd name="connsiteX78" fmla="*/ 3489960 w 4409440"/>
                  <a:gd name="connsiteY78" fmla="*/ 2763520 h 3850640"/>
                  <a:gd name="connsiteX79" fmla="*/ 3535680 w 4409440"/>
                  <a:gd name="connsiteY79" fmla="*/ 2829560 h 3850640"/>
                  <a:gd name="connsiteX80" fmla="*/ 3550920 w 4409440"/>
                  <a:gd name="connsiteY80" fmla="*/ 2839720 h 3850640"/>
                  <a:gd name="connsiteX81" fmla="*/ 3576320 w 4409440"/>
                  <a:gd name="connsiteY81" fmla="*/ 2865120 h 3850640"/>
                  <a:gd name="connsiteX82" fmla="*/ 3591560 w 4409440"/>
                  <a:gd name="connsiteY82" fmla="*/ 2870200 h 3850640"/>
                  <a:gd name="connsiteX83" fmla="*/ 3606800 w 4409440"/>
                  <a:gd name="connsiteY83" fmla="*/ 2880360 h 3850640"/>
                  <a:gd name="connsiteX84" fmla="*/ 3652520 w 4409440"/>
                  <a:gd name="connsiteY84" fmla="*/ 2941320 h 3850640"/>
                  <a:gd name="connsiteX85" fmla="*/ 3672840 w 4409440"/>
                  <a:gd name="connsiteY85" fmla="*/ 2961640 h 3850640"/>
                  <a:gd name="connsiteX86" fmla="*/ 3693160 w 4409440"/>
                  <a:gd name="connsiteY86" fmla="*/ 3012440 h 3850640"/>
                  <a:gd name="connsiteX87" fmla="*/ 3708400 w 4409440"/>
                  <a:gd name="connsiteY87" fmla="*/ 3027680 h 3850640"/>
                  <a:gd name="connsiteX88" fmla="*/ 3713480 w 4409440"/>
                  <a:gd name="connsiteY88" fmla="*/ 3042920 h 3850640"/>
                  <a:gd name="connsiteX89" fmla="*/ 3749040 w 4409440"/>
                  <a:gd name="connsiteY89" fmla="*/ 3088640 h 3850640"/>
                  <a:gd name="connsiteX90" fmla="*/ 3754120 w 4409440"/>
                  <a:gd name="connsiteY90" fmla="*/ 3103880 h 3850640"/>
                  <a:gd name="connsiteX91" fmla="*/ 3784600 w 4409440"/>
                  <a:gd name="connsiteY91" fmla="*/ 3149600 h 3850640"/>
                  <a:gd name="connsiteX92" fmla="*/ 3799840 w 4409440"/>
                  <a:gd name="connsiteY92" fmla="*/ 3164840 h 3850640"/>
                  <a:gd name="connsiteX93" fmla="*/ 3845560 w 4409440"/>
                  <a:gd name="connsiteY93" fmla="*/ 3195320 h 3850640"/>
                  <a:gd name="connsiteX94" fmla="*/ 3891280 w 4409440"/>
                  <a:gd name="connsiteY94" fmla="*/ 3205480 h 3850640"/>
                  <a:gd name="connsiteX95" fmla="*/ 3911600 w 4409440"/>
                  <a:gd name="connsiteY95" fmla="*/ 3215640 h 3850640"/>
                  <a:gd name="connsiteX96" fmla="*/ 3952240 w 4409440"/>
                  <a:gd name="connsiteY96" fmla="*/ 3225800 h 3850640"/>
                  <a:gd name="connsiteX97" fmla="*/ 3962400 w 4409440"/>
                  <a:gd name="connsiteY97" fmla="*/ 3241040 h 3850640"/>
                  <a:gd name="connsiteX98" fmla="*/ 3992880 w 4409440"/>
                  <a:gd name="connsiteY98" fmla="*/ 3261360 h 3850640"/>
                  <a:gd name="connsiteX99" fmla="*/ 4023360 w 4409440"/>
                  <a:gd name="connsiteY99" fmla="*/ 3307080 h 3850640"/>
                  <a:gd name="connsiteX100" fmla="*/ 4043680 w 4409440"/>
                  <a:gd name="connsiteY100" fmla="*/ 3368040 h 3850640"/>
                  <a:gd name="connsiteX101" fmla="*/ 4053840 w 4409440"/>
                  <a:gd name="connsiteY101" fmla="*/ 3423920 h 3850640"/>
                  <a:gd name="connsiteX102" fmla="*/ 4058920 w 4409440"/>
                  <a:gd name="connsiteY102" fmla="*/ 3439160 h 3850640"/>
                  <a:gd name="connsiteX103" fmla="*/ 4064000 w 4409440"/>
                  <a:gd name="connsiteY103" fmla="*/ 3469640 h 3850640"/>
                  <a:gd name="connsiteX104" fmla="*/ 4084320 w 4409440"/>
                  <a:gd name="connsiteY104" fmla="*/ 3525520 h 3850640"/>
                  <a:gd name="connsiteX105" fmla="*/ 4089400 w 4409440"/>
                  <a:gd name="connsiteY105" fmla="*/ 3550920 h 3850640"/>
                  <a:gd name="connsiteX106" fmla="*/ 4130040 w 4409440"/>
                  <a:gd name="connsiteY106" fmla="*/ 3611880 h 3850640"/>
                  <a:gd name="connsiteX107" fmla="*/ 4140200 w 4409440"/>
                  <a:gd name="connsiteY107" fmla="*/ 3627120 h 3850640"/>
                  <a:gd name="connsiteX108" fmla="*/ 4155440 w 4409440"/>
                  <a:gd name="connsiteY108" fmla="*/ 3642360 h 3850640"/>
                  <a:gd name="connsiteX109" fmla="*/ 4170680 w 4409440"/>
                  <a:gd name="connsiteY109" fmla="*/ 3667760 h 3850640"/>
                  <a:gd name="connsiteX110" fmla="*/ 4196080 w 4409440"/>
                  <a:gd name="connsiteY110" fmla="*/ 3683000 h 3850640"/>
                  <a:gd name="connsiteX111" fmla="*/ 4206240 w 4409440"/>
                  <a:gd name="connsiteY111" fmla="*/ 3698240 h 3850640"/>
                  <a:gd name="connsiteX112" fmla="*/ 4241800 w 4409440"/>
                  <a:gd name="connsiteY112" fmla="*/ 3738880 h 3850640"/>
                  <a:gd name="connsiteX113" fmla="*/ 4251960 w 4409440"/>
                  <a:gd name="connsiteY113" fmla="*/ 3759200 h 3850640"/>
                  <a:gd name="connsiteX114" fmla="*/ 4267200 w 4409440"/>
                  <a:gd name="connsiteY114" fmla="*/ 3794760 h 3850640"/>
                  <a:gd name="connsiteX115" fmla="*/ 4302760 w 4409440"/>
                  <a:gd name="connsiteY115" fmla="*/ 3815080 h 3850640"/>
                  <a:gd name="connsiteX116" fmla="*/ 4328160 w 4409440"/>
                  <a:gd name="connsiteY116" fmla="*/ 3840480 h 3850640"/>
                  <a:gd name="connsiteX117" fmla="*/ 4358640 w 4409440"/>
                  <a:gd name="connsiteY117" fmla="*/ 3850640 h 3850640"/>
                  <a:gd name="connsiteX118" fmla="*/ 4389120 w 4409440"/>
                  <a:gd name="connsiteY118" fmla="*/ 3845560 h 3850640"/>
                  <a:gd name="connsiteX119" fmla="*/ 4394200 w 4409440"/>
                  <a:gd name="connsiteY119" fmla="*/ 3825240 h 3850640"/>
                  <a:gd name="connsiteX120" fmla="*/ 4409440 w 4409440"/>
                  <a:gd name="connsiteY12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58440 w 4409440"/>
                  <a:gd name="connsiteY17" fmla="*/ 1046480 h 3850640"/>
                  <a:gd name="connsiteX18" fmla="*/ 2788920 w 4409440"/>
                  <a:gd name="connsiteY18" fmla="*/ 1117600 h 3850640"/>
                  <a:gd name="connsiteX19" fmla="*/ 2825806 w 4409440"/>
                  <a:gd name="connsiteY19" fmla="*/ 1151835 h 3850640"/>
                  <a:gd name="connsiteX20" fmla="*/ 2877488 w 4409440"/>
                  <a:gd name="connsiteY20" fmla="*/ 1225384 h 3850640"/>
                  <a:gd name="connsiteX21" fmla="*/ 2819400 w 4409440"/>
                  <a:gd name="connsiteY21" fmla="*/ 1270000 h 3850640"/>
                  <a:gd name="connsiteX22" fmla="*/ 2804160 w 4409440"/>
                  <a:gd name="connsiteY22" fmla="*/ 1285240 h 3850640"/>
                  <a:gd name="connsiteX23" fmla="*/ 2794000 w 4409440"/>
                  <a:gd name="connsiteY23" fmla="*/ 1305560 h 3850640"/>
                  <a:gd name="connsiteX24" fmla="*/ 2773680 w 4409440"/>
                  <a:gd name="connsiteY24" fmla="*/ 1336040 h 3850640"/>
                  <a:gd name="connsiteX25" fmla="*/ 2758440 w 4409440"/>
                  <a:gd name="connsiteY25" fmla="*/ 1366520 h 3850640"/>
                  <a:gd name="connsiteX26" fmla="*/ 2753360 w 4409440"/>
                  <a:gd name="connsiteY26" fmla="*/ 1386840 h 3850640"/>
                  <a:gd name="connsiteX27" fmla="*/ 2748280 w 4409440"/>
                  <a:gd name="connsiteY27" fmla="*/ 1402080 h 3850640"/>
                  <a:gd name="connsiteX28" fmla="*/ 2738120 w 4409440"/>
                  <a:gd name="connsiteY28" fmla="*/ 1442720 h 3850640"/>
                  <a:gd name="connsiteX29" fmla="*/ 2733040 w 4409440"/>
                  <a:gd name="connsiteY29" fmla="*/ 1457960 h 3850640"/>
                  <a:gd name="connsiteX30" fmla="*/ 2727960 w 4409440"/>
                  <a:gd name="connsiteY30" fmla="*/ 1488440 h 3850640"/>
                  <a:gd name="connsiteX31" fmla="*/ 2717800 w 4409440"/>
                  <a:gd name="connsiteY31" fmla="*/ 1508760 h 3850640"/>
                  <a:gd name="connsiteX32" fmla="*/ 2707640 w 4409440"/>
                  <a:gd name="connsiteY32" fmla="*/ 1534160 h 3850640"/>
                  <a:gd name="connsiteX33" fmla="*/ 2697480 w 4409440"/>
                  <a:gd name="connsiteY33" fmla="*/ 1549400 h 3850640"/>
                  <a:gd name="connsiteX34" fmla="*/ 2687320 w 4409440"/>
                  <a:gd name="connsiteY34" fmla="*/ 1579880 h 3850640"/>
                  <a:gd name="connsiteX35" fmla="*/ 2682240 w 4409440"/>
                  <a:gd name="connsiteY35" fmla="*/ 1595120 h 3850640"/>
                  <a:gd name="connsiteX36" fmla="*/ 2672080 w 4409440"/>
                  <a:gd name="connsiteY36" fmla="*/ 1625600 h 3850640"/>
                  <a:gd name="connsiteX37" fmla="*/ 2677160 w 4409440"/>
                  <a:gd name="connsiteY37" fmla="*/ 1732280 h 3850640"/>
                  <a:gd name="connsiteX38" fmla="*/ 2697480 w 4409440"/>
                  <a:gd name="connsiteY38" fmla="*/ 1752600 h 3850640"/>
                  <a:gd name="connsiteX39" fmla="*/ 2707640 w 4409440"/>
                  <a:gd name="connsiteY39" fmla="*/ 1772920 h 3850640"/>
                  <a:gd name="connsiteX40" fmla="*/ 2722880 w 4409440"/>
                  <a:gd name="connsiteY40" fmla="*/ 1788160 h 3850640"/>
                  <a:gd name="connsiteX41" fmla="*/ 2738120 w 4409440"/>
                  <a:gd name="connsiteY41" fmla="*/ 1808480 h 3850640"/>
                  <a:gd name="connsiteX42" fmla="*/ 2743200 w 4409440"/>
                  <a:gd name="connsiteY42" fmla="*/ 1828800 h 3850640"/>
                  <a:gd name="connsiteX43" fmla="*/ 2783840 w 4409440"/>
                  <a:gd name="connsiteY43" fmla="*/ 1869440 h 3850640"/>
                  <a:gd name="connsiteX44" fmla="*/ 2794000 w 4409440"/>
                  <a:gd name="connsiteY44" fmla="*/ 1889760 h 3850640"/>
                  <a:gd name="connsiteX45" fmla="*/ 2804160 w 4409440"/>
                  <a:gd name="connsiteY45" fmla="*/ 1905000 h 3850640"/>
                  <a:gd name="connsiteX46" fmla="*/ 2809240 w 4409440"/>
                  <a:gd name="connsiteY46" fmla="*/ 1920240 h 3850640"/>
                  <a:gd name="connsiteX47" fmla="*/ 2824480 w 4409440"/>
                  <a:gd name="connsiteY47" fmla="*/ 1940560 h 3850640"/>
                  <a:gd name="connsiteX48" fmla="*/ 2834640 w 4409440"/>
                  <a:gd name="connsiteY48" fmla="*/ 1955800 h 3850640"/>
                  <a:gd name="connsiteX49" fmla="*/ 2849880 w 4409440"/>
                  <a:gd name="connsiteY49" fmla="*/ 1965960 h 3850640"/>
                  <a:gd name="connsiteX50" fmla="*/ 2860040 w 4409440"/>
                  <a:gd name="connsiteY50" fmla="*/ 1981200 h 3850640"/>
                  <a:gd name="connsiteX51" fmla="*/ 2870200 w 4409440"/>
                  <a:gd name="connsiteY51" fmla="*/ 2001520 h 3850640"/>
                  <a:gd name="connsiteX52" fmla="*/ 2885440 w 4409440"/>
                  <a:gd name="connsiteY52" fmla="*/ 2016760 h 3850640"/>
                  <a:gd name="connsiteX53" fmla="*/ 2890520 w 4409440"/>
                  <a:gd name="connsiteY53" fmla="*/ 2032000 h 3850640"/>
                  <a:gd name="connsiteX54" fmla="*/ 2926080 w 4409440"/>
                  <a:gd name="connsiteY54" fmla="*/ 2072640 h 3850640"/>
                  <a:gd name="connsiteX55" fmla="*/ 2956560 w 4409440"/>
                  <a:gd name="connsiteY55" fmla="*/ 2113280 h 3850640"/>
                  <a:gd name="connsiteX56" fmla="*/ 2966720 w 4409440"/>
                  <a:gd name="connsiteY56" fmla="*/ 2128520 h 3850640"/>
                  <a:gd name="connsiteX57" fmla="*/ 2981960 w 4409440"/>
                  <a:gd name="connsiteY57" fmla="*/ 2143760 h 3850640"/>
                  <a:gd name="connsiteX58" fmla="*/ 2992120 w 4409440"/>
                  <a:gd name="connsiteY58" fmla="*/ 2159000 h 3850640"/>
                  <a:gd name="connsiteX59" fmla="*/ 3007360 w 4409440"/>
                  <a:gd name="connsiteY59" fmla="*/ 2174240 h 3850640"/>
                  <a:gd name="connsiteX60" fmla="*/ 3053080 w 4409440"/>
                  <a:gd name="connsiteY60" fmla="*/ 2225040 h 3850640"/>
                  <a:gd name="connsiteX61" fmla="*/ 3088640 w 4409440"/>
                  <a:gd name="connsiteY61" fmla="*/ 2250440 h 3850640"/>
                  <a:gd name="connsiteX62" fmla="*/ 3124200 w 4409440"/>
                  <a:gd name="connsiteY62" fmla="*/ 2275840 h 3850640"/>
                  <a:gd name="connsiteX63" fmla="*/ 3154680 w 4409440"/>
                  <a:gd name="connsiteY63" fmla="*/ 2316480 h 3850640"/>
                  <a:gd name="connsiteX64" fmla="*/ 3185160 w 4409440"/>
                  <a:gd name="connsiteY64" fmla="*/ 2346960 h 3850640"/>
                  <a:gd name="connsiteX65" fmla="*/ 3195320 w 4409440"/>
                  <a:gd name="connsiteY65" fmla="*/ 2362200 h 3850640"/>
                  <a:gd name="connsiteX66" fmla="*/ 3225800 w 4409440"/>
                  <a:gd name="connsiteY66" fmla="*/ 2382520 h 3850640"/>
                  <a:gd name="connsiteX67" fmla="*/ 3241040 w 4409440"/>
                  <a:gd name="connsiteY67" fmla="*/ 2402840 h 3850640"/>
                  <a:gd name="connsiteX68" fmla="*/ 3271520 w 4409440"/>
                  <a:gd name="connsiteY68" fmla="*/ 2453640 h 3850640"/>
                  <a:gd name="connsiteX69" fmla="*/ 3276600 w 4409440"/>
                  <a:gd name="connsiteY69" fmla="*/ 2468880 h 3850640"/>
                  <a:gd name="connsiteX70" fmla="*/ 3322320 w 4409440"/>
                  <a:gd name="connsiteY70" fmla="*/ 2529840 h 3850640"/>
                  <a:gd name="connsiteX71" fmla="*/ 3342640 w 4409440"/>
                  <a:gd name="connsiteY71" fmla="*/ 2575560 h 3850640"/>
                  <a:gd name="connsiteX72" fmla="*/ 3378200 w 4409440"/>
                  <a:gd name="connsiteY72" fmla="*/ 2616200 h 3850640"/>
                  <a:gd name="connsiteX73" fmla="*/ 3398520 w 4409440"/>
                  <a:gd name="connsiteY73" fmla="*/ 2646680 h 3850640"/>
                  <a:gd name="connsiteX74" fmla="*/ 3403600 w 4409440"/>
                  <a:gd name="connsiteY74" fmla="*/ 2667000 h 3850640"/>
                  <a:gd name="connsiteX75" fmla="*/ 3439160 w 4409440"/>
                  <a:gd name="connsiteY75" fmla="*/ 2702560 h 3850640"/>
                  <a:gd name="connsiteX76" fmla="*/ 3454400 w 4409440"/>
                  <a:gd name="connsiteY76" fmla="*/ 2727960 h 3850640"/>
                  <a:gd name="connsiteX77" fmla="*/ 3489960 w 4409440"/>
                  <a:gd name="connsiteY77" fmla="*/ 2763520 h 3850640"/>
                  <a:gd name="connsiteX78" fmla="*/ 3535680 w 4409440"/>
                  <a:gd name="connsiteY78" fmla="*/ 2829560 h 3850640"/>
                  <a:gd name="connsiteX79" fmla="*/ 3550920 w 4409440"/>
                  <a:gd name="connsiteY79" fmla="*/ 2839720 h 3850640"/>
                  <a:gd name="connsiteX80" fmla="*/ 3576320 w 4409440"/>
                  <a:gd name="connsiteY80" fmla="*/ 2865120 h 3850640"/>
                  <a:gd name="connsiteX81" fmla="*/ 3591560 w 4409440"/>
                  <a:gd name="connsiteY81" fmla="*/ 2870200 h 3850640"/>
                  <a:gd name="connsiteX82" fmla="*/ 3606800 w 4409440"/>
                  <a:gd name="connsiteY82" fmla="*/ 2880360 h 3850640"/>
                  <a:gd name="connsiteX83" fmla="*/ 3652520 w 4409440"/>
                  <a:gd name="connsiteY83" fmla="*/ 2941320 h 3850640"/>
                  <a:gd name="connsiteX84" fmla="*/ 3672840 w 4409440"/>
                  <a:gd name="connsiteY84" fmla="*/ 2961640 h 3850640"/>
                  <a:gd name="connsiteX85" fmla="*/ 3693160 w 4409440"/>
                  <a:gd name="connsiteY85" fmla="*/ 3012440 h 3850640"/>
                  <a:gd name="connsiteX86" fmla="*/ 3708400 w 4409440"/>
                  <a:gd name="connsiteY86" fmla="*/ 3027680 h 3850640"/>
                  <a:gd name="connsiteX87" fmla="*/ 3713480 w 4409440"/>
                  <a:gd name="connsiteY87" fmla="*/ 3042920 h 3850640"/>
                  <a:gd name="connsiteX88" fmla="*/ 3749040 w 4409440"/>
                  <a:gd name="connsiteY88" fmla="*/ 3088640 h 3850640"/>
                  <a:gd name="connsiteX89" fmla="*/ 3754120 w 4409440"/>
                  <a:gd name="connsiteY89" fmla="*/ 3103880 h 3850640"/>
                  <a:gd name="connsiteX90" fmla="*/ 3784600 w 4409440"/>
                  <a:gd name="connsiteY90" fmla="*/ 3149600 h 3850640"/>
                  <a:gd name="connsiteX91" fmla="*/ 3799840 w 4409440"/>
                  <a:gd name="connsiteY91" fmla="*/ 3164840 h 3850640"/>
                  <a:gd name="connsiteX92" fmla="*/ 3845560 w 4409440"/>
                  <a:gd name="connsiteY92" fmla="*/ 3195320 h 3850640"/>
                  <a:gd name="connsiteX93" fmla="*/ 3891280 w 4409440"/>
                  <a:gd name="connsiteY93" fmla="*/ 3205480 h 3850640"/>
                  <a:gd name="connsiteX94" fmla="*/ 3911600 w 4409440"/>
                  <a:gd name="connsiteY94" fmla="*/ 3215640 h 3850640"/>
                  <a:gd name="connsiteX95" fmla="*/ 3952240 w 4409440"/>
                  <a:gd name="connsiteY95" fmla="*/ 3225800 h 3850640"/>
                  <a:gd name="connsiteX96" fmla="*/ 3962400 w 4409440"/>
                  <a:gd name="connsiteY96" fmla="*/ 3241040 h 3850640"/>
                  <a:gd name="connsiteX97" fmla="*/ 3992880 w 4409440"/>
                  <a:gd name="connsiteY97" fmla="*/ 3261360 h 3850640"/>
                  <a:gd name="connsiteX98" fmla="*/ 4023360 w 4409440"/>
                  <a:gd name="connsiteY98" fmla="*/ 3307080 h 3850640"/>
                  <a:gd name="connsiteX99" fmla="*/ 4043680 w 4409440"/>
                  <a:gd name="connsiteY99" fmla="*/ 3368040 h 3850640"/>
                  <a:gd name="connsiteX100" fmla="*/ 4053840 w 4409440"/>
                  <a:gd name="connsiteY100" fmla="*/ 3423920 h 3850640"/>
                  <a:gd name="connsiteX101" fmla="*/ 4058920 w 4409440"/>
                  <a:gd name="connsiteY101" fmla="*/ 3439160 h 3850640"/>
                  <a:gd name="connsiteX102" fmla="*/ 4064000 w 4409440"/>
                  <a:gd name="connsiteY102" fmla="*/ 3469640 h 3850640"/>
                  <a:gd name="connsiteX103" fmla="*/ 4084320 w 4409440"/>
                  <a:gd name="connsiteY103" fmla="*/ 3525520 h 3850640"/>
                  <a:gd name="connsiteX104" fmla="*/ 4089400 w 4409440"/>
                  <a:gd name="connsiteY104" fmla="*/ 3550920 h 3850640"/>
                  <a:gd name="connsiteX105" fmla="*/ 4130040 w 4409440"/>
                  <a:gd name="connsiteY105" fmla="*/ 3611880 h 3850640"/>
                  <a:gd name="connsiteX106" fmla="*/ 4140200 w 4409440"/>
                  <a:gd name="connsiteY106" fmla="*/ 3627120 h 3850640"/>
                  <a:gd name="connsiteX107" fmla="*/ 4155440 w 4409440"/>
                  <a:gd name="connsiteY107" fmla="*/ 3642360 h 3850640"/>
                  <a:gd name="connsiteX108" fmla="*/ 4170680 w 4409440"/>
                  <a:gd name="connsiteY108" fmla="*/ 3667760 h 3850640"/>
                  <a:gd name="connsiteX109" fmla="*/ 4196080 w 4409440"/>
                  <a:gd name="connsiteY109" fmla="*/ 3683000 h 3850640"/>
                  <a:gd name="connsiteX110" fmla="*/ 4206240 w 4409440"/>
                  <a:gd name="connsiteY110" fmla="*/ 3698240 h 3850640"/>
                  <a:gd name="connsiteX111" fmla="*/ 4241800 w 4409440"/>
                  <a:gd name="connsiteY111" fmla="*/ 3738880 h 3850640"/>
                  <a:gd name="connsiteX112" fmla="*/ 4251960 w 4409440"/>
                  <a:gd name="connsiteY112" fmla="*/ 3759200 h 3850640"/>
                  <a:gd name="connsiteX113" fmla="*/ 4267200 w 4409440"/>
                  <a:gd name="connsiteY113" fmla="*/ 3794760 h 3850640"/>
                  <a:gd name="connsiteX114" fmla="*/ 4302760 w 4409440"/>
                  <a:gd name="connsiteY114" fmla="*/ 3815080 h 3850640"/>
                  <a:gd name="connsiteX115" fmla="*/ 4328160 w 4409440"/>
                  <a:gd name="connsiteY115" fmla="*/ 3840480 h 3850640"/>
                  <a:gd name="connsiteX116" fmla="*/ 4358640 w 4409440"/>
                  <a:gd name="connsiteY116" fmla="*/ 3850640 h 3850640"/>
                  <a:gd name="connsiteX117" fmla="*/ 4389120 w 4409440"/>
                  <a:gd name="connsiteY117" fmla="*/ 3845560 h 3850640"/>
                  <a:gd name="connsiteX118" fmla="*/ 4394200 w 4409440"/>
                  <a:gd name="connsiteY118" fmla="*/ 3825240 h 3850640"/>
                  <a:gd name="connsiteX119" fmla="*/ 4409440 w 4409440"/>
                  <a:gd name="connsiteY11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88920 w 4409440"/>
                  <a:gd name="connsiteY17" fmla="*/ 1117600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19400 w 4409440"/>
                  <a:gd name="connsiteY20" fmla="*/ 1270000 h 3850640"/>
                  <a:gd name="connsiteX21" fmla="*/ 2804160 w 4409440"/>
                  <a:gd name="connsiteY21" fmla="*/ 1285240 h 3850640"/>
                  <a:gd name="connsiteX22" fmla="*/ 2794000 w 4409440"/>
                  <a:gd name="connsiteY22" fmla="*/ 1305560 h 3850640"/>
                  <a:gd name="connsiteX23" fmla="*/ 2773680 w 4409440"/>
                  <a:gd name="connsiteY23" fmla="*/ 1336040 h 3850640"/>
                  <a:gd name="connsiteX24" fmla="*/ 2758440 w 4409440"/>
                  <a:gd name="connsiteY24" fmla="*/ 1366520 h 3850640"/>
                  <a:gd name="connsiteX25" fmla="*/ 2753360 w 4409440"/>
                  <a:gd name="connsiteY25" fmla="*/ 1386840 h 3850640"/>
                  <a:gd name="connsiteX26" fmla="*/ 2748280 w 4409440"/>
                  <a:gd name="connsiteY26" fmla="*/ 1402080 h 3850640"/>
                  <a:gd name="connsiteX27" fmla="*/ 2738120 w 4409440"/>
                  <a:gd name="connsiteY27" fmla="*/ 1442720 h 3850640"/>
                  <a:gd name="connsiteX28" fmla="*/ 2733040 w 4409440"/>
                  <a:gd name="connsiteY28" fmla="*/ 1457960 h 3850640"/>
                  <a:gd name="connsiteX29" fmla="*/ 2727960 w 4409440"/>
                  <a:gd name="connsiteY29" fmla="*/ 1488440 h 3850640"/>
                  <a:gd name="connsiteX30" fmla="*/ 2717800 w 4409440"/>
                  <a:gd name="connsiteY30" fmla="*/ 1508760 h 3850640"/>
                  <a:gd name="connsiteX31" fmla="*/ 2707640 w 4409440"/>
                  <a:gd name="connsiteY31" fmla="*/ 1534160 h 3850640"/>
                  <a:gd name="connsiteX32" fmla="*/ 2697480 w 4409440"/>
                  <a:gd name="connsiteY32" fmla="*/ 1549400 h 3850640"/>
                  <a:gd name="connsiteX33" fmla="*/ 2687320 w 4409440"/>
                  <a:gd name="connsiteY33" fmla="*/ 1579880 h 3850640"/>
                  <a:gd name="connsiteX34" fmla="*/ 2682240 w 4409440"/>
                  <a:gd name="connsiteY34" fmla="*/ 1595120 h 3850640"/>
                  <a:gd name="connsiteX35" fmla="*/ 2672080 w 4409440"/>
                  <a:gd name="connsiteY35" fmla="*/ 1625600 h 3850640"/>
                  <a:gd name="connsiteX36" fmla="*/ 2677160 w 4409440"/>
                  <a:gd name="connsiteY36" fmla="*/ 1732280 h 3850640"/>
                  <a:gd name="connsiteX37" fmla="*/ 2697480 w 4409440"/>
                  <a:gd name="connsiteY37" fmla="*/ 1752600 h 3850640"/>
                  <a:gd name="connsiteX38" fmla="*/ 2707640 w 4409440"/>
                  <a:gd name="connsiteY38" fmla="*/ 1772920 h 3850640"/>
                  <a:gd name="connsiteX39" fmla="*/ 2722880 w 4409440"/>
                  <a:gd name="connsiteY39" fmla="*/ 1788160 h 3850640"/>
                  <a:gd name="connsiteX40" fmla="*/ 2738120 w 4409440"/>
                  <a:gd name="connsiteY40" fmla="*/ 1808480 h 3850640"/>
                  <a:gd name="connsiteX41" fmla="*/ 2743200 w 4409440"/>
                  <a:gd name="connsiteY41" fmla="*/ 1828800 h 3850640"/>
                  <a:gd name="connsiteX42" fmla="*/ 2783840 w 4409440"/>
                  <a:gd name="connsiteY42" fmla="*/ 1869440 h 3850640"/>
                  <a:gd name="connsiteX43" fmla="*/ 2794000 w 4409440"/>
                  <a:gd name="connsiteY43" fmla="*/ 1889760 h 3850640"/>
                  <a:gd name="connsiteX44" fmla="*/ 2804160 w 4409440"/>
                  <a:gd name="connsiteY44" fmla="*/ 1905000 h 3850640"/>
                  <a:gd name="connsiteX45" fmla="*/ 2809240 w 4409440"/>
                  <a:gd name="connsiteY45" fmla="*/ 1920240 h 3850640"/>
                  <a:gd name="connsiteX46" fmla="*/ 2824480 w 4409440"/>
                  <a:gd name="connsiteY46" fmla="*/ 1940560 h 3850640"/>
                  <a:gd name="connsiteX47" fmla="*/ 2834640 w 4409440"/>
                  <a:gd name="connsiteY47" fmla="*/ 1955800 h 3850640"/>
                  <a:gd name="connsiteX48" fmla="*/ 2849880 w 4409440"/>
                  <a:gd name="connsiteY48" fmla="*/ 1965960 h 3850640"/>
                  <a:gd name="connsiteX49" fmla="*/ 2860040 w 4409440"/>
                  <a:gd name="connsiteY49" fmla="*/ 1981200 h 3850640"/>
                  <a:gd name="connsiteX50" fmla="*/ 2870200 w 4409440"/>
                  <a:gd name="connsiteY50" fmla="*/ 2001520 h 3850640"/>
                  <a:gd name="connsiteX51" fmla="*/ 2885440 w 4409440"/>
                  <a:gd name="connsiteY51" fmla="*/ 2016760 h 3850640"/>
                  <a:gd name="connsiteX52" fmla="*/ 2890520 w 4409440"/>
                  <a:gd name="connsiteY52" fmla="*/ 2032000 h 3850640"/>
                  <a:gd name="connsiteX53" fmla="*/ 2926080 w 4409440"/>
                  <a:gd name="connsiteY53" fmla="*/ 2072640 h 3850640"/>
                  <a:gd name="connsiteX54" fmla="*/ 2956560 w 4409440"/>
                  <a:gd name="connsiteY54" fmla="*/ 2113280 h 3850640"/>
                  <a:gd name="connsiteX55" fmla="*/ 2966720 w 4409440"/>
                  <a:gd name="connsiteY55" fmla="*/ 2128520 h 3850640"/>
                  <a:gd name="connsiteX56" fmla="*/ 2981960 w 4409440"/>
                  <a:gd name="connsiteY56" fmla="*/ 2143760 h 3850640"/>
                  <a:gd name="connsiteX57" fmla="*/ 2992120 w 4409440"/>
                  <a:gd name="connsiteY57" fmla="*/ 2159000 h 3850640"/>
                  <a:gd name="connsiteX58" fmla="*/ 3007360 w 4409440"/>
                  <a:gd name="connsiteY58" fmla="*/ 2174240 h 3850640"/>
                  <a:gd name="connsiteX59" fmla="*/ 3053080 w 4409440"/>
                  <a:gd name="connsiteY59" fmla="*/ 2225040 h 3850640"/>
                  <a:gd name="connsiteX60" fmla="*/ 3088640 w 4409440"/>
                  <a:gd name="connsiteY60" fmla="*/ 2250440 h 3850640"/>
                  <a:gd name="connsiteX61" fmla="*/ 3124200 w 4409440"/>
                  <a:gd name="connsiteY61" fmla="*/ 2275840 h 3850640"/>
                  <a:gd name="connsiteX62" fmla="*/ 3154680 w 4409440"/>
                  <a:gd name="connsiteY62" fmla="*/ 2316480 h 3850640"/>
                  <a:gd name="connsiteX63" fmla="*/ 3185160 w 4409440"/>
                  <a:gd name="connsiteY63" fmla="*/ 2346960 h 3850640"/>
                  <a:gd name="connsiteX64" fmla="*/ 3195320 w 4409440"/>
                  <a:gd name="connsiteY64" fmla="*/ 2362200 h 3850640"/>
                  <a:gd name="connsiteX65" fmla="*/ 3225800 w 4409440"/>
                  <a:gd name="connsiteY65" fmla="*/ 2382520 h 3850640"/>
                  <a:gd name="connsiteX66" fmla="*/ 3241040 w 4409440"/>
                  <a:gd name="connsiteY66" fmla="*/ 2402840 h 3850640"/>
                  <a:gd name="connsiteX67" fmla="*/ 3271520 w 4409440"/>
                  <a:gd name="connsiteY67" fmla="*/ 2453640 h 3850640"/>
                  <a:gd name="connsiteX68" fmla="*/ 3276600 w 4409440"/>
                  <a:gd name="connsiteY68" fmla="*/ 2468880 h 3850640"/>
                  <a:gd name="connsiteX69" fmla="*/ 3322320 w 4409440"/>
                  <a:gd name="connsiteY69" fmla="*/ 2529840 h 3850640"/>
                  <a:gd name="connsiteX70" fmla="*/ 3342640 w 4409440"/>
                  <a:gd name="connsiteY70" fmla="*/ 2575560 h 3850640"/>
                  <a:gd name="connsiteX71" fmla="*/ 3378200 w 4409440"/>
                  <a:gd name="connsiteY71" fmla="*/ 2616200 h 3850640"/>
                  <a:gd name="connsiteX72" fmla="*/ 3398520 w 4409440"/>
                  <a:gd name="connsiteY72" fmla="*/ 2646680 h 3850640"/>
                  <a:gd name="connsiteX73" fmla="*/ 3403600 w 4409440"/>
                  <a:gd name="connsiteY73" fmla="*/ 2667000 h 3850640"/>
                  <a:gd name="connsiteX74" fmla="*/ 3439160 w 4409440"/>
                  <a:gd name="connsiteY74" fmla="*/ 2702560 h 3850640"/>
                  <a:gd name="connsiteX75" fmla="*/ 3454400 w 4409440"/>
                  <a:gd name="connsiteY75" fmla="*/ 2727960 h 3850640"/>
                  <a:gd name="connsiteX76" fmla="*/ 3489960 w 4409440"/>
                  <a:gd name="connsiteY76" fmla="*/ 2763520 h 3850640"/>
                  <a:gd name="connsiteX77" fmla="*/ 3535680 w 4409440"/>
                  <a:gd name="connsiteY77" fmla="*/ 2829560 h 3850640"/>
                  <a:gd name="connsiteX78" fmla="*/ 3550920 w 4409440"/>
                  <a:gd name="connsiteY78" fmla="*/ 2839720 h 3850640"/>
                  <a:gd name="connsiteX79" fmla="*/ 3576320 w 4409440"/>
                  <a:gd name="connsiteY79" fmla="*/ 2865120 h 3850640"/>
                  <a:gd name="connsiteX80" fmla="*/ 3591560 w 4409440"/>
                  <a:gd name="connsiteY80" fmla="*/ 2870200 h 3850640"/>
                  <a:gd name="connsiteX81" fmla="*/ 3606800 w 4409440"/>
                  <a:gd name="connsiteY81" fmla="*/ 2880360 h 3850640"/>
                  <a:gd name="connsiteX82" fmla="*/ 3652520 w 4409440"/>
                  <a:gd name="connsiteY82" fmla="*/ 2941320 h 3850640"/>
                  <a:gd name="connsiteX83" fmla="*/ 3672840 w 4409440"/>
                  <a:gd name="connsiteY83" fmla="*/ 2961640 h 3850640"/>
                  <a:gd name="connsiteX84" fmla="*/ 3693160 w 4409440"/>
                  <a:gd name="connsiteY84" fmla="*/ 3012440 h 3850640"/>
                  <a:gd name="connsiteX85" fmla="*/ 3708400 w 4409440"/>
                  <a:gd name="connsiteY85" fmla="*/ 3027680 h 3850640"/>
                  <a:gd name="connsiteX86" fmla="*/ 3713480 w 4409440"/>
                  <a:gd name="connsiteY86" fmla="*/ 3042920 h 3850640"/>
                  <a:gd name="connsiteX87" fmla="*/ 3749040 w 4409440"/>
                  <a:gd name="connsiteY87" fmla="*/ 3088640 h 3850640"/>
                  <a:gd name="connsiteX88" fmla="*/ 3754120 w 4409440"/>
                  <a:gd name="connsiteY88" fmla="*/ 3103880 h 3850640"/>
                  <a:gd name="connsiteX89" fmla="*/ 3784600 w 4409440"/>
                  <a:gd name="connsiteY89" fmla="*/ 3149600 h 3850640"/>
                  <a:gd name="connsiteX90" fmla="*/ 3799840 w 4409440"/>
                  <a:gd name="connsiteY90" fmla="*/ 3164840 h 3850640"/>
                  <a:gd name="connsiteX91" fmla="*/ 3845560 w 4409440"/>
                  <a:gd name="connsiteY91" fmla="*/ 3195320 h 3850640"/>
                  <a:gd name="connsiteX92" fmla="*/ 3891280 w 4409440"/>
                  <a:gd name="connsiteY92" fmla="*/ 3205480 h 3850640"/>
                  <a:gd name="connsiteX93" fmla="*/ 3911600 w 4409440"/>
                  <a:gd name="connsiteY93" fmla="*/ 3215640 h 3850640"/>
                  <a:gd name="connsiteX94" fmla="*/ 3952240 w 4409440"/>
                  <a:gd name="connsiteY94" fmla="*/ 3225800 h 3850640"/>
                  <a:gd name="connsiteX95" fmla="*/ 3962400 w 4409440"/>
                  <a:gd name="connsiteY95" fmla="*/ 3241040 h 3850640"/>
                  <a:gd name="connsiteX96" fmla="*/ 3992880 w 4409440"/>
                  <a:gd name="connsiteY96" fmla="*/ 3261360 h 3850640"/>
                  <a:gd name="connsiteX97" fmla="*/ 4023360 w 4409440"/>
                  <a:gd name="connsiteY97" fmla="*/ 3307080 h 3850640"/>
                  <a:gd name="connsiteX98" fmla="*/ 4043680 w 4409440"/>
                  <a:gd name="connsiteY98" fmla="*/ 3368040 h 3850640"/>
                  <a:gd name="connsiteX99" fmla="*/ 4053840 w 4409440"/>
                  <a:gd name="connsiteY99" fmla="*/ 3423920 h 3850640"/>
                  <a:gd name="connsiteX100" fmla="*/ 4058920 w 4409440"/>
                  <a:gd name="connsiteY100" fmla="*/ 3439160 h 3850640"/>
                  <a:gd name="connsiteX101" fmla="*/ 4064000 w 4409440"/>
                  <a:gd name="connsiteY101" fmla="*/ 3469640 h 3850640"/>
                  <a:gd name="connsiteX102" fmla="*/ 4084320 w 4409440"/>
                  <a:gd name="connsiteY102" fmla="*/ 3525520 h 3850640"/>
                  <a:gd name="connsiteX103" fmla="*/ 4089400 w 4409440"/>
                  <a:gd name="connsiteY103" fmla="*/ 3550920 h 3850640"/>
                  <a:gd name="connsiteX104" fmla="*/ 4130040 w 4409440"/>
                  <a:gd name="connsiteY104" fmla="*/ 3611880 h 3850640"/>
                  <a:gd name="connsiteX105" fmla="*/ 4140200 w 4409440"/>
                  <a:gd name="connsiteY105" fmla="*/ 3627120 h 3850640"/>
                  <a:gd name="connsiteX106" fmla="*/ 4155440 w 4409440"/>
                  <a:gd name="connsiteY106" fmla="*/ 3642360 h 3850640"/>
                  <a:gd name="connsiteX107" fmla="*/ 4170680 w 4409440"/>
                  <a:gd name="connsiteY107" fmla="*/ 3667760 h 3850640"/>
                  <a:gd name="connsiteX108" fmla="*/ 4196080 w 4409440"/>
                  <a:gd name="connsiteY108" fmla="*/ 3683000 h 3850640"/>
                  <a:gd name="connsiteX109" fmla="*/ 4206240 w 4409440"/>
                  <a:gd name="connsiteY109" fmla="*/ 3698240 h 3850640"/>
                  <a:gd name="connsiteX110" fmla="*/ 4241800 w 4409440"/>
                  <a:gd name="connsiteY110" fmla="*/ 3738880 h 3850640"/>
                  <a:gd name="connsiteX111" fmla="*/ 4251960 w 4409440"/>
                  <a:gd name="connsiteY111" fmla="*/ 3759200 h 3850640"/>
                  <a:gd name="connsiteX112" fmla="*/ 4267200 w 4409440"/>
                  <a:gd name="connsiteY112" fmla="*/ 3794760 h 3850640"/>
                  <a:gd name="connsiteX113" fmla="*/ 4302760 w 4409440"/>
                  <a:gd name="connsiteY113" fmla="*/ 3815080 h 3850640"/>
                  <a:gd name="connsiteX114" fmla="*/ 4328160 w 4409440"/>
                  <a:gd name="connsiteY114" fmla="*/ 3840480 h 3850640"/>
                  <a:gd name="connsiteX115" fmla="*/ 4358640 w 4409440"/>
                  <a:gd name="connsiteY115" fmla="*/ 3850640 h 3850640"/>
                  <a:gd name="connsiteX116" fmla="*/ 4389120 w 4409440"/>
                  <a:gd name="connsiteY116" fmla="*/ 3845560 h 3850640"/>
                  <a:gd name="connsiteX117" fmla="*/ 4394200 w 4409440"/>
                  <a:gd name="connsiteY117" fmla="*/ 3825240 h 3850640"/>
                  <a:gd name="connsiteX118" fmla="*/ 4409440 w 4409440"/>
                  <a:gd name="connsiteY11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19400 w 4409440"/>
                  <a:gd name="connsiteY20" fmla="*/ 1270000 h 3850640"/>
                  <a:gd name="connsiteX21" fmla="*/ 2804160 w 4409440"/>
                  <a:gd name="connsiteY21" fmla="*/ 1285240 h 3850640"/>
                  <a:gd name="connsiteX22" fmla="*/ 2794000 w 4409440"/>
                  <a:gd name="connsiteY22" fmla="*/ 1305560 h 3850640"/>
                  <a:gd name="connsiteX23" fmla="*/ 2773680 w 4409440"/>
                  <a:gd name="connsiteY23" fmla="*/ 1336040 h 3850640"/>
                  <a:gd name="connsiteX24" fmla="*/ 2758440 w 4409440"/>
                  <a:gd name="connsiteY24" fmla="*/ 1366520 h 3850640"/>
                  <a:gd name="connsiteX25" fmla="*/ 2753360 w 4409440"/>
                  <a:gd name="connsiteY25" fmla="*/ 1386840 h 3850640"/>
                  <a:gd name="connsiteX26" fmla="*/ 2748280 w 4409440"/>
                  <a:gd name="connsiteY26" fmla="*/ 1402080 h 3850640"/>
                  <a:gd name="connsiteX27" fmla="*/ 2738120 w 4409440"/>
                  <a:gd name="connsiteY27" fmla="*/ 1442720 h 3850640"/>
                  <a:gd name="connsiteX28" fmla="*/ 2733040 w 4409440"/>
                  <a:gd name="connsiteY28" fmla="*/ 1457960 h 3850640"/>
                  <a:gd name="connsiteX29" fmla="*/ 2727960 w 4409440"/>
                  <a:gd name="connsiteY29" fmla="*/ 1488440 h 3850640"/>
                  <a:gd name="connsiteX30" fmla="*/ 2717800 w 4409440"/>
                  <a:gd name="connsiteY30" fmla="*/ 1508760 h 3850640"/>
                  <a:gd name="connsiteX31" fmla="*/ 2707640 w 4409440"/>
                  <a:gd name="connsiteY31" fmla="*/ 1534160 h 3850640"/>
                  <a:gd name="connsiteX32" fmla="*/ 2697480 w 4409440"/>
                  <a:gd name="connsiteY32" fmla="*/ 1549400 h 3850640"/>
                  <a:gd name="connsiteX33" fmla="*/ 2687320 w 4409440"/>
                  <a:gd name="connsiteY33" fmla="*/ 1579880 h 3850640"/>
                  <a:gd name="connsiteX34" fmla="*/ 2682240 w 4409440"/>
                  <a:gd name="connsiteY34" fmla="*/ 1595120 h 3850640"/>
                  <a:gd name="connsiteX35" fmla="*/ 2672080 w 4409440"/>
                  <a:gd name="connsiteY35" fmla="*/ 1625600 h 3850640"/>
                  <a:gd name="connsiteX36" fmla="*/ 2677160 w 4409440"/>
                  <a:gd name="connsiteY36" fmla="*/ 1732280 h 3850640"/>
                  <a:gd name="connsiteX37" fmla="*/ 2697480 w 4409440"/>
                  <a:gd name="connsiteY37" fmla="*/ 1752600 h 3850640"/>
                  <a:gd name="connsiteX38" fmla="*/ 2707640 w 4409440"/>
                  <a:gd name="connsiteY38" fmla="*/ 1772920 h 3850640"/>
                  <a:gd name="connsiteX39" fmla="*/ 2722880 w 4409440"/>
                  <a:gd name="connsiteY39" fmla="*/ 1788160 h 3850640"/>
                  <a:gd name="connsiteX40" fmla="*/ 2738120 w 4409440"/>
                  <a:gd name="connsiteY40" fmla="*/ 1808480 h 3850640"/>
                  <a:gd name="connsiteX41" fmla="*/ 2743200 w 4409440"/>
                  <a:gd name="connsiteY41" fmla="*/ 1828800 h 3850640"/>
                  <a:gd name="connsiteX42" fmla="*/ 2783840 w 4409440"/>
                  <a:gd name="connsiteY42" fmla="*/ 1869440 h 3850640"/>
                  <a:gd name="connsiteX43" fmla="*/ 2794000 w 4409440"/>
                  <a:gd name="connsiteY43" fmla="*/ 1889760 h 3850640"/>
                  <a:gd name="connsiteX44" fmla="*/ 2804160 w 4409440"/>
                  <a:gd name="connsiteY44" fmla="*/ 1905000 h 3850640"/>
                  <a:gd name="connsiteX45" fmla="*/ 2809240 w 4409440"/>
                  <a:gd name="connsiteY45" fmla="*/ 1920240 h 3850640"/>
                  <a:gd name="connsiteX46" fmla="*/ 2824480 w 4409440"/>
                  <a:gd name="connsiteY46" fmla="*/ 1940560 h 3850640"/>
                  <a:gd name="connsiteX47" fmla="*/ 2834640 w 4409440"/>
                  <a:gd name="connsiteY47" fmla="*/ 1955800 h 3850640"/>
                  <a:gd name="connsiteX48" fmla="*/ 2849880 w 4409440"/>
                  <a:gd name="connsiteY48" fmla="*/ 1965960 h 3850640"/>
                  <a:gd name="connsiteX49" fmla="*/ 2860040 w 4409440"/>
                  <a:gd name="connsiteY49" fmla="*/ 1981200 h 3850640"/>
                  <a:gd name="connsiteX50" fmla="*/ 2870200 w 4409440"/>
                  <a:gd name="connsiteY50" fmla="*/ 2001520 h 3850640"/>
                  <a:gd name="connsiteX51" fmla="*/ 2885440 w 4409440"/>
                  <a:gd name="connsiteY51" fmla="*/ 2016760 h 3850640"/>
                  <a:gd name="connsiteX52" fmla="*/ 2890520 w 4409440"/>
                  <a:gd name="connsiteY52" fmla="*/ 2032000 h 3850640"/>
                  <a:gd name="connsiteX53" fmla="*/ 2926080 w 4409440"/>
                  <a:gd name="connsiteY53" fmla="*/ 2072640 h 3850640"/>
                  <a:gd name="connsiteX54" fmla="*/ 2956560 w 4409440"/>
                  <a:gd name="connsiteY54" fmla="*/ 2113280 h 3850640"/>
                  <a:gd name="connsiteX55" fmla="*/ 2966720 w 4409440"/>
                  <a:gd name="connsiteY55" fmla="*/ 2128520 h 3850640"/>
                  <a:gd name="connsiteX56" fmla="*/ 2981960 w 4409440"/>
                  <a:gd name="connsiteY56" fmla="*/ 2143760 h 3850640"/>
                  <a:gd name="connsiteX57" fmla="*/ 2992120 w 4409440"/>
                  <a:gd name="connsiteY57" fmla="*/ 2159000 h 3850640"/>
                  <a:gd name="connsiteX58" fmla="*/ 3007360 w 4409440"/>
                  <a:gd name="connsiteY58" fmla="*/ 2174240 h 3850640"/>
                  <a:gd name="connsiteX59" fmla="*/ 3053080 w 4409440"/>
                  <a:gd name="connsiteY59" fmla="*/ 2225040 h 3850640"/>
                  <a:gd name="connsiteX60" fmla="*/ 3088640 w 4409440"/>
                  <a:gd name="connsiteY60" fmla="*/ 2250440 h 3850640"/>
                  <a:gd name="connsiteX61" fmla="*/ 3124200 w 4409440"/>
                  <a:gd name="connsiteY61" fmla="*/ 2275840 h 3850640"/>
                  <a:gd name="connsiteX62" fmla="*/ 3154680 w 4409440"/>
                  <a:gd name="connsiteY62" fmla="*/ 2316480 h 3850640"/>
                  <a:gd name="connsiteX63" fmla="*/ 3185160 w 4409440"/>
                  <a:gd name="connsiteY63" fmla="*/ 2346960 h 3850640"/>
                  <a:gd name="connsiteX64" fmla="*/ 3195320 w 4409440"/>
                  <a:gd name="connsiteY64" fmla="*/ 2362200 h 3850640"/>
                  <a:gd name="connsiteX65" fmla="*/ 3225800 w 4409440"/>
                  <a:gd name="connsiteY65" fmla="*/ 2382520 h 3850640"/>
                  <a:gd name="connsiteX66" fmla="*/ 3241040 w 4409440"/>
                  <a:gd name="connsiteY66" fmla="*/ 2402840 h 3850640"/>
                  <a:gd name="connsiteX67" fmla="*/ 3271520 w 4409440"/>
                  <a:gd name="connsiteY67" fmla="*/ 2453640 h 3850640"/>
                  <a:gd name="connsiteX68" fmla="*/ 3276600 w 4409440"/>
                  <a:gd name="connsiteY68" fmla="*/ 2468880 h 3850640"/>
                  <a:gd name="connsiteX69" fmla="*/ 3322320 w 4409440"/>
                  <a:gd name="connsiteY69" fmla="*/ 2529840 h 3850640"/>
                  <a:gd name="connsiteX70" fmla="*/ 3342640 w 4409440"/>
                  <a:gd name="connsiteY70" fmla="*/ 2575560 h 3850640"/>
                  <a:gd name="connsiteX71" fmla="*/ 3378200 w 4409440"/>
                  <a:gd name="connsiteY71" fmla="*/ 2616200 h 3850640"/>
                  <a:gd name="connsiteX72" fmla="*/ 3398520 w 4409440"/>
                  <a:gd name="connsiteY72" fmla="*/ 2646680 h 3850640"/>
                  <a:gd name="connsiteX73" fmla="*/ 3403600 w 4409440"/>
                  <a:gd name="connsiteY73" fmla="*/ 2667000 h 3850640"/>
                  <a:gd name="connsiteX74" fmla="*/ 3439160 w 4409440"/>
                  <a:gd name="connsiteY74" fmla="*/ 2702560 h 3850640"/>
                  <a:gd name="connsiteX75" fmla="*/ 3454400 w 4409440"/>
                  <a:gd name="connsiteY75" fmla="*/ 2727960 h 3850640"/>
                  <a:gd name="connsiteX76" fmla="*/ 3489960 w 4409440"/>
                  <a:gd name="connsiteY76" fmla="*/ 2763520 h 3850640"/>
                  <a:gd name="connsiteX77" fmla="*/ 3535680 w 4409440"/>
                  <a:gd name="connsiteY77" fmla="*/ 2829560 h 3850640"/>
                  <a:gd name="connsiteX78" fmla="*/ 3550920 w 4409440"/>
                  <a:gd name="connsiteY78" fmla="*/ 2839720 h 3850640"/>
                  <a:gd name="connsiteX79" fmla="*/ 3576320 w 4409440"/>
                  <a:gd name="connsiteY79" fmla="*/ 2865120 h 3850640"/>
                  <a:gd name="connsiteX80" fmla="*/ 3591560 w 4409440"/>
                  <a:gd name="connsiteY80" fmla="*/ 2870200 h 3850640"/>
                  <a:gd name="connsiteX81" fmla="*/ 3606800 w 4409440"/>
                  <a:gd name="connsiteY81" fmla="*/ 2880360 h 3850640"/>
                  <a:gd name="connsiteX82" fmla="*/ 3652520 w 4409440"/>
                  <a:gd name="connsiteY82" fmla="*/ 2941320 h 3850640"/>
                  <a:gd name="connsiteX83" fmla="*/ 3672840 w 4409440"/>
                  <a:gd name="connsiteY83" fmla="*/ 2961640 h 3850640"/>
                  <a:gd name="connsiteX84" fmla="*/ 3693160 w 4409440"/>
                  <a:gd name="connsiteY84" fmla="*/ 3012440 h 3850640"/>
                  <a:gd name="connsiteX85" fmla="*/ 3708400 w 4409440"/>
                  <a:gd name="connsiteY85" fmla="*/ 3027680 h 3850640"/>
                  <a:gd name="connsiteX86" fmla="*/ 3713480 w 4409440"/>
                  <a:gd name="connsiteY86" fmla="*/ 3042920 h 3850640"/>
                  <a:gd name="connsiteX87" fmla="*/ 3749040 w 4409440"/>
                  <a:gd name="connsiteY87" fmla="*/ 3088640 h 3850640"/>
                  <a:gd name="connsiteX88" fmla="*/ 3754120 w 4409440"/>
                  <a:gd name="connsiteY88" fmla="*/ 3103880 h 3850640"/>
                  <a:gd name="connsiteX89" fmla="*/ 3784600 w 4409440"/>
                  <a:gd name="connsiteY89" fmla="*/ 3149600 h 3850640"/>
                  <a:gd name="connsiteX90" fmla="*/ 3799840 w 4409440"/>
                  <a:gd name="connsiteY90" fmla="*/ 3164840 h 3850640"/>
                  <a:gd name="connsiteX91" fmla="*/ 3845560 w 4409440"/>
                  <a:gd name="connsiteY91" fmla="*/ 3195320 h 3850640"/>
                  <a:gd name="connsiteX92" fmla="*/ 3891280 w 4409440"/>
                  <a:gd name="connsiteY92" fmla="*/ 3205480 h 3850640"/>
                  <a:gd name="connsiteX93" fmla="*/ 3911600 w 4409440"/>
                  <a:gd name="connsiteY93" fmla="*/ 3215640 h 3850640"/>
                  <a:gd name="connsiteX94" fmla="*/ 3952240 w 4409440"/>
                  <a:gd name="connsiteY94" fmla="*/ 3225800 h 3850640"/>
                  <a:gd name="connsiteX95" fmla="*/ 3962400 w 4409440"/>
                  <a:gd name="connsiteY95" fmla="*/ 3241040 h 3850640"/>
                  <a:gd name="connsiteX96" fmla="*/ 3992880 w 4409440"/>
                  <a:gd name="connsiteY96" fmla="*/ 3261360 h 3850640"/>
                  <a:gd name="connsiteX97" fmla="*/ 4023360 w 4409440"/>
                  <a:gd name="connsiteY97" fmla="*/ 3307080 h 3850640"/>
                  <a:gd name="connsiteX98" fmla="*/ 4043680 w 4409440"/>
                  <a:gd name="connsiteY98" fmla="*/ 3368040 h 3850640"/>
                  <a:gd name="connsiteX99" fmla="*/ 4053840 w 4409440"/>
                  <a:gd name="connsiteY99" fmla="*/ 3423920 h 3850640"/>
                  <a:gd name="connsiteX100" fmla="*/ 4058920 w 4409440"/>
                  <a:gd name="connsiteY100" fmla="*/ 3439160 h 3850640"/>
                  <a:gd name="connsiteX101" fmla="*/ 4064000 w 4409440"/>
                  <a:gd name="connsiteY101" fmla="*/ 3469640 h 3850640"/>
                  <a:gd name="connsiteX102" fmla="*/ 4084320 w 4409440"/>
                  <a:gd name="connsiteY102" fmla="*/ 3525520 h 3850640"/>
                  <a:gd name="connsiteX103" fmla="*/ 4089400 w 4409440"/>
                  <a:gd name="connsiteY103" fmla="*/ 3550920 h 3850640"/>
                  <a:gd name="connsiteX104" fmla="*/ 4130040 w 4409440"/>
                  <a:gd name="connsiteY104" fmla="*/ 3611880 h 3850640"/>
                  <a:gd name="connsiteX105" fmla="*/ 4140200 w 4409440"/>
                  <a:gd name="connsiteY105" fmla="*/ 3627120 h 3850640"/>
                  <a:gd name="connsiteX106" fmla="*/ 4155440 w 4409440"/>
                  <a:gd name="connsiteY106" fmla="*/ 3642360 h 3850640"/>
                  <a:gd name="connsiteX107" fmla="*/ 4170680 w 4409440"/>
                  <a:gd name="connsiteY107" fmla="*/ 3667760 h 3850640"/>
                  <a:gd name="connsiteX108" fmla="*/ 4196080 w 4409440"/>
                  <a:gd name="connsiteY108" fmla="*/ 3683000 h 3850640"/>
                  <a:gd name="connsiteX109" fmla="*/ 4206240 w 4409440"/>
                  <a:gd name="connsiteY109" fmla="*/ 3698240 h 3850640"/>
                  <a:gd name="connsiteX110" fmla="*/ 4241800 w 4409440"/>
                  <a:gd name="connsiteY110" fmla="*/ 3738880 h 3850640"/>
                  <a:gd name="connsiteX111" fmla="*/ 4251960 w 4409440"/>
                  <a:gd name="connsiteY111" fmla="*/ 3759200 h 3850640"/>
                  <a:gd name="connsiteX112" fmla="*/ 4267200 w 4409440"/>
                  <a:gd name="connsiteY112" fmla="*/ 3794760 h 3850640"/>
                  <a:gd name="connsiteX113" fmla="*/ 4302760 w 4409440"/>
                  <a:gd name="connsiteY113" fmla="*/ 3815080 h 3850640"/>
                  <a:gd name="connsiteX114" fmla="*/ 4328160 w 4409440"/>
                  <a:gd name="connsiteY114" fmla="*/ 3840480 h 3850640"/>
                  <a:gd name="connsiteX115" fmla="*/ 4358640 w 4409440"/>
                  <a:gd name="connsiteY115" fmla="*/ 3850640 h 3850640"/>
                  <a:gd name="connsiteX116" fmla="*/ 4389120 w 4409440"/>
                  <a:gd name="connsiteY116" fmla="*/ 3845560 h 3850640"/>
                  <a:gd name="connsiteX117" fmla="*/ 4394200 w 4409440"/>
                  <a:gd name="connsiteY117" fmla="*/ 3825240 h 3850640"/>
                  <a:gd name="connsiteX118" fmla="*/ 4409440 w 4409440"/>
                  <a:gd name="connsiteY11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19400 w 4409440"/>
                  <a:gd name="connsiteY20" fmla="*/ 1270000 h 3850640"/>
                  <a:gd name="connsiteX21" fmla="*/ 2860482 w 4409440"/>
                  <a:gd name="connsiteY21" fmla="*/ 1305119 h 3850640"/>
                  <a:gd name="connsiteX22" fmla="*/ 2794000 w 4409440"/>
                  <a:gd name="connsiteY22" fmla="*/ 1305560 h 3850640"/>
                  <a:gd name="connsiteX23" fmla="*/ 2773680 w 4409440"/>
                  <a:gd name="connsiteY23" fmla="*/ 1336040 h 3850640"/>
                  <a:gd name="connsiteX24" fmla="*/ 2758440 w 4409440"/>
                  <a:gd name="connsiteY24" fmla="*/ 1366520 h 3850640"/>
                  <a:gd name="connsiteX25" fmla="*/ 2753360 w 4409440"/>
                  <a:gd name="connsiteY25" fmla="*/ 1386840 h 3850640"/>
                  <a:gd name="connsiteX26" fmla="*/ 2748280 w 4409440"/>
                  <a:gd name="connsiteY26" fmla="*/ 1402080 h 3850640"/>
                  <a:gd name="connsiteX27" fmla="*/ 2738120 w 4409440"/>
                  <a:gd name="connsiteY27" fmla="*/ 1442720 h 3850640"/>
                  <a:gd name="connsiteX28" fmla="*/ 2733040 w 4409440"/>
                  <a:gd name="connsiteY28" fmla="*/ 1457960 h 3850640"/>
                  <a:gd name="connsiteX29" fmla="*/ 2727960 w 4409440"/>
                  <a:gd name="connsiteY29" fmla="*/ 1488440 h 3850640"/>
                  <a:gd name="connsiteX30" fmla="*/ 2717800 w 4409440"/>
                  <a:gd name="connsiteY30" fmla="*/ 1508760 h 3850640"/>
                  <a:gd name="connsiteX31" fmla="*/ 2707640 w 4409440"/>
                  <a:gd name="connsiteY31" fmla="*/ 1534160 h 3850640"/>
                  <a:gd name="connsiteX32" fmla="*/ 2697480 w 4409440"/>
                  <a:gd name="connsiteY32" fmla="*/ 1549400 h 3850640"/>
                  <a:gd name="connsiteX33" fmla="*/ 2687320 w 4409440"/>
                  <a:gd name="connsiteY33" fmla="*/ 1579880 h 3850640"/>
                  <a:gd name="connsiteX34" fmla="*/ 2682240 w 4409440"/>
                  <a:gd name="connsiteY34" fmla="*/ 1595120 h 3850640"/>
                  <a:gd name="connsiteX35" fmla="*/ 2672080 w 4409440"/>
                  <a:gd name="connsiteY35" fmla="*/ 1625600 h 3850640"/>
                  <a:gd name="connsiteX36" fmla="*/ 2677160 w 4409440"/>
                  <a:gd name="connsiteY36" fmla="*/ 1732280 h 3850640"/>
                  <a:gd name="connsiteX37" fmla="*/ 2697480 w 4409440"/>
                  <a:gd name="connsiteY37" fmla="*/ 1752600 h 3850640"/>
                  <a:gd name="connsiteX38" fmla="*/ 2707640 w 4409440"/>
                  <a:gd name="connsiteY38" fmla="*/ 1772920 h 3850640"/>
                  <a:gd name="connsiteX39" fmla="*/ 2722880 w 4409440"/>
                  <a:gd name="connsiteY39" fmla="*/ 1788160 h 3850640"/>
                  <a:gd name="connsiteX40" fmla="*/ 2738120 w 4409440"/>
                  <a:gd name="connsiteY40" fmla="*/ 1808480 h 3850640"/>
                  <a:gd name="connsiteX41" fmla="*/ 2743200 w 4409440"/>
                  <a:gd name="connsiteY41" fmla="*/ 1828800 h 3850640"/>
                  <a:gd name="connsiteX42" fmla="*/ 2783840 w 4409440"/>
                  <a:gd name="connsiteY42" fmla="*/ 1869440 h 3850640"/>
                  <a:gd name="connsiteX43" fmla="*/ 2794000 w 4409440"/>
                  <a:gd name="connsiteY43" fmla="*/ 1889760 h 3850640"/>
                  <a:gd name="connsiteX44" fmla="*/ 2804160 w 4409440"/>
                  <a:gd name="connsiteY44" fmla="*/ 1905000 h 3850640"/>
                  <a:gd name="connsiteX45" fmla="*/ 2809240 w 4409440"/>
                  <a:gd name="connsiteY45" fmla="*/ 1920240 h 3850640"/>
                  <a:gd name="connsiteX46" fmla="*/ 2824480 w 4409440"/>
                  <a:gd name="connsiteY46" fmla="*/ 1940560 h 3850640"/>
                  <a:gd name="connsiteX47" fmla="*/ 2834640 w 4409440"/>
                  <a:gd name="connsiteY47" fmla="*/ 1955800 h 3850640"/>
                  <a:gd name="connsiteX48" fmla="*/ 2849880 w 4409440"/>
                  <a:gd name="connsiteY48" fmla="*/ 1965960 h 3850640"/>
                  <a:gd name="connsiteX49" fmla="*/ 2860040 w 4409440"/>
                  <a:gd name="connsiteY49" fmla="*/ 1981200 h 3850640"/>
                  <a:gd name="connsiteX50" fmla="*/ 2870200 w 4409440"/>
                  <a:gd name="connsiteY50" fmla="*/ 2001520 h 3850640"/>
                  <a:gd name="connsiteX51" fmla="*/ 2885440 w 4409440"/>
                  <a:gd name="connsiteY51" fmla="*/ 2016760 h 3850640"/>
                  <a:gd name="connsiteX52" fmla="*/ 2890520 w 4409440"/>
                  <a:gd name="connsiteY52" fmla="*/ 2032000 h 3850640"/>
                  <a:gd name="connsiteX53" fmla="*/ 2926080 w 4409440"/>
                  <a:gd name="connsiteY53" fmla="*/ 2072640 h 3850640"/>
                  <a:gd name="connsiteX54" fmla="*/ 2956560 w 4409440"/>
                  <a:gd name="connsiteY54" fmla="*/ 2113280 h 3850640"/>
                  <a:gd name="connsiteX55" fmla="*/ 2966720 w 4409440"/>
                  <a:gd name="connsiteY55" fmla="*/ 2128520 h 3850640"/>
                  <a:gd name="connsiteX56" fmla="*/ 2981960 w 4409440"/>
                  <a:gd name="connsiteY56" fmla="*/ 2143760 h 3850640"/>
                  <a:gd name="connsiteX57" fmla="*/ 2992120 w 4409440"/>
                  <a:gd name="connsiteY57" fmla="*/ 2159000 h 3850640"/>
                  <a:gd name="connsiteX58" fmla="*/ 3007360 w 4409440"/>
                  <a:gd name="connsiteY58" fmla="*/ 2174240 h 3850640"/>
                  <a:gd name="connsiteX59" fmla="*/ 3053080 w 4409440"/>
                  <a:gd name="connsiteY59" fmla="*/ 2225040 h 3850640"/>
                  <a:gd name="connsiteX60" fmla="*/ 3088640 w 4409440"/>
                  <a:gd name="connsiteY60" fmla="*/ 2250440 h 3850640"/>
                  <a:gd name="connsiteX61" fmla="*/ 3124200 w 4409440"/>
                  <a:gd name="connsiteY61" fmla="*/ 2275840 h 3850640"/>
                  <a:gd name="connsiteX62" fmla="*/ 3154680 w 4409440"/>
                  <a:gd name="connsiteY62" fmla="*/ 2316480 h 3850640"/>
                  <a:gd name="connsiteX63" fmla="*/ 3185160 w 4409440"/>
                  <a:gd name="connsiteY63" fmla="*/ 2346960 h 3850640"/>
                  <a:gd name="connsiteX64" fmla="*/ 3195320 w 4409440"/>
                  <a:gd name="connsiteY64" fmla="*/ 2362200 h 3850640"/>
                  <a:gd name="connsiteX65" fmla="*/ 3225800 w 4409440"/>
                  <a:gd name="connsiteY65" fmla="*/ 2382520 h 3850640"/>
                  <a:gd name="connsiteX66" fmla="*/ 3241040 w 4409440"/>
                  <a:gd name="connsiteY66" fmla="*/ 2402840 h 3850640"/>
                  <a:gd name="connsiteX67" fmla="*/ 3271520 w 4409440"/>
                  <a:gd name="connsiteY67" fmla="*/ 2453640 h 3850640"/>
                  <a:gd name="connsiteX68" fmla="*/ 3276600 w 4409440"/>
                  <a:gd name="connsiteY68" fmla="*/ 2468880 h 3850640"/>
                  <a:gd name="connsiteX69" fmla="*/ 3322320 w 4409440"/>
                  <a:gd name="connsiteY69" fmla="*/ 2529840 h 3850640"/>
                  <a:gd name="connsiteX70" fmla="*/ 3342640 w 4409440"/>
                  <a:gd name="connsiteY70" fmla="*/ 2575560 h 3850640"/>
                  <a:gd name="connsiteX71" fmla="*/ 3378200 w 4409440"/>
                  <a:gd name="connsiteY71" fmla="*/ 2616200 h 3850640"/>
                  <a:gd name="connsiteX72" fmla="*/ 3398520 w 4409440"/>
                  <a:gd name="connsiteY72" fmla="*/ 2646680 h 3850640"/>
                  <a:gd name="connsiteX73" fmla="*/ 3403600 w 4409440"/>
                  <a:gd name="connsiteY73" fmla="*/ 2667000 h 3850640"/>
                  <a:gd name="connsiteX74" fmla="*/ 3439160 w 4409440"/>
                  <a:gd name="connsiteY74" fmla="*/ 2702560 h 3850640"/>
                  <a:gd name="connsiteX75" fmla="*/ 3454400 w 4409440"/>
                  <a:gd name="connsiteY75" fmla="*/ 2727960 h 3850640"/>
                  <a:gd name="connsiteX76" fmla="*/ 3489960 w 4409440"/>
                  <a:gd name="connsiteY76" fmla="*/ 2763520 h 3850640"/>
                  <a:gd name="connsiteX77" fmla="*/ 3535680 w 4409440"/>
                  <a:gd name="connsiteY77" fmla="*/ 2829560 h 3850640"/>
                  <a:gd name="connsiteX78" fmla="*/ 3550920 w 4409440"/>
                  <a:gd name="connsiteY78" fmla="*/ 2839720 h 3850640"/>
                  <a:gd name="connsiteX79" fmla="*/ 3576320 w 4409440"/>
                  <a:gd name="connsiteY79" fmla="*/ 2865120 h 3850640"/>
                  <a:gd name="connsiteX80" fmla="*/ 3591560 w 4409440"/>
                  <a:gd name="connsiteY80" fmla="*/ 2870200 h 3850640"/>
                  <a:gd name="connsiteX81" fmla="*/ 3606800 w 4409440"/>
                  <a:gd name="connsiteY81" fmla="*/ 2880360 h 3850640"/>
                  <a:gd name="connsiteX82" fmla="*/ 3652520 w 4409440"/>
                  <a:gd name="connsiteY82" fmla="*/ 2941320 h 3850640"/>
                  <a:gd name="connsiteX83" fmla="*/ 3672840 w 4409440"/>
                  <a:gd name="connsiteY83" fmla="*/ 2961640 h 3850640"/>
                  <a:gd name="connsiteX84" fmla="*/ 3693160 w 4409440"/>
                  <a:gd name="connsiteY84" fmla="*/ 3012440 h 3850640"/>
                  <a:gd name="connsiteX85" fmla="*/ 3708400 w 4409440"/>
                  <a:gd name="connsiteY85" fmla="*/ 3027680 h 3850640"/>
                  <a:gd name="connsiteX86" fmla="*/ 3713480 w 4409440"/>
                  <a:gd name="connsiteY86" fmla="*/ 3042920 h 3850640"/>
                  <a:gd name="connsiteX87" fmla="*/ 3749040 w 4409440"/>
                  <a:gd name="connsiteY87" fmla="*/ 3088640 h 3850640"/>
                  <a:gd name="connsiteX88" fmla="*/ 3754120 w 4409440"/>
                  <a:gd name="connsiteY88" fmla="*/ 3103880 h 3850640"/>
                  <a:gd name="connsiteX89" fmla="*/ 3784600 w 4409440"/>
                  <a:gd name="connsiteY89" fmla="*/ 3149600 h 3850640"/>
                  <a:gd name="connsiteX90" fmla="*/ 3799840 w 4409440"/>
                  <a:gd name="connsiteY90" fmla="*/ 3164840 h 3850640"/>
                  <a:gd name="connsiteX91" fmla="*/ 3845560 w 4409440"/>
                  <a:gd name="connsiteY91" fmla="*/ 3195320 h 3850640"/>
                  <a:gd name="connsiteX92" fmla="*/ 3891280 w 4409440"/>
                  <a:gd name="connsiteY92" fmla="*/ 3205480 h 3850640"/>
                  <a:gd name="connsiteX93" fmla="*/ 3911600 w 4409440"/>
                  <a:gd name="connsiteY93" fmla="*/ 3215640 h 3850640"/>
                  <a:gd name="connsiteX94" fmla="*/ 3952240 w 4409440"/>
                  <a:gd name="connsiteY94" fmla="*/ 3225800 h 3850640"/>
                  <a:gd name="connsiteX95" fmla="*/ 3962400 w 4409440"/>
                  <a:gd name="connsiteY95" fmla="*/ 3241040 h 3850640"/>
                  <a:gd name="connsiteX96" fmla="*/ 3992880 w 4409440"/>
                  <a:gd name="connsiteY96" fmla="*/ 3261360 h 3850640"/>
                  <a:gd name="connsiteX97" fmla="*/ 4023360 w 4409440"/>
                  <a:gd name="connsiteY97" fmla="*/ 3307080 h 3850640"/>
                  <a:gd name="connsiteX98" fmla="*/ 4043680 w 4409440"/>
                  <a:gd name="connsiteY98" fmla="*/ 3368040 h 3850640"/>
                  <a:gd name="connsiteX99" fmla="*/ 4053840 w 4409440"/>
                  <a:gd name="connsiteY99" fmla="*/ 3423920 h 3850640"/>
                  <a:gd name="connsiteX100" fmla="*/ 4058920 w 4409440"/>
                  <a:gd name="connsiteY100" fmla="*/ 3439160 h 3850640"/>
                  <a:gd name="connsiteX101" fmla="*/ 4064000 w 4409440"/>
                  <a:gd name="connsiteY101" fmla="*/ 3469640 h 3850640"/>
                  <a:gd name="connsiteX102" fmla="*/ 4084320 w 4409440"/>
                  <a:gd name="connsiteY102" fmla="*/ 3525520 h 3850640"/>
                  <a:gd name="connsiteX103" fmla="*/ 4089400 w 4409440"/>
                  <a:gd name="connsiteY103" fmla="*/ 3550920 h 3850640"/>
                  <a:gd name="connsiteX104" fmla="*/ 4130040 w 4409440"/>
                  <a:gd name="connsiteY104" fmla="*/ 3611880 h 3850640"/>
                  <a:gd name="connsiteX105" fmla="*/ 4140200 w 4409440"/>
                  <a:gd name="connsiteY105" fmla="*/ 3627120 h 3850640"/>
                  <a:gd name="connsiteX106" fmla="*/ 4155440 w 4409440"/>
                  <a:gd name="connsiteY106" fmla="*/ 3642360 h 3850640"/>
                  <a:gd name="connsiteX107" fmla="*/ 4170680 w 4409440"/>
                  <a:gd name="connsiteY107" fmla="*/ 3667760 h 3850640"/>
                  <a:gd name="connsiteX108" fmla="*/ 4196080 w 4409440"/>
                  <a:gd name="connsiteY108" fmla="*/ 3683000 h 3850640"/>
                  <a:gd name="connsiteX109" fmla="*/ 4206240 w 4409440"/>
                  <a:gd name="connsiteY109" fmla="*/ 3698240 h 3850640"/>
                  <a:gd name="connsiteX110" fmla="*/ 4241800 w 4409440"/>
                  <a:gd name="connsiteY110" fmla="*/ 3738880 h 3850640"/>
                  <a:gd name="connsiteX111" fmla="*/ 4251960 w 4409440"/>
                  <a:gd name="connsiteY111" fmla="*/ 3759200 h 3850640"/>
                  <a:gd name="connsiteX112" fmla="*/ 4267200 w 4409440"/>
                  <a:gd name="connsiteY112" fmla="*/ 3794760 h 3850640"/>
                  <a:gd name="connsiteX113" fmla="*/ 4302760 w 4409440"/>
                  <a:gd name="connsiteY113" fmla="*/ 3815080 h 3850640"/>
                  <a:gd name="connsiteX114" fmla="*/ 4328160 w 4409440"/>
                  <a:gd name="connsiteY114" fmla="*/ 3840480 h 3850640"/>
                  <a:gd name="connsiteX115" fmla="*/ 4358640 w 4409440"/>
                  <a:gd name="connsiteY115" fmla="*/ 3850640 h 3850640"/>
                  <a:gd name="connsiteX116" fmla="*/ 4389120 w 4409440"/>
                  <a:gd name="connsiteY116" fmla="*/ 3845560 h 3850640"/>
                  <a:gd name="connsiteX117" fmla="*/ 4394200 w 4409440"/>
                  <a:gd name="connsiteY117" fmla="*/ 3825240 h 3850640"/>
                  <a:gd name="connsiteX118" fmla="*/ 4409440 w 4409440"/>
                  <a:gd name="connsiteY11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94000 w 4409440"/>
                  <a:gd name="connsiteY21" fmla="*/ 1305560 h 3850640"/>
                  <a:gd name="connsiteX22" fmla="*/ 2773680 w 4409440"/>
                  <a:gd name="connsiteY22" fmla="*/ 1336040 h 3850640"/>
                  <a:gd name="connsiteX23" fmla="*/ 2758440 w 4409440"/>
                  <a:gd name="connsiteY23" fmla="*/ 1366520 h 3850640"/>
                  <a:gd name="connsiteX24" fmla="*/ 2753360 w 4409440"/>
                  <a:gd name="connsiteY24" fmla="*/ 1386840 h 3850640"/>
                  <a:gd name="connsiteX25" fmla="*/ 2748280 w 4409440"/>
                  <a:gd name="connsiteY25" fmla="*/ 1402080 h 3850640"/>
                  <a:gd name="connsiteX26" fmla="*/ 2738120 w 4409440"/>
                  <a:gd name="connsiteY26" fmla="*/ 1442720 h 3850640"/>
                  <a:gd name="connsiteX27" fmla="*/ 2733040 w 4409440"/>
                  <a:gd name="connsiteY27" fmla="*/ 1457960 h 3850640"/>
                  <a:gd name="connsiteX28" fmla="*/ 2727960 w 4409440"/>
                  <a:gd name="connsiteY28" fmla="*/ 1488440 h 3850640"/>
                  <a:gd name="connsiteX29" fmla="*/ 2717800 w 4409440"/>
                  <a:gd name="connsiteY29" fmla="*/ 1508760 h 3850640"/>
                  <a:gd name="connsiteX30" fmla="*/ 2707640 w 4409440"/>
                  <a:gd name="connsiteY30" fmla="*/ 1534160 h 3850640"/>
                  <a:gd name="connsiteX31" fmla="*/ 2697480 w 4409440"/>
                  <a:gd name="connsiteY31" fmla="*/ 1549400 h 3850640"/>
                  <a:gd name="connsiteX32" fmla="*/ 2687320 w 4409440"/>
                  <a:gd name="connsiteY32" fmla="*/ 1579880 h 3850640"/>
                  <a:gd name="connsiteX33" fmla="*/ 2682240 w 4409440"/>
                  <a:gd name="connsiteY33" fmla="*/ 1595120 h 3850640"/>
                  <a:gd name="connsiteX34" fmla="*/ 2672080 w 4409440"/>
                  <a:gd name="connsiteY34" fmla="*/ 1625600 h 3850640"/>
                  <a:gd name="connsiteX35" fmla="*/ 2677160 w 4409440"/>
                  <a:gd name="connsiteY35" fmla="*/ 1732280 h 3850640"/>
                  <a:gd name="connsiteX36" fmla="*/ 2697480 w 4409440"/>
                  <a:gd name="connsiteY36" fmla="*/ 1752600 h 3850640"/>
                  <a:gd name="connsiteX37" fmla="*/ 2707640 w 4409440"/>
                  <a:gd name="connsiteY37" fmla="*/ 1772920 h 3850640"/>
                  <a:gd name="connsiteX38" fmla="*/ 2722880 w 4409440"/>
                  <a:gd name="connsiteY38" fmla="*/ 1788160 h 3850640"/>
                  <a:gd name="connsiteX39" fmla="*/ 2738120 w 4409440"/>
                  <a:gd name="connsiteY39" fmla="*/ 1808480 h 3850640"/>
                  <a:gd name="connsiteX40" fmla="*/ 2743200 w 4409440"/>
                  <a:gd name="connsiteY40" fmla="*/ 1828800 h 3850640"/>
                  <a:gd name="connsiteX41" fmla="*/ 2783840 w 4409440"/>
                  <a:gd name="connsiteY41" fmla="*/ 1869440 h 3850640"/>
                  <a:gd name="connsiteX42" fmla="*/ 2794000 w 4409440"/>
                  <a:gd name="connsiteY42" fmla="*/ 1889760 h 3850640"/>
                  <a:gd name="connsiteX43" fmla="*/ 2804160 w 4409440"/>
                  <a:gd name="connsiteY43" fmla="*/ 1905000 h 3850640"/>
                  <a:gd name="connsiteX44" fmla="*/ 2809240 w 4409440"/>
                  <a:gd name="connsiteY44" fmla="*/ 1920240 h 3850640"/>
                  <a:gd name="connsiteX45" fmla="*/ 2824480 w 4409440"/>
                  <a:gd name="connsiteY45" fmla="*/ 1940560 h 3850640"/>
                  <a:gd name="connsiteX46" fmla="*/ 2834640 w 4409440"/>
                  <a:gd name="connsiteY46" fmla="*/ 1955800 h 3850640"/>
                  <a:gd name="connsiteX47" fmla="*/ 2849880 w 4409440"/>
                  <a:gd name="connsiteY47" fmla="*/ 1965960 h 3850640"/>
                  <a:gd name="connsiteX48" fmla="*/ 2860040 w 4409440"/>
                  <a:gd name="connsiteY48" fmla="*/ 1981200 h 3850640"/>
                  <a:gd name="connsiteX49" fmla="*/ 2870200 w 4409440"/>
                  <a:gd name="connsiteY49" fmla="*/ 2001520 h 3850640"/>
                  <a:gd name="connsiteX50" fmla="*/ 2885440 w 4409440"/>
                  <a:gd name="connsiteY50" fmla="*/ 2016760 h 3850640"/>
                  <a:gd name="connsiteX51" fmla="*/ 2890520 w 4409440"/>
                  <a:gd name="connsiteY51" fmla="*/ 2032000 h 3850640"/>
                  <a:gd name="connsiteX52" fmla="*/ 2926080 w 4409440"/>
                  <a:gd name="connsiteY52" fmla="*/ 2072640 h 3850640"/>
                  <a:gd name="connsiteX53" fmla="*/ 2956560 w 4409440"/>
                  <a:gd name="connsiteY53" fmla="*/ 2113280 h 3850640"/>
                  <a:gd name="connsiteX54" fmla="*/ 2966720 w 4409440"/>
                  <a:gd name="connsiteY54" fmla="*/ 2128520 h 3850640"/>
                  <a:gd name="connsiteX55" fmla="*/ 2981960 w 4409440"/>
                  <a:gd name="connsiteY55" fmla="*/ 2143760 h 3850640"/>
                  <a:gd name="connsiteX56" fmla="*/ 2992120 w 4409440"/>
                  <a:gd name="connsiteY56" fmla="*/ 2159000 h 3850640"/>
                  <a:gd name="connsiteX57" fmla="*/ 3007360 w 4409440"/>
                  <a:gd name="connsiteY57" fmla="*/ 2174240 h 3850640"/>
                  <a:gd name="connsiteX58" fmla="*/ 3053080 w 4409440"/>
                  <a:gd name="connsiteY58" fmla="*/ 2225040 h 3850640"/>
                  <a:gd name="connsiteX59" fmla="*/ 3088640 w 4409440"/>
                  <a:gd name="connsiteY59" fmla="*/ 2250440 h 3850640"/>
                  <a:gd name="connsiteX60" fmla="*/ 3124200 w 4409440"/>
                  <a:gd name="connsiteY60" fmla="*/ 2275840 h 3850640"/>
                  <a:gd name="connsiteX61" fmla="*/ 3154680 w 4409440"/>
                  <a:gd name="connsiteY61" fmla="*/ 2316480 h 3850640"/>
                  <a:gd name="connsiteX62" fmla="*/ 3185160 w 4409440"/>
                  <a:gd name="connsiteY62" fmla="*/ 2346960 h 3850640"/>
                  <a:gd name="connsiteX63" fmla="*/ 3195320 w 4409440"/>
                  <a:gd name="connsiteY63" fmla="*/ 2362200 h 3850640"/>
                  <a:gd name="connsiteX64" fmla="*/ 3225800 w 4409440"/>
                  <a:gd name="connsiteY64" fmla="*/ 2382520 h 3850640"/>
                  <a:gd name="connsiteX65" fmla="*/ 3241040 w 4409440"/>
                  <a:gd name="connsiteY65" fmla="*/ 2402840 h 3850640"/>
                  <a:gd name="connsiteX66" fmla="*/ 3271520 w 4409440"/>
                  <a:gd name="connsiteY66" fmla="*/ 2453640 h 3850640"/>
                  <a:gd name="connsiteX67" fmla="*/ 3276600 w 4409440"/>
                  <a:gd name="connsiteY67" fmla="*/ 2468880 h 3850640"/>
                  <a:gd name="connsiteX68" fmla="*/ 3322320 w 4409440"/>
                  <a:gd name="connsiteY68" fmla="*/ 2529840 h 3850640"/>
                  <a:gd name="connsiteX69" fmla="*/ 3342640 w 4409440"/>
                  <a:gd name="connsiteY69" fmla="*/ 2575560 h 3850640"/>
                  <a:gd name="connsiteX70" fmla="*/ 3378200 w 4409440"/>
                  <a:gd name="connsiteY70" fmla="*/ 2616200 h 3850640"/>
                  <a:gd name="connsiteX71" fmla="*/ 3398520 w 4409440"/>
                  <a:gd name="connsiteY71" fmla="*/ 2646680 h 3850640"/>
                  <a:gd name="connsiteX72" fmla="*/ 3403600 w 4409440"/>
                  <a:gd name="connsiteY72" fmla="*/ 2667000 h 3850640"/>
                  <a:gd name="connsiteX73" fmla="*/ 3439160 w 4409440"/>
                  <a:gd name="connsiteY73" fmla="*/ 2702560 h 3850640"/>
                  <a:gd name="connsiteX74" fmla="*/ 3454400 w 4409440"/>
                  <a:gd name="connsiteY74" fmla="*/ 2727960 h 3850640"/>
                  <a:gd name="connsiteX75" fmla="*/ 3489960 w 4409440"/>
                  <a:gd name="connsiteY75" fmla="*/ 2763520 h 3850640"/>
                  <a:gd name="connsiteX76" fmla="*/ 3535680 w 4409440"/>
                  <a:gd name="connsiteY76" fmla="*/ 2829560 h 3850640"/>
                  <a:gd name="connsiteX77" fmla="*/ 3550920 w 4409440"/>
                  <a:gd name="connsiteY77" fmla="*/ 2839720 h 3850640"/>
                  <a:gd name="connsiteX78" fmla="*/ 3576320 w 4409440"/>
                  <a:gd name="connsiteY78" fmla="*/ 2865120 h 3850640"/>
                  <a:gd name="connsiteX79" fmla="*/ 3591560 w 4409440"/>
                  <a:gd name="connsiteY79" fmla="*/ 2870200 h 3850640"/>
                  <a:gd name="connsiteX80" fmla="*/ 3606800 w 4409440"/>
                  <a:gd name="connsiteY80" fmla="*/ 2880360 h 3850640"/>
                  <a:gd name="connsiteX81" fmla="*/ 3652520 w 4409440"/>
                  <a:gd name="connsiteY81" fmla="*/ 2941320 h 3850640"/>
                  <a:gd name="connsiteX82" fmla="*/ 3672840 w 4409440"/>
                  <a:gd name="connsiteY82" fmla="*/ 2961640 h 3850640"/>
                  <a:gd name="connsiteX83" fmla="*/ 3693160 w 4409440"/>
                  <a:gd name="connsiteY83" fmla="*/ 3012440 h 3850640"/>
                  <a:gd name="connsiteX84" fmla="*/ 3708400 w 4409440"/>
                  <a:gd name="connsiteY84" fmla="*/ 3027680 h 3850640"/>
                  <a:gd name="connsiteX85" fmla="*/ 3713480 w 4409440"/>
                  <a:gd name="connsiteY85" fmla="*/ 3042920 h 3850640"/>
                  <a:gd name="connsiteX86" fmla="*/ 3749040 w 4409440"/>
                  <a:gd name="connsiteY86" fmla="*/ 3088640 h 3850640"/>
                  <a:gd name="connsiteX87" fmla="*/ 3754120 w 4409440"/>
                  <a:gd name="connsiteY87" fmla="*/ 3103880 h 3850640"/>
                  <a:gd name="connsiteX88" fmla="*/ 3784600 w 4409440"/>
                  <a:gd name="connsiteY88" fmla="*/ 3149600 h 3850640"/>
                  <a:gd name="connsiteX89" fmla="*/ 3799840 w 4409440"/>
                  <a:gd name="connsiteY89" fmla="*/ 3164840 h 3850640"/>
                  <a:gd name="connsiteX90" fmla="*/ 3845560 w 4409440"/>
                  <a:gd name="connsiteY90" fmla="*/ 3195320 h 3850640"/>
                  <a:gd name="connsiteX91" fmla="*/ 3891280 w 4409440"/>
                  <a:gd name="connsiteY91" fmla="*/ 3205480 h 3850640"/>
                  <a:gd name="connsiteX92" fmla="*/ 3911600 w 4409440"/>
                  <a:gd name="connsiteY92" fmla="*/ 3215640 h 3850640"/>
                  <a:gd name="connsiteX93" fmla="*/ 3952240 w 4409440"/>
                  <a:gd name="connsiteY93" fmla="*/ 3225800 h 3850640"/>
                  <a:gd name="connsiteX94" fmla="*/ 3962400 w 4409440"/>
                  <a:gd name="connsiteY94" fmla="*/ 3241040 h 3850640"/>
                  <a:gd name="connsiteX95" fmla="*/ 3992880 w 4409440"/>
                  <a:gd name="connsiteY95" fmla="*/ 3261360 h 3850640"/>
                  <a:gd name="connsiteX96" fmla="*/ 4023360 w 4409440"/>
                  <a:gd name="connsiteY96" fmla="*/ 3307080 h 3850640"/>
                  <a:gd name="connsiteX97" fmla="*/ 4043680 w 4409440"/>
                  <a:gd name="connsiteY97" fmla="*/ 3368040 h 3850640"/>
                  <a:gd name="connsiteX98" fmla="*/ 4053840 w 4409440"/>
                  <a:gd name="connsiteY98" fmla="*/ 3423920 h 3850640"/>
                  <a:gd name="connsiteX99" fmla="*/ 4058920 w 4409440"/>
                  <a:gd name="connsiteY99" fmla="*/ 3439160 h 3850640"/>
                  <a:gd name="connsiteX100" fmla="*/ 4064000 w 4409440"/>
                  <a:gd name="connsiteY100" fmla="*/ 3469640 h 3850640"/>
                  <a:gd name="connsiteX101" fmla="*/ 4084320 w 4409440"/>
                  <a:gd name="connsiteY101" fmla="*/ 3525520 h 3850640"/>
                  <a:gd name="connsiteX102" fmla="*/ 4089400 w 4409440"/>
                  <a:gd name="connsiteY102" fmla="*/ 3550920 h 3850640"/>
                  <a:gd name="connsiteX103" fmla="*/ 4130040 w 4409440"/>
                  <a:gd name="connsiteY103" fmla="*/ 3611880 h 3850640"/>
                  <a:gd name="connsiteX104" fmla="*/ 4140200 w 4409440"/>
                  <a:gd name="connsiteY104" fmla="*/ 3627120 h 3850640"/>
                  <a:gd name="connsiteX105" fmla="*/ 4155440 w 4409440"/>
                  <a:gd name="connsiteY105" fmla="*/ 3642360 h 3850640"/>
                  <a:gd name="connsiteX106" fmla="*/ 4170680 w 4409440"/>
                  <a:gd name="connsiteY106" fmla="*/ 3667760 h 3850640"/>
                  <a:gd name="connsiteX107" fmla="*/ 4196080 w 4409440"/>
                  <a:gd name="connsiteY107" fmla="*/ 3683000 h 3850640"/>
                  <a:gd name="connsiteX108" fmla="*/ 4206240 w 4409440"/>
                  <a:gd name="connsiteY108" fmla="*/ 3698240 h 3850640"/>
                  <a:gd name="connsiteX109" fmla="*/ 4241800 w 4409440"/>
                  <a:gd name="connsiteY109" fmla="*/ 3738880 h 3850640"/>
                  <a:gd name="connsiteX110" fmla="*/ 4251960 w 4409440"/>
                  <a:gd name="connsiteY110" fmla="*/ 3759200 h 3850640"/>
                  <a:gd name="connsiteX111" fmla="*/ 4267200 w 4409440"/>
                  <a:gd name="connsiteY111" fmla="*/ 3794760 h 3850640"/>
                  <a:gd name="connsiteX112" fmla="*/ 4302760 w 4409440"/>
                  <a:gd name="connsiteY112" fmla="*/ 3815080 h 3850640"/>
                  <a:gd name="connsiteX113" fmla="*/ 4328160 w 4409440"/>
                  <a:gd name="connsiteY113" fmla="*/ 3840480 h 3850640"/>
                  <a:gd name="connsiteX114" fmla="*/ 4358640 w 4409440"/>
                  <a:gd name="connsiteY114" fmla="*/ 3850640 h 3850640"/>
                  <a:gd name="connsiteX115" fmla="*/ 4389120 w 4409440"/>
                  <a:gd name="connsiteY115" fmla="*/ 3845560 h 3850640"/>
                  <a:gd name="connsiteX116" fmla="*/ 4394200 w 4409440"/>
                  <a:gd name="connsiteY116" fmla="*/ 3825240 h 3850640"/>
                  <a:gd name="connsiteX117" fmla="*/ 4409440 w 4409440"/>
                  <a:gd name="connsiteY11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94000 w 4409440"/>
                  <a:gd name="connsiteY21" fmla="*/ 1388386 h 3850640"/>
                  <a:gd name="connsiteX22" fmla="*/ 2773680 w 4409440"/>
                  <a:gd name="connsiteY22" fmla="*/ 1336040 h 3850640"/>
                  <a:gd name="connsiteX23" fmla="*/ 2758440 w 4409440"/>
                  <a:gd name="connsiteY23" fmla="*/ 1366520 h 3850640"/>
                  <a:gd name="connsiteX24" fmla="*/ 2753360 w 4409440"/>
                  <a:gd name="connsiteY24" fmla="*/ 1386840 h 3850640"/>
                  <a:gd name="connsiteX25" fmla="*/ 2748280 w 4409440"/>
                  <a:gd name="connsiteY25" fmla="*/ 1402080 h 3850640"/>
                  <a:gd name="connsiteX26" fmla="*/ 2738120 w 4409440"/>
                  <a:gd name="connsiteY26" fmla="*/ 1442720 h 3850640"/>
                  <a:gd name="connsiteX27" fmla="*/ 2733040 w 4409440"/>
                  <a:gd name="connsiteY27" fmla="*/ 1457960 h 3850640"/>
                  <a:gd name="connsiteX28" fmla="*/ 2727960 w 4409440"/>
                  <a:gd name="connsiteY28" fmla="*/ 1488440 h 3850640"/>
                  <a:gd name="connsiteX29" fmla="*/ 2717800 w 4409440"/>
                  <a:gd name="connsiteY29" fmla="*/ 1508760 h 3850640"/>
                  <a:gd name="connsiteX30" fmla="*/ 2707640 w 4409440"/>
                  <a:gd name="connsiteY30" fmla="*/ 1534160 h 3850640"/>
                  <a:gd name="connsiteX31" fmla="*/ 2697480 w 4409440"/>
                  <a:gd name="connsiteY31" fmla="*/ 1549400 h 3850640"/>
                  <a:gd name="connsiteX32" fmla="*/ 2687320 w 4409440"/>
                  <a:gd name="connsiteY32" fmla="*/ 1579880 h 3850640"/>
                  <a:gd name="connsiteX33" fmla="*/ 2682240 w 4409440"/>
                  <a:gd name="connsiteY33" fmla="*/ 1595120 h 3850640"/>
                  <a:gd name="connsiteX34" fmla="*/ 2672080 w 4409440"/>
                  <a:gd name="connsiteY34" fmla="*/ 1625600 h 3850640"/>
                  <a:gd name="connsiteX35" fmla="*/ 2677160 w 4409440"/>
                  <a:gd name="connsiteY35" fmla="*/ 1732280 h 3850640"/>
                  <a:gd name="connsiteX36" fmla="*/ 2697480 w 4409440"/>
                  <a:gd name="connsiteY36" fmla="*/ 1752600 h 3850640"/>
                  <a:gd name="connsiteX37" fmla="*/ 2707640 w 4409440"/>
                  <a:gd name="connsiteY37" fmla="*/ 1772920 h 3850640"/>
                  <a:gd name="connsiteX38" fmla="*/ 2722880 w 4409440"/>
                  <a:gd name="connsiteY38" fmla="*/ 1788160 h 3850640"/>
                  <a:gd name="connsiteX39" fmla="*/ 2738120 w 4409440"/>
                  <a:gd name="connsiteY39" fmla="*/ 1808480 h 3850640"/>
                  <a:gd name="connsiteX40" fmla="*/ 2743200 w 4409440"/>
                  <a:gd name="connsiteY40" fmla="*/ 1828800 h 3850640"/>
                  <a:gd name="connsiteX41" fmla="*/ 2783840 w 4409440"/>
                  <a:gd name="connsiteY41" fmla="*/ 1869440 h 3850640"/>
                  <a:gd name="connsiteX42" fmla="*/ 2794000 w 4409440"/>
                  <a:gd name="connsiteY42" fmla="*/ 1889760 h 3850640"/>
                  <a:gd name="connsiteX43" fmla="*/ 2804160 w 4409440"/>
                  <a:gd name="connsiteY43" fmla="*/ 1905000 h 3850640"/>
                  <a:gd name="connsiteX44" fmla="*/ 2809240 w 4409440"/>
                  <a:gd name="connsiteY44" fmla="*/ 1920240 h 3850640"/>
                  <a:gd name="connsiteX45" fmla="*/ 2824480 w 4409440"/>
                  <a:gd name="connsiteY45" fmla="*/ 1940560 h 3850640"/>
                  <a:gd name="connsiteX46" fmla="*/ 2834640 w 4409440"/>
                  <a:gd name="connsiteY46" fmla="*/ 1955800 h 3850640"/>
                  <a:gd name="connsiteX47" fmla="*/ 2849880 w 4409440"/>
                  <a:gd name="connsiteY47" fmla="*/ 1965960 h 3850640"/>
                  <a:gd name="connsiteX48" fmla="*/ 2860040 w 4409440"/>
                  <a:gd name="connsiteY48" fmla="*/ 1981200 h 3850640"/>
                  <a:gd name="connsiteX49" fmla="*/ 2870200 w 4409440"/>
                  <a:gd name="connsiteY49" fmla="*/ 2001520 h 3850640"/>
                  <a:gd name="connsiteX50" fmla="*/ 2885440 w 4409440"/>
                  <a:gd name="connsiteY50" fmla="*/ 2016760 h 3850640"/>
                  <a:gd name="connsiteX51" fmla="*/ 2890520 w 4409440"/>
                  <a:gd name="connsiteY51" fmla="*/ 2032000 h 3850640"/>
                  <a:gd name="connsiteX52" fmla="*/ 2926080 w 4409440"/>
                  <a:gd name="connsiteY52" fmla="*/ 2072640 h 3850640"/>
                  <a:gd name="connsiteX53" fmla="*/ 2956560 w 4409440"/>
                  <a:gd name="connsiteY53" fmla="*/ 2113280 h 3850640"/>
                  <a:gd name="connsiteX54" fmla="*/ 2966720 w 4409440"/>
                  <a:gd name="connsiteY54" fmla="*/ 2128520 h 3850640"/>
                  <a:gd name="connsiteX55" fmla="*/ 2981960 w 4409440"/>
                  <a:gd name="connsiteY55" fmla="*/ 2143760 h 3850640"/>
                  <a:gd name="connsiteX56" fmla="*/ 2992120 w 4409440"/>
                  <a:gd name="connsiteY56" fmla="*/ 2159000 h 3850640"/>
                  <a:gd name="connsiteX57" fmla="*/ 3007360 w 4409440"/>
                  <a:gd name="connsiteY57" fmla="*/ 2174240 h 3850640"/>
                  <a:gd name="connsiteX58" fmla="*/ 3053080 w 4409440"/>
                  <a:gd name="connsiteY58" fmla="*/ 2225040 h 3850640"/>
                  <a:gd name="connsiteX59" fmla="*/ 3088640 w 4409440"/>
                  <a:gd name="connsiteY59" fmla="*/ 2250440 h 3850640"/>
                  <a:gd name="connsiteX60" fmla="*/ 3124200 w 4409440"/>
                  <a:gd name="connsiteY60" fmla="*/ 2275840 h 3850640"/>
                  <a:gd name="connsiteX61" fmla="*/ 3154680 w 4409440"/>
                  <a:gd name="connsiteY61" fmla="*/ 2316480 h 3850640"/>
                  <a:gd name="connsiteX62" fmla="*/ 3185160 w 4409440"/>
                  <a:gd name="connsiteY62" fmla="*/ 2346960 h 3850640"/>
                  <a:gd name="connsiteX63" fmla="*/ 3195320 w 4409440"/>
                  <a:gd name="connsiteY63" fmla="*/ 2362200 h 3850640"/>
                  <a:gd name="connsiteX64" fmla="*/ 3225800 w 4409440"/>
                  <a:gd name="connsiteY64" fmla="*/ 2382520 h 3850640"/>
                  <a:gd name="connsiteX65" fmla="*/ 3241040 w 4409440"/>
                  <a:gd name="connsiteY65" fmla="*/ 2402840 h 3850640"/>
                  <a:gd name="connsiteX66" fmla="*/ 3271520 w 4409440"/>
                  <a:gd name="connsiteY66" fmla="*/ 2453640 h 3850640"/>
                  <a:gd name="connsiteX67" fmla="*/ 3276600 w 4409440"/>
                  <a:gd name="connsiteY67" fmla="*/ 2468880 h 3850640"/>
                  <a:gd name="connsiteX68" fmla="*/ 3322320 w 4409440"/>
                  <a:gd name="connsiteY68" fmla="*/ 2529840 h 3850640"/>
                  <a:gd name="connsiteX69" fmla="*/ 3342640 w 4409440"/>
                  <a:gd name="connsiteY69" fmla="*/ 2575560 h 3850640"/>
                  <a:gd name="connsiteX70" fmla="*/ 3378200 w 4409440"/>
                  <a:gd name="connsiteY70" fmla="*/ 2616200 h 3850640"/>
                  <a:gd name="connsiteX71" fmla="*/ 3398520 w 4409440"/>
                  <a:gd name="connsiteY71" fmla="*/ 2646680 h 3850640"/>
                  <a:gd name="connsiteX72" fmla="*/ 3403600 w 4409440"/>
                  <a:gd name="connsiteY72" fmla="*/ 2667000 h 3850640"/>
                  <a:gd name="connsiteX73" fmla="*/ 3439160 w 4409440"/>
                  <a:gd name="connsiteY73" fmla="*/ 2702560 h 3850640"/>
                  <a:gd name="connsiteX74" fmla="*/ 3454400 w 4409440"/>
                  <a:gd name="connsiteY74" fmla="*/ 2727960 h 3850640"/>
                  <a:gd name="connsiteX75" fmla="*/ 3489960 w 4409440"/>
                  <a:gd name="connsiteY75" fmla="*/ 2763520 h 3850640"/>
                  <a:gd name="connsiteX76" fmla="*/ 3535680 w 4409440"/>
                  <a:gd name="connsiteY76" fmla="*/ 2829560 h 3850640"/>
                  <a:gd name="connsiteX77" fmla="*/ 3550920 w 4409440"/>
                  <a:gd name="connsiteY77" fmla="*/ 2839720 h 3850640"/>
                  <a:gd name="connsiteX78" fmla="*/ 3576320 w 4409440"/>
                  <a:gd name="connsiteY78" fmla="*/ 2865120 h 3850640"/>
                  <a:gd name="connsiteX79" fmla="*/ 3591560 w 4409440"/>
                  <a:gd name="connsiteY79" fmla="*/ 2870200 h 3850640"/>
                  <a:gd name="connsiteX80" fmla="*/ 3606800 w 4409440"/>
                  <a:gd name="connsiteY80" fmla="*/ 2880360 h 3850640"/>
                  <a:gd name="connsiteX81" fmla="*/ 3652520 w 4409440"/>
                  <a:gd name="connsiteY81" fmla="*/ 2941320 h 3850640"/>
                  <a:gd name="connsiteX82" fmla="*/ 3672840 w 4409440"/>
                  <a:gd name="connsiteY82" fmla="*/ 2961640 h 3850640"/>
                  <a:gd name="connsiteX83" fmla="*/ 3693160 w 4409440"/>
                  <a:gd name="connsiteY83" fmla="*/ 3012440 h 3850640"/>
                  <a:gd name="connsiteX84" fmla="*/ 3708400 w 4409440"/>
                  <a:gd name="connsiteY84" fmla="*/ 3027680 h 3850640"/>
                  <a:gd name="connsiteX85" fmla="*/ 3713480 w 4409440"/>
                  <a:gd name="connsiteY85" fmla="*/ 3042920 h 3850640"/>
                  <a:gd name="connsiteX86" fmla="*/ 3749040 w 4409440"/>
                  <a:gd name="connsiteY86" fmla="*/ 3088640 h 3850640"/>
                  <a:gd name="connsiteX87" fmla="*/ 3754120 w 4409440"/>
                  <a:gd name="connsiteY87" fmla="*/ 3103880 h 3850640"/>
                  <a:gd name="connsiteX88" fmla="*/ 3784600 w 4409440"/>
                  <a:gd name="connsiteY88" fmla="*/ 3149600 h 3850640"/>
                  <a:gd name="connsiteX89" fmla="*/ 3799840 w 4409440"/>
                  <a:gd name="connsiteY89" fmla="*/ 3164840 h 3850640"/>
                  <a:gd name="connsiteX90" fmla="*/ 3845560 w 4409440"/>
                  <a:gd name="connsiteY90" fmla="*/ 3195320 h 3850640"/>
                  <a:gd name="connsiteX91" fmla="*/ 3891280 w 4409440"/>
                  <a:gd name="connsiteY91" fmla="*/ 3205480 h 3850640"/>
                  <a:gd name="connsiteX92" fmla="*/ 3911600 w 4409440"/>
                  <a:gd name="connsiteY92" fmla="*/ 3215640 h 3850640"/>
                  <a:gd name="connsiteX93" fmla="*/ 3952240 w 4409440"/>
                  <a:gd name="connsiteY93" fmla="*/ 3225800 h 3850640"/>
                  <a:gd name="connsiteX94" fmla="*/ 3962400 w 4409440"/>
                  <a:gd name="connsiteY94" fmla="*/ 3241040 h 3850640"/>
                  <a:gd name="connsiteX95" fmla="*/ 3992880 w 4409440"/>
                  <a:gd name="connsiteY95" fmla="*/ 3261360 h 3850640"/>
                  <a:gd name="connsiteX96" fmla="*/ 4023360 w 4409440"/>
                  <a:gd name="connsiteY96" fmla="*/ 3307080 h 3850640"/>
                  <a:gd name="connsiteX97" fmla="*/ 4043680 w 4409440"/>
                  <a:gd name="connsiteY97" fmla="*/ 3368040 h 3850640"/>
                  <a:gd name="connsiteX98" fmla="*/ 4053840 w 4409440"/>
                  <a:gd name="connsiteY98" fmla="*/ 3423920 h 3850640"/>
                  <a:gd name="connsiteX99" fmla="*/ 4058920 w 4409440"/>
                  <a:gd name="connsiteY99" fmla="*/ 3439160 h 3850640"/>
                  <a:gd name="connsiteX100" fmla="*/ 4064000 w 4409440"/>
                  <a:gd name="connsiteY100" fmla="*/ 3469640 h 3850640"/>
                  <a:gd name="connsiteX101" fmla="*/ 4084320 w 4409440"/>
                  <a:gd name="connsiteY101" fmla="*/ 3525520 h 3850640"/>
                  <a:gd name="connsiteX102" fmla="*/ 4089400 w 4409440"/>
                  <a:gd name="connsiteY102" fmla="*/ 3550920 h 3850640"/>
                  <a:gd name="connsiteX103" fmla="*/ 4130040 w 4409440"/>
                  <a:gd name="connsiteY103" fmla="*/ 3611880 h 3850640"/>
                  <a:gd name="connsiteX104" fmla="*/ 4140200 w 4409440"/>
                  <a:gd name="connsiteY104" fmla="*/ 3627120 h 3850640"/>
                  <a:gd name="connsiteX105" fmla="*/ 4155440 w 4409440"/>
                  <a:gd name="connsiteY105" fmla="*/ 3642360 h 3850640"/>
                  <a:gd name="connsiteX106" fmla="*/ 4170680 w 4409440"/>
                  <a:gd name="connsiteY106" fmla="*/ 3667760 h 3850640"/>
                  <a:gd name="connsiteX107" fmla="*/ 4196080 w 4409440"/>
                  <a:gd name="connsiteY107" fmla="*/ 3683000 h 3850640"/>
                  <a:gd name="connsiteX108" fmla="*/ 4206240 w 4409440"/>
                  <a:gd name="connsiteY108" fmla="*/ 3698240 h 3850640"/>
                  <a:gd name="connsiteX109" fmla="*/ 4241800 w 4409440"/>
                  <a:gd name="connsiteY109" fmla="*/ 3738880 h 3850640"/>
                  <a:gd name="connsiteX110" fmla="*/ 4251960 w 4409440"/>
                  <a:gd name="connsiteY110" fmla="*/ 3759200 h 3850640"/>
                  <a:gd name="connsiteX111" fmla="*/ 4267200 w 4409440"/>
                  <a:gd name="connsiteY111" fmla="*/ 3794760 h 3850640"/>
                  <a:gd name="connsiteX112" fmla="*/ 4302760 w 4409440"/>
                  <a:gd name="connsiteY112" fmla="*/ 3815080 h 3850640"/>
                  <a:gd name="connsiteX113" fmla="*/ 4328160 w 4409440"/>
                  <a:gd name="connsiteY113" fmla="*/ 3840480 h 3850640"/>
                  <a:gd name="connsiteX114" fmla="*/ 4358640 w 4409440"/>
                  <a:gd name="connsiteY114" fmla="*/ 3850640 h 3850640"/>
                  <a:gd name="connsiteX115" fmla="*/ 4389120 w 4409440"/>
                  <a:gd name="connsiteY115" fmla="*/ 3845560 h 3850640"/>
                  <a:gd name="connsiteX116" fmla="*/ 4394200 w 4409440"/>
                  <a:gd name="connsiteY116" fmla="*/ 3825240 h 3850640"/>
                  <a:gd name="connsiteX117" fmla="*/ 4409440 w 4409440"/>
                  <a:gd name="connsiteY11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73680 w 4409440"/>
                  <a:gd name="connsiteY22" fmla="*/ 1336040 h 3850640"/>
                  <a:gd name="connsiteX23" fmla="*/ 2758440 w 4409440"/>
                  <a:gd name="connsiteY23" fmla="*/ 1366520 h 3850640"/>
                  <a:gd name="connsiteX24" fmla="*/ 2753360 w 4409440"/>
                  <a:gd name="connsiteY24" fmla="*/ 1386840 h 3850640"/>
                  <a:gd name="connsiteX25" fmla="*/ 2748280 w 4409440"/>
                  <a:gd name="connsiteY25" fmla="*/ 1402080 h 3850640"/>
                  <a:gd name="connsiteX26" fmla="*/ 2738120 w 4409440"/>
                  <a:gd name="connsiteY26" fmla="*/ 1442720 h 3850640"/>
                  <a:gd name="connsiteX27" fmla="*/ 2733040 w 4409440"/>
                  <a:gd name="connsiteY27" fmla="*/ 1457960 h 3850640"/>
                  <a:gd name="connsiteX28" fmla="*/ 2727960 w 4409440"/>
                  <a:gd name="connsiteY28" fmla="*/ 1488440 h 3850640"/>
                  <a:gd name="connsiteX29" fmla="*/ 2717800 w 4409440"/>
                  <a:gd name="connsiteY29" fmla="*/ 1508760 h 3850640"/>
                  <a:gd name="connsiteX30" fmla="*/ 2707640 w 4409440"/>
                  <a:gd name="connsiteY30" fmla="*/ 1534160 h 3850640"/>
                  <a:gd name="connsiteX31" fmla="*/ 2697480 w 4409440"/>
                  <a:gd name="connsiteY31" fmla="*/ 1549400 h 3850640"/>
                  <a:gd name="connsiteX32" fmla="*/ 2687320 w 4409440"/>
                  <a:gd name="connsiteY32" fmla="*/ 1579880 h 3850640"/>
                  <a:gd name="connsiteX33" fmla="*/ 2682240 w 4409440"/>
                  <a:gd name="connsiteY33" fmla="*/ 1595120 h 3850640"/>
                  <a:gd name="connsiteX34" fmla="*/ 2672080 w 4409440"/>
                  <a:gd name="connsiteY34" fmla="*/ 1625600 h 3850640"/>
                  <a:gd name="connsiteX35" fmla="*/ 2677160 w 4409440"/>
                  <a:gd name="connsiteY35" fmla="*/ 1732280 h 3850640"/>
                  <a:gd name="connsiteX36" fmla="*/ 2697480 w 4409440"/>
                  <a:gd name="connsiteY36" fmla="*/ 1752600 h 3850640"/>
                  <a:gd name="connsiteX37" fmla="*/ 2707640 w 4409440"/>
                  <a:gd name="connsiteY37" fmla="*/ 1772920 h 3850640"/>
                  <a:gd name="connsiteX38" fmla="*/ 2722880 w 4409440"/>
                  <a:gd name="connsiteY38" fmla="*/ 1788160 h 3850640"/>
                  <a:gd name="connsiteX39" fmla="*/ 2738120 w 4409440"/>
                  <a:gd name="connsiteY39" fmla="*/ 1808480 h 3850640"/>
                  <a:gd name="connsiteX40" fmla="*/ 2743200 w 4409440"/>
                  <a:gd name="connsiteY40" fmla="*/ 1828800 h 3850640"/>
                  <a:gd name="connsiteX41" fmla="*/ 2783840 w 4409440"/>
                  <a:gd name="connsiteY41" fmla="*/ 1869440 h 3850640"/>
                  <a:gd name="connsiteX42" fmla="*/ 2794000 w 4409440"/>
                  <a:gd name="connsiteY42" fmla="*/ 1889760 h 3850640"/>
                  <a:gd name="connsiteX43" fmla="*/ 2804160 w 4409440"/>
                  <a:gd name="connsiteY43" fmla="*/ 1905000 h 3850640"/>
                  <a:gd name="connsiteX44" fmla="*/ 2809240 w 4409440"/>
                  <a:gd name="connsiteY44" fmla="*/ 1920240 h 3850640"/>
                  <a:gd name="connsiteX45" fmla="*/ 2824480 w 4409440"/>
                  <a:gd name="connsiteY45" fmla="*/ 1940560 h 3850640"/>
                  <a:gd name="connsiteX46" fmla="*/ 2834640 w 4409440"/>
                  <a:gd name="connsiteY46" fmla="*/ 1955800 h 3850640"/>
                  <a:gd name="connsiteX47" fmla="*/ 2849880 w 4409440"/>
                  <a:gd name="connsiteY47" fmla="*/ 1965960 h 3850640"/>
                  <a:gd name="connsiteX48" fmla="*/ 2860040 w 4409440"/>
                  <a:gd name="connsiteY48" fmla="*/ 1981200 h 3850640"/>
                  <a:gd name="connsiteX49" fmla="*/ 2870200 w 4409440"/>
                  <a:gd name="connsiteY49" fmla="*/ 2001520 h 3850640"/>
                  <a:gd name="connsiteX50" fmla="*/ 2885440 w 4409440"/>
                  <a:gd name="connsiteY50" fmla="*/ 2016760 h 3850640"/>
                  <a:gd name="connsiteX51" fmla="*/ 2890520 w 4409440"/>
                  <a:gd name="connsiteY51" fmla="*/ 2032000 h 3850640"/>
                  <a:gd name="connsiteX52" fmla="*/ 2926080 w 4409440"/>
                  <a:gd name="connsiteY52" fmla="*/ 2072640 h 3850640"/>
                  <a:gd name="connsiteX53" fmla="*/ 2956560 w 4409440"/>
                  <a:gd name="connsiteY53" fmla="*/ 2113280 h 3850640"/>
                  <a:gd name="connsiteX54" fmla="*/ 2966720 w 4409440"/>
                  <a:gd name="connsiteY54" fmla="*/ 2128520 h 3850640"/>
                  <a:gd name="connsiteX55" fmla="*/ 2981960 w 4409440"/>
                  <a:gd name="connsiteY55" fmla="*/ 2143760 h 3850640"/>
                  <a:gd name="connsiteX56" fmla="*/ 2992120 w 4409440"/>
                  <a:gd name="connsiteY56" fmla="*/ 2159000 h 3850640"/>
                  <a:gd name="connsiteX57" fmla="*/ 3007360 w 4409440"/>
                  <a:gd name="connsiteY57" fmla="*/ 2174240 h 3850640"/>
                  <a:gd name="connsiteX58" fmla="*/ 3053080 w 4409440"/>
                  <a:gd name="connsiteY58" fmla="*/ 2225040 h 3850640"/>
                  <a:gd name="connsiteX59" fmla="*/ 3088640 w 4409440"/>
                  <a:gd name="connsiteY59" fmla="*/ 2250440 h 3850640"/>
                  <a:gd name="connsiteX60" fmla="*/ 3124200 w 4409440"/>
                  <a:gd name="connsiteY60" fmla="*/ 2275840 h 3850640"/>
                  <a:gd name="connsiteX61" fmla="*/ 3154680 w 4409440"/>
                  <a:gd name="connsiteY61" fmla="*/ 2316480 h 3850640"/>
                  <a:gd name="connsiteX62" fmla="*/ 3185160 w 4409440"/>
                  <a:gd name="connsiteY62" fmla="*/ 2346960 h 3850640"/>
                  <a:gd name="connsiteX63" fmla="*/ 3195320 w 4409440"/>
                  <a:gd name="connsiteY63" fmla="*/ 2362200 h 3850640"/>
                  <a:gd name="connsiteX64" fmla="*/ 3225800 w 4409440"/>
                  <a:gd name="connsiteY64" fmla="*/ 2382520 h 3850640"/>
                  <a:gd name="connsiteX65" fmla="*/ 3241040 w 4409440"/>
                  <a:gd name="connsiteY65" fmla="*/ 2402840 h 3850640"/>
                  <a:gd name="connsiteX66" fmla="*/ 3271520 w 4409440"/>
                  <a:gd name="connsiteY66" fmla="*/ 2453640 h 3850640"/>
                  <a:gd name="connsiteX67" fmla="*/ 3276600 w 4409440"/>
                  <a:gd name="connsiteY67" fmla="*/ 2468880 h 3850640"/>
                  <a:gd name="connsiteX68" fmla="*/ 3322320 w 4409440"/>
                  <a:gd name="connsiteY68" fmla="*/ 2529840 h 3850640"/>
                  <a:gd name="connsiteX69" fmla="*/ 3342640 w 4409440"/>
                  <a:gd name="connsiteY69" fmla="*/ 2575560 h 3850640"/>
                  <a:gd name="connsiteX70" fmla="*/ 3378200 w 4409440"/>
                  <a:gd name="connsiteY70" fmla="*/ 2616200 h 3850640"/>
                  <a:gd name="connsiteX71" fmla="*/ 3398520 w 4409440"/>
                  <a:gd name="connsiteY71" fmla="*/ 2646680 h 3850640"/>
                  <a:gd name="connsiteX72" fmla="*/ 3403600 w 4409440"/>
                  <a:gd name="connsiteY72" fmla="*/ 2667000 h 3850640"/>
                  <a:gd name="connsiteX73" fmla="*/ 3439160 w 4409440"/>
                  <a:gd name="connsiteY73" fmla="*/ 2702560 h 3850640"/>
                  <a:gd name="connsiteX74" fmla="*/ 3454400 w 4409440"/>
                  <a:gd name="connsiteY74" fmla="*/ 2727960 h 3850640"/>
                  <a:gd name="connsiteX75" fmla="*/ 3489960 w 4409440"/>
                  <a:gd name="connsiteY75" fmla="*/ 2763520 h 3850640"/>
                  <a:gd name="connsiteX76" fmla="*/ 3535680 w 4409440"/>
                  <a:gd name="connsiteY76" fmla="*/ 2829560 h 3850640"/>
                  <a:gd name="connsiteX77" fmla="*/ 3550920 w 4409440"/>
                  <a:gd name="connsiteY77" fmla="*/ 2839720 h 3850640"/>
                  <a:gd name="connsiteX78" fmla="*/ 3576320 w 4409440"/>
                  <a:gd name="connsiteY78" fmla="*/ 2865120 h 3850640"/>
                  <a:gd name="connsiteX79" fmla="*/ 3591560 w 4409440"/>
                  <a:gd name="connsiteY79" fmla="*/ 2870200 h 3850640"/>
                  <a:gd name="connsiteX80" fmla="*/ 3606800 w 4409440"/>
                  <a:gd name="connsiteY80" fmla="*/ 2880360 h 3850640"/>
                  <a:gd name="connsiteX81" fmla="*/ 3652520 w 4409440"/>
                  <a:gd name="connsiteY81" fmla="*/ 2941320 h 3850640"/>
                  <a:gd name="connsiteX82" fmla="*/ 3672840 w 4409440"/>
                  <a:gd name="connsiteY82" fmla="*/ 2961640 h 3850640"/>
                  <a:gd name="connsiteX83" fmla="*/ 3693160 w 4409440"/>
                  <a:gd name="connsiteY83" fmla="*/ 3012440 h 3850640"/>
                  <a:gd name="connsiteX84" fmla="*/ 3708400 w 4409440"/>
                  <a:gd name="connsiteY84" fmla="*/ 3027680 h 3850640"/>
                  <a:gd name="connsiteX85" fmla="*/ 3713480 w 4409440"/>
                  <a:gd name="connsiteY85" fmla="*/ 3042920 h 3850640"/>
                  <a:gd name="connsiteX86" fmla="*/ 3749040 w 4409440"/>
                  <a:gd name="connsiteY86" fmla="*/ 3088640 h 3850640"/>
                  <a:gd name="connsiteX87" fmla="*/ 3754120 w 4409440"/>
                  <a:gd name="connsiteY87" fmla="*/ 3103880 h 3850640"/>
                  <a:gd name="connsiteX88" fmla="*/ 3784600 w 4409440"/>
                  <a:gd name="connsiteY88" fmla="*/ 3149600 h 3850640"/>
                  <a:gd name="connsiteX89" fmla="*/ 3799840 w 4409440"/>
                  <a:gd name="connsiteY89" fmla="*/ 3164840 h 3850640"/>
                  <a:gd name="connsiteX90" fmla="*/ 3845560 w 4409440"/>
                  <a:gd name="connsiteY90" fmla="*/ 3195320 h 3850640"/>
                  <a:gd name="connsiteX91" fmla="*/ 3891280 w 4409440"/>
                  <a:gd name="connsiteY91" fmla="*/ 3205480 h 3850640"/>
                  <a:gd name="connsiteX92" fmla="*/ 3911600 w 4409440"/>
                  <a:gd name="connsiteY92" fmla="*/ 3215640 h 3850640"/>
                  <a:gd name="connsiteX93" fmla="*/ 3952240 w 4409440"/>
                  <a:gd name="connsiteY93" fmla="*/ 3225800 h 3850640"/>
                  <a:gd name="connsiteX94" fmla="*/ 3962400 w 4409440"/>
                  <a:gd name="connsiteY94" fmla="*/ 3241040 h 3850640"/>
                  <a:gd name="connsiteX95" fmla="*/ 3992880 w 4409440"/>
                  <a:gd name="connsiteY95" fmla="*/ 3261360 h 3850640"/>
                  <a:gd name="connsiteX96" fmla="*/ 4023360 w 4409440"/>
                  <a:gd name="connsiteY96" fmla="*/ 3307080 h 3850640"/>
                  <a:gd name="connsiteX97" fmla="*/ 4043680 w 4409440"/>
                  <a:gd name="connsiteY97" fmla="*/ 3368040 h 3850640"/>
                  <a:gd name="connsiteX98" fmla="*/ 4053840 w 4409440"/>
                  <a:gd name="connsiteY98" fmla="*/ 3423920 h 3850640"/>
                  <a:gd name="connsiteX99" fmla="*/ 4058920 w 4409440"/>
                  <a:gd name="connsiteY99" fmla="*/ 3439160 h 3850640"/>
                  <a:gd name="connsiteX100" fmla="*/ 4064000 w 4409440"/>
                  <a:gd name="connsiteY100" fmla="*/ 3469640 h 3850640"/>
                  <a:gd name="connsiteX101" fmla="*/ 4084320 w 4409440"/>
                  <a:gd name="connsiteY101" fmla="*/ 3525520 h 3850640"/>
                  <a:gd name="connsiteX102" fmla="*/ 4089400 w 4409440"/>
                  <a:gd name="connsiteY102" fmla="*/ 3550920 h 3850640"/>
                  <a:gd name="connsiteX103" fmla="*/ 4130040 w 4409440"/>
                  <a:gd name="connsiteY103" fmla="*/ 3611880 h 3850640"/>
                  <a:gd name="connsiteX104" fmla="*/ 4140200 w 4409440"/>
                  <a:gd name="connsiteY104" fmla="*/ 3627120 h 3850640"/>
                  <a:gd name="connsiteX105" fmla="*/ 4155440 w 4409440"/>
                  <a:gd name="connsiteY105" fmla="*/ 3642360 h 3850640"/>
                  <a:gd name="connsiteX106" fmla="*/ 4170680 w 4409440"/>
                  <a:gd name="connsiteY106" fmla="*/ 3667760 h 3850640"/>
                  <a:gd name="connsiteX107" fmla="*/ 4196080 w 4409440"/>
                  <a:gd name="connsiteY107" fmla="*/ 3683000 h 3850640"/>
                  <a:gd name="connsiteX108" fmla="*/ 4206240 w 4409440"/>
                  <a:gd name="connsiteY108" fmla="*/ 3698240 h 3850640"/>
                  <a:gd name="connsiteX109" fmla="*/ 4241800 w 4409440"/>
                  <a:gd name="connsiteY109" fmla="*/ 3738880 h 3850640"/>
                  <a:gd name="connsiteX110" fmla="*/ 4251960 w 4409440"/>
                  <a:gd name="connsiteY110" fmla="*/ 3759200 h 3850640"/>
                  <a:gd name="connsiteX111" fmla="*/ 4267200 w 4409440"/>
                  <a:gd name="connsiteY111" fmla="*/ 3794760 h 3850640"/>
                  <a:gd name="connsiteX112" fmla="*/ 4302760 w 4409440"/>
                  <a:gd name="connsiteY112" fmla="*/ 3815080 h 3850640"/>
                  <a:gd name="connsiteX113" fmla="*/ 4328160 w 4409440"/>
                  <a:gd name="connsiteY113" fmla="*/ 3840480 h 3850640"/>
                  <a:gd name="connsiteX114" fmla="*/ 4358640 w 4409440"/>
                  <a:gd name="connsiteY114" fmla="*/ 3850640 h 3850640"/>
                  <a:gd name="connsiteX115" fmla="*/ 4389120 w 4409440"/>
                  <a:gd name="connsiteY115" fmla="*/ 3845560 h 3850640"/>
                  <a:gd name="connsiteX116" fmla="*/ 4394200 w 4409440"/>
                  <a:gd name="connsiteY116" fmla="*/ 3825240 h 3850640"/>
                  <a:gd name="connsiteX117" fmla="*/ 4409440 w 4409440"/>
                  <a:gd name="connsiteY11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58440 w 4409440"/>
                  <a:gd name="connsiteY22" fmla="*/ 1366520 h 3850640"/>
                  <a:gd name="connsiteX23" fmla="*/ 2753360 w 4409440"/>
                  <a:gd name="connsiteY23" fmla="*/ 1386840 h 3850640"/>
                  <a:gd name="connsiteX24" fmla="*/ 2748280 w 4409440"/>
                  <a:gd name="connsiteY24" fmla="*/ 1402080 h 3850640"/>
                  <a:gd name="connsiteX25" fmla="*/ 2738120 w 4409440"/>
                  <a:gd name="connsiteY25" fmla="*/ 1442720 h 3850640"/>
                  <a:gd name="connsiteX26" fmla="*/ 2733040 w 4409440"/>
                  <a:gd name="connsiteY26" fmla="*/ 1457960 h 3850640"/>
                  <a:gd name="connsiteX27" fmla="*/ 2727960 w 4409440"/>
                  <a:gd name="connsiteY27" fmla="*/ 1488440 h 3850640"/>
                  <a:gd name="connsiteX28" fmla="*/ 2717800 w 4409440"/>
                  <a:gd name="connsiteY28" fmla="*/ 1508760 h 3850640"/>
                  <a:gd name="connsiteX29" fmla="*/ 2707640 w 4409440"/>
                  <a:gd name="connsiteY29" fmla="*/ 1534160 h 3850640"/>
                  <a:gd name="connsiteX30" fmla="*/ 2697480 w 4409440"/>
                  <a:gd name="connsiteY30" fmla="*/ 1549400 h 3850640"/>
                  <a:gd name="connsiteX31" fmla="*/ 2687320 w 4409440"/>
                  <a:gd name="connsiteY31" fmla="*/ 1579880 h 3850640"/>
                  <a:gd name="connsiteX32" fmla="*/ 2682240 w 4409440"/>
                  <a:gd name="connsiteY32" fmla="*/ 1595120 h 3850640"/>
                  <a:gd name="connsiteX33" fmla="*/ 2672080 w 4409440"/>
                  <a:gd name="connsiteY33" fmla="*/ 1625600 h 3850640"/>
                  <a:gd name="connsiteX34" fmla="*/ 2677160 w 4409440"/>
                  <a:gd name="connsiteY34" fmla="*/ 1732280 h 3850640"/>
                  <a:gd name="connsiteX35" fmla="*/ 2697480 w 4409440"/>
                  <a:gd name="connsiteY35" fmla="*/ 1752600 h 3850640"/>
                  <a:gd name="connsiteX36" fmla="*/ 2707640 w 4409440"/>
                  <a:gd name="connsiteY36" fmla="*/ 1772920 h 3850640"/>
                  <a:gd name="connsiteX37" fmla="*/ 2722880 w 4409440"/>
                  <a:gd name="connsiteY37" fmla="*/ 1788160 h 3850640"/>
                  <a:gd name="connsiteX38" fmla="*/ 2738120 w 4409440"/>
                  <a:gd name="connsiteY38" fmla="*/ 1808480 h 3850640"/>
                  <a:gd name="connsiteX39" fmla="*/ 2743200 w 4409440"/>
                  <a:gd name="connsiteY39" fmla="*/ 1828800 h 3850640"/>
                  <a:gd name="connsiteX40" fmla="*/ 2783840 w 4409440"/>
                  <a:gd name="connsiteY40" fmla="*/ 1869440 h 3850640"/>
                  <a:gd name="connsiteX41" fmla="*/ 2794000 w 4409440"/>
                  <a:gd name="connsiteY41" fmla="*/ 1889760 h 3850640"/>
                  <a:gd name="connsiteX42" fmla="*/ 2804160 w 4409440"/>
                  <a:gd name="connsiteY42" fmla="*/ 1905000 h 3850640"/>
                  <a:gd name="connsiteX43" fmla="*/ 2809240 w 4409440"/>
                  <a:gd name="connsiteY43" fmla="*/ 1920240 h 3850640"/>
                  <a:gd name="connsiteX44" fmla="*/ 2824480 w 4409440"/>
                  <a:gd name="connsiteY44" fmla="*/ 1940560 h 3850640"/>
                  <a:gd name="connsiteX45" fmla="*/ 2834640 w 4409440"/>
                  <a:gd name="connsiteY45" fmla="*/ 1955800 h 3850640"/>
                  <a:gd name="connsiteX46" fmla="*/ 2849880 w 4409440"/>
                  <a:gd name="connsiteY46" fmla="*/ 1965960 h 3850640"/>
                  <a:gd name="connsiteX47" fmla="*/ 2860040 w 4409440"/>
                  <a:gd name="connsiteY47" fmla="*/ 1981200 h 3850640"/>
                  <a:gd name="connsiteX48" fmla="*/ 2870200 w 4409440"/>
                  <a:gd name="connsiteY48" fmla="*/ 2001520 h 3850640"/>
                  <a:gd name="connsiteX49" fmla="*/ 2885440 w 4409440"/>
                  <a:gd name="connsiteY49" fmla="*/ 2016760 h 3850640"/>
                  <a:gd name="connsiteX50" fmla="*/ 2890520 w 4409440"/>
                  <a:gd name="connsiteY50" fmla="*/ 2032000 h 3850640"/>
                  <a:gd name="connsiteX51" fmla="*/ 2926080 w 4409440"/>
                  <a:gd name="connsiteY51" fmla="*/ 2072640 h 3850640"/>
                  <a:gd name="connsiteX52" fmla="*/ 2956560 w 4409440"/>
                  <a:gd name="connsiteY52" fmla="*/ 2113280 h 3850640"/>
                  <a:gd name="connsiteX53" fmla="*/ 2966720 w 4409440"/>
                  <a:gd name="connsiteY53" fmla="*/ 2128520 h 3850640"/>
                  <a:gd name="connsiteX54" fmla="*/ 2981960 w 4409440"/>
                  <a:gd name="connsiteY54" fmla="*/ 2143760 h 3850640"/>
                  <a:gd name="connsiteX55" fmla="*/ 2992120 w 4409440"/>
                  <a:gd name="connsiteY55" fmla="*/ 2159000 h 3850640"/>
                  <a:gd name="connsiteX56" fmla="*/ 3007360 w 4409440"/>
                  <a:gd name="connsiteY56" fmla="*/ 2174240 h 3850640"/>
                  <a:gd name="connsiteX57" fmla="*/ 3053080 w 4409440"/>
                  <a:gd name="connsiteY57" fmla="*/ 2225040 h 3850640"/>
                  <a:gd name="connsiteX58" fmla="*/ 3088640 w 4409440"/>
                  <a:gd name="connsiteY58" fmla="*/ 2250440 h 3850640"/>
                  <a:gd name="connsiteX59" fmla="*/ 3124200 w 4409440"/>
                  <a:gd name="connsiteY59" fmla="*/ 2275840 h 3850640"/>
                  <a:gd name="connsiteX60" fmla="*/ 3154680 w 4409440"/>
                  <a:gd name="connsiteY60" fmla="*/ 2316480 h 3850640"/>
                  <a:gd name="connsiteX61" fmla="*/ 3185160 w 4409440"/>
                  <a:gd name="connsiteY61" fmla="*/ 2346960 h 3850640"/>
                  <a:gd name="connsiteX62" fmla="*/ 3195320 w 4409440"/>
                  <a:gd name="connsiteY62" fmla="*/ 2362200 h 3850640"/>
                  <a:gd name="connsiteX63" fmla="*/ 3225800 w 4409440"/>
                  <a:gd name="connsiteY63" fmla="*/ 2382520 h 3850640"/>
                  <a:gd name="connsiteX64" fmla="*/ 3241040 w 4409440"/>
                  <a:gd name="connsiteY64" fmla="*/ 2402840 h 3850640"/>
                  <a:gd name="connsiteX65" fmla="*/ 3271520 w 4409440"/>
                  <a:gd name="connsiteY65" fmla="*/ 2453640 h 3850640"/>
                  <a:gd name="connsiteX66" fmla="*/ 3276600 w 4409440"/>
                  <a:gd name="connsiteY66" fmla="*/ 2468880 h 3850640"/>
                  <a:gd name="connsiteX67" fmla="*/ 3322320 w 4409440"/>
                  <a:gd name="connsiteY67" fmla="*/ 2529840 h 3850640"/>
                  <a:gd name="connsiteX68" fmla="*/ 3342640 w 4409440"/>
                  <a:gd name="connsiteY68" fmla="*/ 2575560 h 3850640"/>
                  <a:gd name="connsiteX69" fmla="*/ 3378200 w 4409440"/>
                  <a:gd name="connsiteY69" fmla="*/ 2616200 h 3850640"/>
                  <a:gd name="connsiteX70" fmla="*/ 3398520 w 4409440"/>
                  <a:gd name="connsiteY70" fmla="*/ 2646680 h 3850640"/>
                  <a:gd name="connsiteX71" fmla="*/ 3403600 w 4409440"/>
                  <a:gd name="connsiteY71" fmla="*/ 2667000 h 3850640"/>
                  <a:gd name="connsiteX72" fmla="*/ 3439160 w 4409440"/>
                  <a:gd name="connsiteY72" fmla="*/ 2702560 h 3850640"/>
                  <a:gd name="connsiteX73" fmla="*/ 3454400 w 4409440"/>
                  <a:gd name="connsiteY73" fmla="*/ 2727960 h 3850640"/>
                  <a:gd name="connsiteX74" fmla="*/ 3489960 w 4409440"/>
                  <a:gd name="connsiteY74" fmla="*/ 2763520 h 3850640"/>
                  <a:gd name="connsiteX75" fmla="*/ 3535680 w 4409440"/>
                  <a:gd name="connsiteY75" fmla="*/ 2829560 h 3850640"/>
                  <a:gd name="connsiteX76" fmla="*/ 3550920 w 4409440"/>
                  <a:gd name="connsiteY76" fmla="*/ 2839720 h 3850640"/>
                  <a:gd name="connsiteX77" fmla="*/ 3576320 w 4409440"/>
                  <a:gd name="connsiteY77" fmla="*/ 2865120 h 3850640"/>
                  <a:gd name="connsiteX78" fmla="*/ 3591560 w 4409440"/>
                  <a:gd name="connsiteY78" fmla="*/ 2870200 h 3850640"/>
                  <a:gd name="connsiteX79" fmla="*/ 3606800 w 4409440"/>
                  <a:gd name="connsiteY79" fmla="*/ 2880360 h 3850640"/>
                  <a:gd name="connsiteX80" fmla="*/ 3652520 w 4409440"/>
                  <a:gd name="connsiteY80" fmla="*/ 2941320 h 3850640"/>
                  <a:gd name="connsiteX81" fmla="*/ 3672840 w 4409440"/>
                  <a:gd name="connsiteY81" fmla="*/ 2961640 h 3850640"/>
                  <a:gd name="connsiteX82" fmla="*/ 3693160 w 4409440"/>
                  <a:gd name="connsiteY82" fmla="*/ 3012440 h 3850640"/>
                  <a:gd name="connsiteX83" fmla="*/ 3708400 w 4409440"/>
                  <a:gd name="connsiteY83" fmla="*/ 3027680 h 3850640"/>
                  <a:gd name="connsiteX84" fmla="*/ 3713480 w 4409440"/>
                  <a:gd name="connsiteY84" fmla="*/ 3042920 h 3850640"/>
                  <a:gd name="connsiteX85" fmla="*/ 3749040 w 4409440"/>
                  <a:gd name="connsiteY85" fmla="*/ 3088640 h 3850640"/>
                  <a:gd name="connsiteX86" fmla="*/ 3754120 w 4409440"/>
                  <a:gd name="connsiteY86" fmla="*/ 3103880 h 3850640"/>
                  <a:gd name="connsiteX87" fmla="*/ 3784600 w 4409440"/>
                  <a:gd name="connsiteY87" fmla="*/ 3149600 h 3850640"/>
                  <a:gd name="connsiteX88" fmla="*/ 3799840 w 4409440"/>
                  <a:gd name="connsiteY88" fmla="*/ 3164840 h 3850640"/>
                  <a:gd name="connsiteX89" fmla="*/ 3845560 w 4409440"/>
                  <a:gd name="connsiteY89" fmla="*/ 3195320 h 3850640"/>
                  <a:gd name="connsiteX90" fmla="*/ 3891280 w 4409440"/>
                  <a:gd name="connsiteY90" fmla="*/ 3205480 h 3850640"/>
                  <a:gd name="connsiteX91" fmla="*/ 3911600 w 4409440"/>
                  <a:gd name="connsiteY91" fmla="*/ 3215640 h 3850640"/>
                  <a:gd name="connsiteX92" fmla="*/ 3952240 w 4409440"/>
                  <a:gd name="connsiteY92" fmla="*/ 3225800 h 3850640"/>
                  <a:gd name="connsiteX93" fmla="*/ 3962400 w 4409440"/>
                  <a:gd name="connsiteY93" fmla="*/ 3241040 h 3850640"/>
                  <a:gd name="connsiteX94" fmla="*/ 3992880 w 4409440"/>
                  <a:gd name="connsiteY94" fmla="*/ 3261360 h 3850640"/>
                  <a:gd name="connsiteX95" fmla="*/ 4023360 w 4409440"/>
                  <a:gd name="connsiteY95" fmla="*/ 3307080 h 3850640"/>
                  <a:gd name="connsiteX96" fmla="*/ 4043680 w 4409440"/>
                  <a:gd name="connsiteY96" fmla="*/ 3368040 h 3850640"/>
                  <a:gd name="connsiteX97" fmla="*/ 4053840 w 4409440"/>
                  <a:gd name="connsiteY97" fmla="*/ 3423920 h 3850640"/>
                  <a:gd name="connsiteX98" fmla="*/ 4058920 w 4409440"/>
                  <a:gd name="connsiteY98" fmla="*/ 3439160 h 3850640"/>
                  <a:gd name="connsiteX99" fmla="*/ 4064000 w 4409440"/>
                  <a:gd name="connsiteY99" fmla="*/ 3469640 h 3850640"/>
                  <a:gd name="connsiteX100" fmla="*/ 4084320 w 4409440"/>
                  <a:gd name="connsiteY100" fmla="*/ 3525520 h 3850640"/>
                  <a:gd name="connsiteX101" fmla="*/ 4089400 w 4409440"/>
                  <a:gd name="connsiteY101" fmla="*/ 3550920 h 3850640"/>
                  <a:gd name="connsiteX102" fmla="*/ 4130040 w 4409440"/>
                  <a:gd name="connsiteY102" fmla="*/ 3611880 h 3850640"/>
                  <a:gd name="connsiteX103" fmla="*/ 4140200 w 4409440"/>
                  <a:gd name="connsiteY103" fmla="*/ 3627120 h 3850640"/>
                  <a:gd name="connsiteX104" fmla="*/ 4155440 w 4409440"/>
                  <a:gd name="connsiteY104" fmla="*/ 3642360 h 3850640"/>
                  <a:gd name="connsiteX105" fmla="*/ 4170680 w 4409440"/>
                  <a:gd name="connsiteY105" fmla="*/ 3667760 h 3850640"/>
                  <a:gd name="connsiteX106" fmla="*/ 4196080 w 4409440"/>
                  <a:gd name="connsiteY106" fmla="*/ 3683000 h 3850640"/>
                  <a:gd name="connsiteX107" fmla="*/ 4206240 w 4409440"/>
                  <a:gd name="connsiteY107" fmla="*/ 3698240 h 3850640"/>
                  <a:gd name="connsiteX108" fmla="*/ 4241800 w 4409440"/>
                  <a:gd name="connsiteY108" fmla="*/ 3738880 h 3850640"/>
                  <a:gd name="connsiteX109" fmla="*/ 4251960 w 4409440"/>
                  <a:gd name="connsiteY109" fmla="*/ 3759200 h 3850640"/>
                  <a:gd name="connsiteX110" fmla="*/ 4267200 w 4409440"/>
                  <a:gd name="connsiteY110" fmla="*/ 3794760 h 3850640"/>
                  <a:gd name="connsiteX111" fmla="*/ 4302760 w 4409440"/>
                  <a:gd name="connsiteY111" fmla="*/ 3815080 h 3850640"/>
                  <a:gd name="connsiteX112" fmla="*/ 4328160 w 4409440"/>
                  <a:gd name="connsiteY112" fmla="*/ 3840480 h 3850640"/>
                  <a:gd name="connsiteX113" fmla="*/ 4358640 w 4409440"/>
                  <a:gd name="connsiteY113" fmla="*/ 3850640 h 3850640"/>
                  <a:gd name="connsiteX114" fmla="*/ 4389120 w 4409440"/>
                  <a:gd name="connsiteY114" fmla="*/ 3845560 h 3850640"/>
                  <a:gd name="connsiteX115" fmla="*/ 4394200 w 4409440"/>
                  <a:gd name="connsiteY115" fmla="*/ 3825240 h 3850640"/>
                  <a:gd name="connsiteX116" fmla="*/ 4409440 w 4409440"/>
                  <a:gd name="connsiteY11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58440 w 4409440"/>
                  <a:gd name="connsiteY22" fmla="*/ 1366520 h 3850640"/>
                  <a:gd name="connsiteX23" fmla="*/ 2748280 w 4409440"/>
                  <a:gd name="connsiteY23" fmla="*/ 1402080 h 3850640"/>
                  <a:gd name="connsiteX24" fmla="*/ 2738120 w 4409440"/>
                  <a:gd name="connsiteY24" fmla="*/ 1442720 h 3850640"/>
                  <a:gd name="connsiteX25" fmla="*/ 2733040 w 4409440"/>
                  <a:gd name="connsiteY25" fmla="*/ 1457960 h 3850640"/>
                  <a:gd name="connsiteX26" fmla="*/ 2727960 w 4409440"/>
                  <a:gd name="connsiteY26" fmla="*/ 1488440 h 3850640"/>
                  <a:gd name="connsiteX27" fmla="*/ 2717800 w 4409440"/>
                  <a:gd name="connsiteY27" fmla="*/ 1508760 h 3850640"/>
                  <a:gd name="connsiteX28" fmla="*/ 2707640 w 4409440"/>
                  <a:gd name="connsiteY28" fmla="*/ 1534160 h 3850640"/>
                  <a:gd name="connsiteX29" fmla="*/ 2697480 w 4409440"/>
                  <a:gd name="connsiteY29" fmla="*/ 1549400 h 3850640"/>
                  <a:gd name="connsiteX30" fmla="*/ 2687320 w 4409440"/>
                  <a:gd name="connsiteY30" fmla="*/ 1579880 h 3850640"/>
                  <a:gd name="connsiteX31" fmla="*/ 2682240 w 4409440"/>
                  <a:gd name="connsiteY31" fmla="*/ 1595120 h 3850640"/>
                  <a:gd name="connsiteX32" fmla="*/ 2672080 w 4409440"/>
                  <a:gd name="connsiteY32" fmla="*/ 1625600 h 3850640"/>
                  <a:gd name="connsiteX33" fmla="*/ 2677160 w 4409440"/>
                  <a:gd name="connsiteY33" fmla="*/ 1732280 h 3850640"/>
                  <a:gd name="connsiteX34" fmla="*/ 2697480 w 4409440"/>
                  <a:gd name="connsiteY34" fmla="*/ 1752600 h 3850640"/>
                  <a:gd name="connsiteX35" fmla="*/ 2707640 w 4409440"/>
                  <a:gd name="connsiteY35" fmla="*/ 1772920 h 3850640"/>
                  <a:gd name="connsiteX36" fmla="*/ 2722880 w 4409440"/>
                  <a:gd name="connsiteY36" fmla="*/ 1788160 h 3850640"/>
                  <a:gd name="connsiteX37" fmla="*/ 2738120 w 4409440"/>
                  <a:gd name="connsiteY37" fmla="*/ 1808480 h 3850640"/>
                  <a:gd name="connsiteX38" fmla="*/ 2743200 w 4409440"/>
                  <a:gd name="connsiteY38" fmla="*/ 1828800 h 3850640"/>
                  <a:gd name="connsiteX39" fmla="*/ 2783840 w 4409440"/>
                  <a:gd name="connsiteY39" fmla="*/ 1869440 h 3850640"/>
                  <a:gd name="connsiteX40" fmla="*/ 2794000 w 4409440"/>
                  <a:gd name="connsiteY40" fmla="*/ 1889760 h 3850640"/>
                  <a:gd name="connsiteX41" fmla="*/ 2804160 w 4409440"/>
                  <a:gd name="connsiteY41" fmla="*/ 1905000 h 3850640"/>
                  <a:gd name="connsiteX42" fmla="*/ 2809240 w 4409440"/>
                  <a:gd name="connsiteY42" fmla="*/ 1920240 h 3850640"/>
                  <a:gd name="connsiteX43" fmla="*/ 2824480 w 4409440"/>
                  <a:gd name="connsiteY43" fmla="*/ 1940560 h 3850640"/>
                  <a:gd name="connsiteX44" fmla="*/ 2834640 w 4409440"/>
                  <a:gd name="connsiteY44" fmla="*/ 1955800 h 3850640"/>
                  <a:gd name="connsiteX45" fmla="*/ 2849880 w 4409440"/>
                  <a:gd name="connsiteY45" fmla="*/ 1965960 h 3850640"/>
                  <a:gd name="connsiteX46" fmla="*/ 2860040 w 4409440"/>
                  <a:gd name="connsiteY46" fmla="*/ 1981200 h 3850640"/>
                  <a:gd name="connsiteX47" fmla="*/ 2870200 w 4409440"/>
                  <a:gd name="connsiteY47" fmla="*/ 2001520 h 3850640"/>
                  <a:gd name="connsiteX48" fmla="*/ 2885440 w 4409440"/>
                  <a:gd name="connsiteY48" fmla="*/ 2016760 h 3850640"/>
                  <a:gd name="connsiteX49" fmla="*/ 2890520 w 4409440"/>
                  <a:gd name="connsiteY49" fmla="*/ 2032000 h 3850640"/>
                  <a:gd name="connsiteX50" fmla="*/ 2926080 w 4409440"/>
                  <a:gd name="connsiteY50" fmla="*/ 2072640 h 3850640"/>
                  <a:gd name="connsiteX51" fmla="*/ 2956560 w 4409440"/>
                  <a:gd name="connsiteY51" fmla="*/ 2113280 h 3850640"/>
                  <a:gd name="connsiteX52" fmla="*/ 2966720 w 4409440"/>
                  <a:gd name="connsiteY52" fmla="*/ 2128520 h 3850640"/>
                  <a:gd name="connsiteX53" fmla="*/ 2981960 w 4409440"/>
                  <a:gd name="connsiteY53" fmla="*/ 2143760 h 3850640"/>
                  <a:gd name="connsiteX54" fmla="*/ 2992120 w 4409440"/>
                  <a:gd name="connsiteY54" fmla="*/ 2159000 h 3850640"/>
                  <a:gd name="connsiteX55" fmla="*/ 3007360 w 4409440"/>
                  <a:gd name="connsiteY55" fmla="*/ 2174240 h 3850640"/>
                  <a:gd name="connsiteX56" fmla="*/ 3053080 w 4409440"/>
                  <a:gd name="connsiteY56" fmla="*/ 2225040 h 3850640"/>
                  <a:gd name="connsiteX57" fmla="*/ 3088640 w 4409440"/>
                  <a:gd name="connsiteY57" fmla="*/ 2250440 h 3850640"/>
                  <a:gd name="connsiteX58" fmla="*/ 3124200 w 4409440"/>
                  <a:gd name="connsiteY58" fmla="*/ 2275840 h 3850640"/>
                  <a:gd name="connsiteX59" fmla="*/ 3154680 w 4409440"/>
                  <a:gd name="connsiteY59" fmla="*/ 2316480 h 3850640"/>
                  <a:gd name="connsiteX60" fmla="*/ 3185160 w 4409440"/>
                  <a:gd name="connsiteY60" fmla="*/ 2346960 h 3850640"/>
                  <a:gd name="connsiteX61" fmla="*/ 3195320 w 4409440"/>
                  <a:gd name="connsiteY61" fmla="*/ 2362200 h 3850640"/>
                  <a:gd name="connsiteX62" fmla="*/ 3225800 w 4409440"/>
                  <a:gd name="connsiteY62" fmla="*/ 2382520 h 3850640"/>
                  <a:gd name="connsiteX63" fmla="*/ 3241040 w 4409440"/>
                  <a:gd name="connsiteY63" fmla="*/ 2402840 h 3850640"/>
                  <a:gd name="connsiteX64" fmla="*/ 3271520 w 4409440"/>
                  <a:gd name="connsiteY64" fmla="*/ 2453640 h 3850640"/>
                  <a:gd name="connsiteX65" fmla="*/ 3276600 w 4409440"/>
                  <a:gd name="connsiteY65" fmla="*/ 2468880 h 3850640"/>
                  <a:gd name="connsiteX66" fmla="*/ 3322320 w 4409440"/>
                  <a:gd name="connsiteY66" fmla="*/ 2529840 h 3850640"/>
                  <a:gd name="connsiteX67" fmla="*/ 3342640 w 4409440"/>
                  <a:gd name="connsiteY67" fmla="*/ 2575560 h 3850640"/>
                  <a:gd name="connsiteX68" fmla="*/ 3378200 w 4409440"/>
                  <a:gd name="connsiteY68" fmla="*/ 2616200 h 3850640"/>
                  <a:gd name="connsiteX69" fmla="*/ 3398520 w 4409440"/>
                  <a:gd name="connsiteY69" fmla="*/ 2646680 h 3850640"/>
                  <a:gd name="connsiteX70" fmla="*/ 3403600 w 4409440"/>
                  <a:gd name="connsiteY70" fmla="*/ 2667000 h 3850640"/>
                  <a:gd name="connsiteX71" fmla="*/ 3439160 w 4409440"/>
                  <a:gd name="connsiteY71" fmla="*/ 2702560 h 3850640"/>
                  <a:gd name="connsiteX72" fmla="*/ 3454400 w 4409440"/>
                  <a:gd name="connsiteY72" fmla="*/ 2727960 h 3850640"/>
                  <a:gd name="connsiteX73" fmla="*/ 3489960 w 4409440"/>
                  <a:gd name="connsiteY73" fmla="*/ 2763520 h 3850640"/>
                  <a:gd name="connsiteX74" fmla="*/ 3535680 w 4409440"/>
                  <a:gd name="connsiteY74" fmla="*/ 2829560 h 3850640"/>
                  <a:gd name="connsiteX75" fmla="*/ 3550920 w 4409440"/>
                  <a:gd name="connsiteY75" fmla="*/ 2839720 h 3850640"/>
                  <a:gd name="connsiteX76" fmla="*/ 3576320 w 4409440"/>
                  <a:gd name="connsiteY76" fmla="*/ 2865120 h 3850640"/>
                  <a:gd name="connsiteX77" fmla="*/ 3591560 w 4409440"/>
                  <a:gd name="connsiteY77" fmla="*/ 2870200 h 3850640"/>
                  <a:gd name="connsiteX78" fmla="*/ 3606800 w 4409440"/>
                  <a:gd name="connsiteY78" fmla="*/ 2880360 h 3850640"/>
                  <a:gd name="connsiteX79" fmla="*/ 3652520 w 4409440"/>
                  <a:gd name="connsiteY79" fmla="*/ 2941320 h 3850640"/>
                  <a:gd name="connsiteX80" fmla="*/ 3672840 w 4409440"/>
                  <a:gd name="connsiteY80" fmla="*/ 2961640 h 3850640"/>
                  <a:gd name="connsiteX81" fmla="*/ 3693160 w 4409440"/>
                  <a:gd name="connsiteY81" fmla="*/ 3012440 h 3850640"/>
                  <a:gd name="connsiteX82" fmla="*/ 3708400 w 4409440"/>
                  <a:gd name="connsiteY82" fmla="*/ 3027680 h 3850640"/>
                  <a:gd name="connsiteX83" fmla="*/ 3713480 w 4409440"/>
                  <a:gd name="connsiteY83" fmla="*/ 3042920 h 3850640"/>
                  <a:gd name="connsiteX84" fmla="*/ 3749040 w 4409440"/>
                  <a:gd name="connsiteY84" fmla="*/ 3088640 h 3850640"/>
                  <a:gd name="connsiteX85" fmla="*/ 3754120 w 4409440"/>
                  <a:gd name="connsiteY85" fmla="*/ 3103880 h 3850640"/>
                  <a:gd name="connsiteX86" fmla="*/ 3784600 w 4409440"/>
                  <a:gd name="connsiteY86" fmla="*/ 3149600 h 3850640"/>
                  <a:gd name="connsiteX87" fmla="*/ 3799840 w 4409440"/>
                  <a:gd name="connsiteY87" fmla="*/ 3164840 h 3850640"/>
                  <a:gd name="connsiteX88" fmla="*/ 3845560 w 4409440"/>
                  <a:gd name="connsiteY88" fmla="*/ 3195320 h 3850640"/>
                  <a:gd name="connsiteX89" fmla="*/ 3891280 w 4409440"/>
                  <a:gd name="connsiteY89" fmla="*/ 3205480 h 3850640"/>
                  <a:gd name="connsiteX90" fmla="*/ 3911600 w 4409440"/>
                  <a:gd name="connsiteY90" fmla="*/ 3215640 h 3850640"/>
                  <a:gd name="connsiteX91" fmla="*/ 3952240 w 4409440"/>
                  <a:gd name="connsiteY91" fmla="*/ 3225800 h 3850640"/>
                  <a:gd name="connsiteX92" fmla="*/ 3962400 w 4409440"/>
                  <a:gd name="connsiteY92" fmla="*/ 3241040 h 3850640"/>
                  <a:gd name="connsiteX93" fmla="*/ 3992880 w 4409440"/>
                  <a:gd name="connsiteY93" fmla="*/ 3261360 h 3850640"/>
                  <a:gd name="connsiteX94" fmla="*/ 4023360 w 4409440"/>
                  <a:gd name="connsiteY94" fmla="*/ 3307080 h 3850640"/>
                  <a:gd name="connsiteX95" fmla="*/ 4043680 w 4409440"/>
                  <a:gd name="connsiteY95" fmla="*/ 3368040 h 3850640"/>
                  <a:gd name="connsiteX96" fmla="*/ 4053840 w 4409440"/>
                  <a:gd name="connsiteY96" fmla="*/ 3423920 h 3850640"/>
                  <a:gd name="connsiteX97" fmla="*/ 4058920 w 4409440"/>
                  <a:gd name="connsiteY97" fmla="*/ 3439160 h 3850640"/>
                  <a:gd name="connsiteX98" fmla="*/ 4064000 w 4409440"/>
                  <a:gd name="connsiteY98" fmla="*/ 3469640 h 3850640"/>
                  <a:gd name="connsiteX99" fmla="*/ 4084320 w 4409440"/>
                  <a:gd name="connsiteY99" fmla="*/ 3525520 h 3850640"/>
                  <a:gd name="connsiteX100" fmla="*/ 4089400 w 4409440"/>
                  <a:gd name="connsiteY100" fmla="*/ 3550920 h 3850640"/>
                  <a:gd name="connsiteX101" fmla="*/ 4130040 w 4409440"/>
                  <a:gd name="connsiteY101" fmla="*/ 3611880 h 3850640"/>
                  <a:gd name="connsiteX102" fmla="*/ 4140200 w 4409440"/>
                  <a:gd name="connsiteY102" fmla="*/ 3627120 h 3850640"/>
                  <a:gd name="connsiteX103" fmla="*/ 4155440 w 4409440"/>
                  <a:gd name="connsiteY103" fmla="*/ 3642360 h 3850640"/>
                  <a:gd name="connsiteX104" fmla="*/ 4170680 w 4409440"/>
                  <a:gd name="connsiteY104" fmla="*/ 3667760 h 3850640"/>
                  <a:gd name="connsiteX105" fmla="*/ 4196080 w 4409440"/>
                  <a:gd name="connsiteY105" fmla="*/ 3683000 h 3850640"/>
                  <a:gd name="connsiteX106" fmla="*/ 4206240 w 4409440"/>
                  <a:gd name="connsiteY106" fmla="*/ 3698240 h 3850640"/>
                  <a:gd name="connsiteX107" fmla="*/ 4241800 w 4409440"/>
                  <a:gd name="connsiteY107" fmla="*/ 3738880 h 3850640"/>
                  <a:gd name="connsiteX108" fmla="*/ 4251960 w 4409440"/>
                  <a:gd name="connsiteY108" fmla="*/ 3759200 h 3850640"/>
                  <a:gd name="connsiteX109" fmla="*/ 4267200 w 4409440"/>
                  <a:gd name="connsiteY109" fmla="*/ 3794760 h 3850640"/>
                  <a:gd name="connsiteX110" fmla="*/ 4302760 w 4409440"/>
                  <a:gd name="connsiteY110" fmla="*/ 3815080 h 3850640"/>
                  <a:gd name="connsiteX111" fmla="*/ 4328160 w 4409440"/>
                  <a:gd name="connsiteY111" fmla="*/ 3840480 h 3850640"/>
                  <a:gd name="connsiteX112" fmla="*/ 4358640 w 4409440"/>
                  <a:gd name="connsiteY112" fmla="*/ 3850640 h 3850640"/>
                  <a:gd name="connsiteX113" fmla="*/ 4389120 w 4409440"/>
                  <a:gd name="connsiteY113" fmla="*/ 3845560 h 3850640"/>
                  <a:gd name="connsiteX114" fmla="*/ 4394200 w 4409440"/>
                  <a:gd name="connsiteY114" fmla="*/ 3825240 h 3850640"/>
                  <a:gd name="connsiteX115" fmla="*/ 4409440 w 4409440"/>
                  <a:gd name="connsiteY11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51814 w 4409440"/>
                  <a:gd name="connsiteY22" fmla="*/ 1353267 h 3850640"/>
                  <a:gd name="connsiteX23" fmla="*/ 2748280 w 4409440"/>
                  <a:gd name="connsiteY23" fmla="*/ 1402080 h 3850640"/>
                  <a:gd name="connsiteX24" fmla="*/ 2738120 w 4409440"/>
                  <a:gd name="connsiteY24" fmla="*/ 1442720 h 3850640"/>
                  <a:gd name="connsiteX25" fmla="*/ 2733040 w 4409440"/>
                  <a:gd name="connsiteY25" fmla="*/ 1457960 h 3850640"/>
                  <a:gd name="connsiteX26" fmla="*/ 2727960 w 4409440"/>
                  <a:gd name="connsiteY26" fmla="*/ 1488440 h 3850640"/>
                  <a:gd name="connsiteX27" fmla="*/ 2717800 w 4409440"/>
                  <a:gd name="connsiteY27" fmla="*/ 1508760 h 3850640"/>
                  <a:gd name="connsiteX28" fmla="*/ 2707640 w 4409440"/>
                  <a:gd name="connsiteY28" fmla="*/ 1534160 h 3850640"/>
                  <a:gd name="connsiteX29" fmla="*/ 2697480 w 4409440"/>
                  <a:gd name="connsiteY29" fmla="*/ 1549400 h 3850640"/>
                  <a:gd name="connsiteX30" fmla="*/ 2687320 w 4409440"/>
                  <a:gd name="connsiteY30" fmla="*/ 1579880 h 3850640"/>
                  <a:gd name="connsiteX31" fmla="*/ 2682240 w 4409440"/>
                  <a:gd name="connsiteY31" fmla="*/ 1595120 h 3850640"/>
                  <a:gd name="connsiteX32" fmla="*/ 2672080 w 4409440"/>
                  <a:gd name="connsiteY32" fmla="*/ 1625600 h 3850640"/>
                  <a:gd name="connsiteX33" fmla="*/ 2677160 w 4409440"/>
                  <a:gd name="connsiteY33" fmla="*/ 1732280 h 3850640"/>
                  <a:gd name="connsiteX34" fmla="*/ 2697480 w 4409440"/>
                  <a:gd name="connsiteY34" fmla="*/ 1752600 h 3850640"/>
                  <a:gd name="connsiteX35" fmla="*/ 2707640 w 4409440"/>
                  <a:gd name="connsiteY35" fmla="*/ 1772920 h 3850640"/>
                  <a:gd name="connsiteX36" fmla="*/ 2722880 w 4409440"/>
                  <a:gd name="connsiteY36" fmla="*/ 1788160 h 3850640"/>
                  <a:gd name="connsiteX37" fmla="*/ 2738120 w 4409440"/>
                  <a:gd name="connsiteY37" fmla="*/ 1808480 h 3850640"/>
                  <a:gd name="connsiteX38" fmla="*/ 2743200 w 4409440"/>
                  <a:gd name="connsiteY38" fmla="*/ 1828800 h 3850640"/>
                  <a:gd name="connsiteX39" fmla="*/ 2783840 w 4409440"/>
                  <a:gd name="connsiteY39" fmla="*/ 1869440 h 3850640"/>
                  <a:gd name="connsiteX40" fmla="*/ 2794000 w 4409440"/>
                  <a:gd name="connsiteY40" fmla="*/ 1889760 h 3850640"/>
                  <a:gd name="connsiteX41" fmla="*/ 2804160 w 4409440"/>
                  <a:gd name="connsiteY41" fmla="*/ 1905000 h 3850640"/>
                  <a:gd name="connsiteX42" fmla="*/ 2809240 w 4409440"/>
                  <a:gd name="connsiteY42" fmla="*/ 1920240 h 3850640"/>
                  <a:gd name="connsiteX43" fmla="*/ 2824480 w 4409440"/>
                  <a:gd name="connsiteY43" fmla="*/ 1940560 h 3850640"/>
                  <a:gd name="connsiteX44" fmla="*/ 2834640 w 4409440"/>
                  <a:gd name="connsiteY44" fmla="*/ 1955800 h 3850640"/>
                  <a:gd name="connsiteX45" fmla="*/ 2849880 w 4409440"/>
                  <a:gd name="connsiteY45" fmla="*/ 1965960 h 3850640"/>
                  <a:gd name="connsiteX46" fmla="*/ 2860040 w 4409440"/>
                  <a:gd name="connsiteY46" fmla="*/ 1981200 h 3850640"/>
                  <a:gd name="connsiteX47" fmla="*/ 2870200 w 4409440"/>
                  <a:gd name="connsiteY47" fmla="*/ 2001520 h 3850640"/>
                  <a:gd name="connsiteX48" fmla="*/ 2885440 w 4409440"/>
                  <a:gd name="connsiteY48" fmla="*/ 2016760 h 3850640"/>
                  <a:gd name="connsiteX49" fmla="*/ 2890520 w 4409440"/>
                  <a:gd name="connsiteY49" fmla="*/ 2032000 h 3850640"/>
                  <a:gd name="connsiteX50" fmla="*/ 2926080 w 4409440"/>
                  <a:gd name="connsiteY50" fmla="*/ 2072640 h 3850640"/>
                  <a:gd name="connsiteX51" fmla="*/ 2956560 w 4409440"/>
                  <a:gd name="connsiteY51" fmla="*/ 2113280 h 3850640"/>
                  <a:gd name="connsiteX52" fmla="*/ 2966720 w 4409440"/>
                  <a:gd name="connsiteY52" fmla="*/ 2128520 h 3850640"/>
                  <a:gd name="connsiteX53" fmla="*/ 2981960 w 4409440"/>
                  <a:gd name="connsiteY53" fmla="*/ 2143760 h 3850640"/>
                  <a:gd name="connsiteX54" fmla="*/ 2992120 w 4409440"/>
                  <a:gd name="connsiteY54" fmla="*/ 2159000 h 3850640"/>
                  <a:gd name="connsiteX55" fmla="*/ 3007360 w 4409440"/>
                  <a:gd name="connsiteY55" fmla="*/ 2174240 h 3850640"/>
                  <a:gd name="connsiteX56" fmla="*/ 3053080 w 4409440"/>
                  <a:gd name="connsiteY56" fmla="*/ 2225040 h 3850640"/>
                  <a:gd name="connsiteX57" fmla="*/ 3088640 w 4409440"/>
                  <a:gd name="connsiteY57" fmla="*/ 2250440 h 3850640"/>
                  <a:gd name="connsiteX58" fmla="*/ 3124200 w 4409440"/>
                  <a:gd name="connsiteY58" fmla="*/ 2275840 h 3850640"/>
                  <a:gd name="connsiteX59" fmla="*/ 3154680 w 4409440"/>
                  <a:gd name="connsiteY59" fmla="*/ 2316480 h 3850640"/>
                  <a:gd name="connsiteX60" fmla="*/ 3185160 w 4409440"/>
                  <a:gd name="connsiteY60" fmla="*/ 2346960 h 3850640"/>
                  <a:gd name="connsiteX61" fmla="*/ 3195320 w 4409440"/>
                  <a:gd name="connsiteY61" fmla="*/ 2362200 h 3850640"/>
                  <a:gd name="connsiteX62" fmla="*/ 3225800 w 4409440"/>
                  <a:gd name="connsiteY62" fmla="*/ 2382520 h 3850640"/>
                  <a:gd name="connsiteX63" fmla="*/ 3241040 w 4409440"/>
                  <a:gd name="connsiteY63" fmla="*/ 2402840 h 3850640"/>
                  <a:gd name="connsiteX64" fmla="*/ 3271520 w 4409440"/>
                  <a:gd name="connsiteY64" fmla="*/ 2453640 h 3850640"/>
                  <a:gd name="connsiteX65" fmla="*/ 3276600 w 4409440"/>
                  <a:gd name="connsiteY65" fmla="*/ 2468880 h 3850640"/>
                  <a:gd name="connsiteX66" fmla="*/ 3322320 w 4409440"/>
                  <a:gd name="connsiteY66" fmla="*/ 2529840 h 3850640"/>
                  <a:gd name="connsiteX67" fmla="*/ 3342640 w 4409440"/>
                  <a:gd name="connsiteY67" fmla="*/ 2575560 h 3850640"/>
                  <a:gd name="connsiteX68" fmla="*/ 3378200 w 4409440"/>
                  <a:gd name="connsiteY68" fmla="*/ 2616200 h 3850640"/>
                  <a:gd name="connsiteX69" fmla="*/ 3398520 w 4409440"/>
                  <a:gd name="connsiteY69" fmla="*/ 2646680 h 3850640"/>
                  <a:gd name="connsiteX70" fmla="*/ 3403600 w 4409440"/>
                  <a:gd name="connsiteY70" fmla="*/ 2667000 h 3850640"/>
                  <a:gd name="connsiteX71" fmla="*/ 3439160 w 4409440"/>
                  <a:gd name="connsiteY71" fmla="*/ 2702560 h 3850640"/>
                  <a:gd name="connsiteX72" fmla="*/ 3454400 w 4409440"/>
                  <a:gd name="connsiteY72" fmla="*/ 2727960 h 3850640"/>
                  <a:gd name="connsiteX73" fmla="*/ 3489960 w 4409440"/>
                  <a:gd name="connsiteY73" fmla="*/ 2763520 h 3850640"/>
                  <a:gd name="connsiteX74" fmla="*/ 3535680 w 4409440"/>
                  <a:gd name="connsiteY74" fmla="*/ 2829560 h 3850640"/>
                  <a:gd name="connsiteX75" fmla="*/ 3550920 w 4409440"/>
                  <a:gd name="connsiteY75" fmla="*/ 2839720 h 3850640"/>
                  <a:gd name="connsiteX76" fmla="*/ 3576320 w 4409440"/>
                  <a:gd name="connsiteY76" fmla="*/ 2865120 h 3850640"/>
                  <a:gd name="connsiteX77" fmla="*/ 3591560 w 4409440"/>
                  <a:gd name="connsiteY77" fmla="*/ 2870200 h 3850640"/>
                  <a:gd name="connsiteX78" fmla="*/ 3606800 w 4409440"/>
                  <a:gd name="connsiteY78" fmla="*/ 2880360 h 3850640"/>
                  <a:gd name="connsiteX79" fmla="*/ 3652520 w 4409440"/>
                  <a:gd name="connsiteY79" fmla="*/ 2941320 h 3850640"/>
                  <a:gd name="connsiteX80" fmla="*/ 3672840 w 4409440"/>
                  <a:gd name="connsiteY80" fmla="*/ 2961640 h 3850640"/>
                  <a:gd name="connsiteX81" fmla="*/ 3693160 w 4409440"/>
                  <a:gd name="connsiteY81" fmla="*/ 3012440 h 3850640"/>
                  <a:gd name="connsiteX82" fmla="*/ 3708400 w 4409440"/>
                  <a:gd name="connsiteY82" fmla="*/ 3027680 h 3850640"/>
                  <a:gd name="connsiteX83" fmla="*/ 3713480 w 4409440"/>
                  <a:gd name="connsiteY83" fmla="*/ 3042920 h 3850640"/>
                  <a:gd name="connsiteX84" fmla="*/ 3749040 w 4409440"/>
                  <a:gd name="connsiteY84" fmla="*/ 3088640 h 3850640"/>
                  <a:gd name="connsiteX85" fmla="*/ 3754120 w 4409440"/>
                  <a:gd name="connsiteY85" fmla="*/ 3103880 h 3850640"/>
                  <a:gd name="connsiteX86" fmla="*/ 3784600 w 4409440"/>
                  <a:gd name="connsiteY86" fmla="*/ 3149600 h 3850640"/>
                  <a:gd name="connsiteX87" fmla="*/ 3799840 w 4409440"/>
                  <a:gd name="connsiteY87" fmla="*/ 3164840 h 3850640"/>
                  <a:gd name="connsiteX88" fmla="*/ 3845560 w 4409440"/>
                  <a:gd name="connsiteY88" fmla="*/ 3195320 h 3850640"/>
                  <a:gd name="connsiteX89" fmla="*/ 3891280 w 4409440"/>
                  <a:gd name="connsiteY89" fmla="*/ 3205480 h 3850640"/>
                  <a:gd name="connsiteX90" fmla="*/ 3911600 w 4409440"/>
                  <a:gd name="connsiteY90" fmla="*/ 3215640 h 3850640"/>
                  <a:gd name="connsiteX91" fmla="*/ 3952240 w 4409440"/>
                  <a:gd name="connsiteY91" fmla="*/ 3225800 h 3850640"/>
                  <a:gd name="connsiteX92" fmla="*/ 3962400 w 4409440"/>
                  <a:gd name="connsiteY92" fmla="*/ 3241040 h 3850640"/>
                  <a:gd name="connsiteX93" fmla="*/ 3992880 w 4409440"/>
                  <a:gd name="connsiteY93" fmla="*/ 3261360 h 3850640"/>
                  <a:gd name="connsiteX94" fmla="*/ 4023360 w 4409440"/>
                  <a:gd name="connsiteY94" fmla="*/ 3307080 h 3850640"/>
                  <a:gd name="connsiteX95" fmla="*/ 4043680 w 4409440"/>
                  <a:gd name="connsiteY95" fmla="*/ 3368040 h 3850640"/>
                  <a:gd name="connsiteX96" fmla="*/ 4053840 w 4409440"/>
                  <a:gd name="connsiteY96" fmla="*/ 3423920 h 3850640"/>
                  <a:gd name="connsiteX97" fmla="*/ 4058920 w 4409440"/>
                  <a:gd name="connsiteY97" fmla="*/ 3439160 h 3850640"/>
                  <a:gd name="connsiteX98" fmla="*/ 4064000 w 4409440"/>
                  <a:gd name="connsiteY98" fmla="*/ 3469640 h 3850640"/>
                  <a:gd name="connsiteX99" fmla="*/ 4084320 w 4409440"/>
                  <a:gd name="connsiteY99" fmla="*/ 3525520 h 3850640"/>
                  <a:gd name="connsiteX100" fmla="*/ 4089400 w 4409440"/>
                  <a:gd name="connsiteY100" fmla="*/ 3550920 h 3850640"/>
                  <a:gd name="connsiteX101" fmla="*/ 4130040 w 4409440"/>
                  <a:gd name="connsiteY101" fmla="*/ 3611880 h 3850640"/>
                  <a:gd name="connsiteX102" fmla="*/ 4140200 w 4409440"/>
                  <a:gd name="connsiteY102" fmla="*/ 3627120 h 3850640"/>
                  <a:gd name="connsiteX103" fmla="*/ 4155440 w 4409440"/>
                  <a:gd name="connsiteY103" fmla="*/ 3642360 h 3850640"/>
                  <a:gd name="connsiteX104" fmla="*/ 4170680 w 4409440"/>
                  <a:gd name="connsiteY104" fmla="*/ 3667760 h 3850640"/>
                  <a:gd name="connsiteX105" fmla="*/ 4196080 w 4409440"/>
                  <a:gd name="connsiteY105" fmla="*/ 3683000 h 3850640"/>
                  <a:gd name="connsiteX106" fmla="*/ 4206240 w 4409440"/>
                  <a:gd name="connsiteY106" fmla="*/ 3698240 h 3850640"/>
                  <a:gd name="connsiteX107" fmla="*/ 4241800 w 4409440"/>
                  <a:gd name="connsiteY107" fmla="*/ 3738880 h 3850640"/>
                  <a:gd name="connsiteX108" fmla="*/ 4251960 w 4409440"/>
                  <a:gd name="connsiteY108" fmla="*/ 3759200 h 3850640"/>
                  <a:gd name="connsiteX109" fmla="*/ 4267200 w 4409440"/>
                  <a:gd name="connsiteY109" fmla="*/ 3794760 h 3850640"/>
                  <a:gd name="connsiteX110" fmla="*/ 4302760 w 4409440"/>
                  <a:gd name="connsiteY110" fmla="*/ 3815080 h 3850640"/>
                  <a:gd name="connsiteX111" fmla="*/ 4328160 w 4409440"/>
                  <a:gd name="connsiteY111" fmla="*/ 3840480 h 3850640"/>
                  <a:gd name="connsiteX112" fmla="*/ 4358640 w 4409440"/>
                  <a:gd name="connsiteY112" fmla="*/ 3850640 h 3850640"/>
                  <a:gd name="connsiteX113" fmla="*/ 4389120 w 4409440"/>
                  <a:gd name="connsiteY113" fmla="*/ 3845560 h 3850640"/>
                  <a:gd name="connsiteX114" fmla="*/ 4394200 w 4409440"/>
                  <a:gd name="connsiteY114" fmla="*/ 3825240 h 3850640"/>
                  <a:gd name="connsiteX115" fmla="*/ 4409440 w 4409440"/>
                  <a:gd name="connsiteY11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51814 w 4409440"/>
                  <a:gd name="connsiteY22" fmla="*/ 1353267 h 3850640"/>
                  <a:gd name="connsiteX23" fmla="*/ 2764623 w 4409440"/>
                  <a:gd name="connsiteY23" fmla="*/ 1348851 h 3850640"/>
                  <a:gd name="connsiteX24" fmla="*/ 2748280 w 4409440"/>
                  <a:gd name="connsiteY24" fmla="*/ 1402080 h 3850640"/>
                  <a:gd name="connsiteX25" fmla="*/ 2738120 w 4409440"/>
                  <a:gd name="connsiteY25" fmla="*/ 1442720 h 3850640"/>
                  <a:gd name="connsiteX26" fmla="*/ 2733040 w 4409440"/>
                  <a:gd name="connsiteY26" fmla="*/ 1457960 h 3850640"/>
                  <a:gd name="connsiteX27" fmla="*/ 2727960 w 4409440"/>
                  <a:gd name="connsiteY27" fmla="*/ 1488440 h 3850640"/>
                  <a:gd name="connsiteX28" fmla="*/ 2717800 w 4409440"/>
                  <a:gd name="connsiteY28" fmla="*/ 1508760 h 3850640"/>
                  <a:gd name="connsiteX29" fmla="*/ 2707640 w 4409440"/>
                  <a:gd name="connsiteY29" fmla="*/ 1534160 h 3850640"/>
                  <a:gd name="connsiteX30" fmla="*/ 2697480 w 4409440"/>
                  <a:gd name="connsiteY30" fmla="*/ 1549400 h 3850640"/>
                  <a:gd name="connsiteX31" fmla="*/ 2687320 w 4409440"/>
                  <a:gd name="connsiteY31" fmla="*/ 1579880 h 3850640"/>
                  <a:gd name="connsiteX32" fmla="*/ 2682240 w 4409440"/>
                  <a:gd name="connsiteY32" fmla="*/ 1595120 h 3850640"/>
                  <a:gd name="connsiteX33" fmla="*/ 2672080 w 4409440"/>
                  <a:gd name="connsiteY33" fmla="*/ 1625600 h 3850640"/>
                  <a:gd name="connsiteX34" fmla="*/ 2677160 w 4409440"/>
                  <a:gd name="connsiteY34" fmla="*/ 1732280 h 3850640"/>
                  <a:gd name="connsiteX35" fmla="*/ 2697480 w 4409440"/>
                  <a:gd name="connsiteY35" fmla="*/ 1752600 h 3850640"/>
                  <a:gd name="connsiteX36" fmla="*/ 2707640 w 4409440"/>
                  <a:gd name="connsiteY36" fmla="*/ 1772920 h 3850640"/>
                  <a:gd name="connsiteX37" fmla="*/ 2722880 w 4409440"/>
                  <a:gd name="connsiteY37" fmla="*/ 1788160 h 3850640"/>
                  <a:gd name="connsiteX38" fmla="*/ 2738120 w 4409440"/>
                  <a:gd name="connsiteY38" fmla="*/ 1808480 h 3850640"/>
                  <a:gd name="connsiteX39" fmla="*/ 2743200 w 4409440"/>
                  <a:gd name="connsiteY39" fmla="*/ 1828800 h 3850640"/>
                  <a:gd name="connsiteX40" fmla="*/ 2783840 w 4409440"/>
                  <a:gd name="connsiteY40" fmla="*/ 1869440 h 3850640"/>
                  <a:gd name="connsiteX41" fmla="*/ 2794000 w 4409440"/>
                  <a:gd name="connsiteY41" fmla="*/ 1889760 h 3850640"/>
                  <a:gd name="connsiteX42" fmla="*/ 2804160 w 4409440"/>
                  <a:gd name="connsiteY42" fmla="*/ 1905000 h 3850640"/>
                  <a:gd name="connsiteX43" fmla="*/ 2809240 w 4409440"/>
                  <a:gd name="connsiteY43" fmla="*/ 1920240 h 3850640"/>
                  <a:gd name="connsiteX44" fmla="*/ 2824480 w 4409440"/>
                  <a:gd name="connsiteY44" fmla="*/ 1940560 h 3850640"/>
                  <a:gd name="connsiteX45" fmla="*/ 2834640 w 4409440"/>
                  <a:gd name="connsiteY45" fmla="*/ 1955800 h 3850640"/>
                  <a:gd name="connsiteX46" fmla="*/ 2849880 w 4409440"/>
                  <a:gd name="connsiteY46" fmla="*/ 1965960 h 3850640"/>
                  <a:gd name="connsiteX47" fmla="*/ 2860040 w 4409440"/>
                  <a:gd name="connsiteY47" fmla="*/ 1981200 h 3850640"/>
                  <a:gd name="connsiteX48" fmla="*/ 2870200 w 4409440"/>
                  <a:gd name="connsiteY48" fmla="*/ 2001520 h 3850640"/>
                  <a:gd name="connsiteX49" fmla="*/ 2885440 w 4409440"/>
                  <a:gd name="connsiteY49" fmla="*/ 2016760 h 3850640"/>
                  <a:gd name="connsiteX50" fmla="*/ 2890520 w 4409440"/>
                  <a:gd name="connsiteY50" fmla="*/ 2032000 h 3850640"/>
                  <a:gd name="connsiteX51" fmla="*/ 2926080 w 4409440"/>
                  <a:gd name="connsiteY51" fmla="*/ 2072640 h 3850640"/>
                  <a:gd name="connsiteX52" fmla="*/ 2956560 w 4409440"/>
                  <a:gd name="connsiteY52" fmla="*/ 2113280 h 3850640"/>
                  <a:gd name="connsiteX53" fmla="*/ 2966720 w 4409440"/>
                  <a:gd name="connsiteY53" fmla="*/ 2128520 h 3850640"/>
                  <a:gd name="connsiteX54" fmla="*/ 2981960 w 4409440"/>
                  <a:gd name="connsiteY54" fmla="*/ 2143760 h 3850640"/>
                  <a:gd name="connsiteX55" fmla="*/ 2992120 w 4409440"/>
                  <a:gd name="connsiteY55" fmla="*/ 2159000 h 3850640"/>
                  <a:gd name="connsiteX56" fmla="*/ 3007360 w 4409440"/>
                  <a:gd name="connsiteY56" fmla="*/ 2174240 h 3850640"/>
                  <a:gd name="connsiteX57" fmla="*/ 3053080 w 4409440"/>
                  <a:gd name="connsiteY57" fmla="*/ 2225040 h 3850640"/>
                  <a:gd name="connsiteX58" fmla="*/ 3088640 w 4409440"/>
                  <a:gd name="connsiteY58" fmla="*/ 2250440 h 3850640"/>
                  <a:gd name="connsiteX59" fmla="*/ 3124200 w 4409440"/>
                  <a:gd name="connsiteY59" fmla="*/ 2275840 h 3850640"/>
                  <a:gd name="connsiteX60" fmla="*/ 3154680 w 4409440"/>
                  <a:gd name="connsiteY60" fmla="*/ 2316480 h 3850640"/>
                  <a:gd name="connsiteX61" fmla="*/ 3185160 w 4409440"/>
                  <a:gd name="connsiteY61" fmla="*/ 2346960 h 3850640"/>
                  <a:gd name="connsiteX62" fmla="*/ 3195320 w 4409440"/>
                  <a:gd name="connsiteY62" fmla="*/ 2362200 h 3850640"/>
                  <a:gd name="connsiteX63" fmla="*/ 3225800 w 4409440"/>
                  <a:gd name="connsiteY63" fmla="*/ 2382520 h 3850640"/>
                  <a:gd name="connsiteX64" fmla="*/ 3241040 w 4409440"/>
                  <a:gd name="connsiteY64" fmla="*/ 2402840 h 3850640"/>
                  <a:gd name="connsiteX65" fmla="*/ 3271520 w 4409440"/>
                  <a:gd name="connsiteY65" fmla="*/ 2453640 h 3850640"/>
                  <a:gd name="connsiteX66" fmla="*/ 3276600 w 4409440"/>
                  <a:gd name="connsiteY66" fmla="*/ 2468880 h 3850640"/>
                  <a:gd name="connsiteX67" fmla="*/ 3322320 w 4409440"/>
                  <a:gd name="connsiteY67" fmla="*/ 2529840 h 3850640"/>
                  <a:gd name="connsiteX68" fmla="*/ 3342640 w 4409440"/>
                  <a:gd name="connsiteY68" fmla="*/ 2575560 h 3850640"/>
                  <a:gd name="connsiteX69" fmla="*/ 3378200 w 4409440"/>
                  <a:gd name="connsiteY69" fmla="*/ 2616200 h 3850640"/>
                  <a:gd name="connsiteX70" fmla="*/ 3398520 w 4409440"/>
                  <a:gd name="connsiteY70" fmla="*/ 2646680 h 3850640"/>
                  <a:gd name="connsiteX71" fmla="*/ 3403600 w 4409440"/>
                  <a:gd name="connsiteY71" fmla="*/ 2667000 h 3850640"/>
                  <a:gd name="connsiteX72" fmla="*/ 3439160 w 4409440"/>
                  <a:gd name="connsiteY72" fmla="*/ 2702560 h 3850640"/>
                  <a:gd name="connsiteX73" fmla="*/ 3454400 w 4409440"/>
                  <a:gd name="connsiteY73" fmla="*/ 2727960 h 3850640"/>
                  <a:gd name="connsiteX74" fmla="*/ 3489960 w 4409440"/>
                  <a:gd name="connsiteY74" fmla="*/ 2763520 h 3850640"/>
                  <a:gd name="connsiteX75" fmla="*/ 3535680 w 4409440"/>
                  <a:gd name="connsiteY75" fmla="*/ 2829560 h 3850640"/>
                  <a:gd name="connsiteX76" fmla="*/ 3550920 w 4409440"/>
                  <a:gd name="connsiteY76" fmla="*/ 2839720 h 3850640"/>
                  <a:gd name="connsiteX77" fmla="*/ 3576320 w 4409440"/>
                  <a:gd name="connsiteY77" fmla="*/ 2865120 h 3850640"/>
                  <a:gd name="connsiteX78" fmla="*/ 3591560 w 4409440"/>
                  <a:gd name="connsiteY78" fmla="*/ 2870200 h 3850640"/>
                  <a:gd name="connsiteX79" fmla="*/ 3606800 w 4409440"/>
                  <a:gd name="connsiteY79" fmla="*/ 2880360 h 3850640"/>
                  <a:gd name="connsiteX80" fmla="*/ 3652520 w 4409440"/>
                  <a:gd name="connsiteY80" fmla="*/ 2941320 h 3850640"/>
                  <a:gd name="connsiteX81" fmla="*/ 3672840 w 4409440"/>
                  <a:gd name="connsiteY81" fmla="*/ 2961640 h 3850640"/>
                  <a:gd name="connsiteX82" fmla="*/ 3693160 w 4409440"/>
                  <a:gd name="connsiteY82" fmla="*/ 3012440 h 3850640"/>
                  <a:gd name="connsiteX83" fmla="*/ 3708400 w 4409440"/>
                  <a:gd name="connsiteY83" fmla="*/ 3027680 h 3850640"/>
                  <a:gd name="connsiteX84" fmla="*/ 3713480 w 4409440"/>
                  <a:gd name="connsiteY84" fmla="*/ 3042920 h 3850640"/>
                  <a:gd name="connsiteX85" fmla="*/ 3749040 w 4409440"/>
                  <a:gd name="connsiteY85" fmla="*/ 3088640 h 3850640"/>
                  <a:gd name="connsiteX86" fmla="*/ 3754120 w 4409440"/>
                  <a:gd name="connsiteY86" fmla="*/ 3103880 h 3850640"/>
                  <a:gd name="connsiteX87" fmla="*/ 3784600 w 4409440"/>
                  <a:gd name="connsiteY87" fmla="*/ 3149600 h 3850640"/>
                  <a:gd name="connsiteX88" fmla="*/ 3799840 w 4409440"/>
                  <a:gd name="connsiteY88" fmla="*/ 3164840 h 3850640"/>
                  <a:gd name="connsiteX89" fmla="*/ 3845560 w 4409440"/>
                  <a:gd name="connsiteY89" fmla="*/ 3195320 h 3850640"/>
                  <a:gd name="connsiteX90" fmla="*/ 3891280 w 4409440"/>
                  <a:gd name="connsiteY90" fmla="*/ 3205480 h 3850640"/>
                  <a:gd name="connsiteX91" fmla="*/ 3911600 w 4409440"/>
                  <a:gd name="connsiteY91" fmla="*/ 3215640 h 3850640"/>
                  <a:gd name="connsiteX92" fmla="*/ 3952240 w 4409440"/>
                  <a:gd name="connsiteY92" fmla="*/ 3225800 h 3850640"/>
                  <a:gd name="connsiteX93" fmla="*/ 3962400 w 4409440"/>
                  <a:gd name="connsiteY93" fmla="*/ 3241040 h 3850640"/>
                  <a:gd name="connsiteX94" fmla="*/ 3992880 w 4409440"/>
                  <a:gd name="connsiteY94" fmla="*/ 3261360 h 3850640"/>
                  <a:gd name="connsiteX95" fmla="*/ 4023360 w 4409440"/>
                  <a:gd name="connsiteY95" fmla="*/ 3307080 h 3850640"/>
                  <a:gd name="connsiteX96" fmla="*/ 4043680 w 4409440"/>
                  <a:gd name="connsiteY96" fmla="*/ 3368040 h 3850640"/>
                  <a:gd name="connsiteX97" fmla="*/ 4053840 w 4409440"/>
                  <a:gd name="connsiteY97" fmla="*/ 3423920 h 3850640"/>
                  <a:gd name="connsiteX98" fmla="*/ 4058920 w 4409440"/>
                  <a:gd name="connsiteY98" fmla="*/ 3439160 h 3850640"/>
                  <a:gd name="connsiteX99" fmla="*/ 4064000 w 4409440"/>
                  <a:gd name="connsiteY99" fmla="*/ 3469640 h 3850640"/>
                  <a:gd name="connsiteX100" fmla="*/ 4084320 w 4409440"/>
                  <a:gd name="connsiteY100" fmla="*/ 3525520 h 3850640"/>
                  <a:gd name="connsiteX101" fmla="*/ 4089400 w 4409440"/>
                  <a:gd name="connsiteY101" fmla="*/ 3550920 h 3850640"/>
                  <a:gd name="connsiteX102" fmla="*/ 4130040 w 4409440"/>
                  <a:gd name="connsiteY102" fmla="*/ 3611880 h 3850640"/>
                  <a:gd name="connsiteX103" fmla="*/ 4140200 w 4409440"/>
                  <a:gd name="connsiteY103" fmla="*/ 3627120 h 3850640"/>
                  <a:gd name="connsiteX104" fmla="*/ 4155440 w 4409440"/>
                  <a:gd name="connsiteY104" fmla="*/ 3642360 h 3850640"/>
                  <a:gd name="connsiteX105" fmla="*/ 4170680 w 4409440"/>
                  <a:gd name="connsiteY105" fmla="*/ 3667760 h 3850640"/>
                  <a:gd name="connsiteX106" fmla="*/ 4196080 w 4409440"/>
                  <a:gd name="connsiteY106" fmla="*/ 3683000 h 3850640"/>
                  <a:gd name="connsiteX107" fmla="*/ 4206240 w 4409440"/>
                  <a:gd name="connsiteY107" fmla="*/ 3698240 h 3850640"/>
                  <a:gd name="connsiteX108" fmla="*/ 4241800 w 4409440"/>
                  <a:gd name="connsiteY108" fmla="*/ 3738880 h 3850640"/>
                  <a:gd name="connsiteX109" fmla="*/ 4251960 w 4409440"/>
                  <a:gd name="connsiteY109" fmla="*/ 3759200 h 3850640"/>
                  <a:gd name="connsiteX110" fmla="*/ 4267200 w 4409440"/>
                  <a:gd name="connsiteY110" fmla="*/ 3794760 h 3850640"/>
                  <a:gd name="connsiteX111" fmla="*/ 4302760 w 4409440"/>
                  <a:gd name="connsiteY111" fmla="*/ 3815080 h 3850640"/>
                  <a:gd name="connsiteX112" fmla="*/ 4328160 w 4409440"/>
                  <a:gd name="connsiteY112" fmla="*/ 3840480 h 3850640"/>
                  <a:gd name="connsiteX113" fmla="*/ 4358640 w 4409440"/>
                  <a:gd name="connsiteY113" fmla="*/ 3850640 h 3850640"/>
                  <a:gd name="connsiteX114" fmla="*/ 4389120 w 4409440"/>
                  <a:gd name="connsiteY114" fmla="*/ 3845560 h 3850640"/>
                  <a:gd name="connsiteX115" fmla="*/ 4394200 w 4409440"/>
                  <a:gd name="connsiteY115" fmla="*/ 3825240 h 3850640"/>
                  <a:gd name="connsiteX116" fmla="*/ 4409440 w 4409440"/>
                  <a:gd name="connsiteY11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51814 w 4409440"/>
                  <a:gd name="connsiteY22" fmla="*/ 1353267 h 3850640"/>
                  <a:gd name="connsiteX23" fmla="*/ 2748280 w 4409440"/>
                  <a:gd name="connsiteY23" fmla="*/ 1402080 h 3850640"/>
                  <a:gd name="connsiteX24" fmla="*/ 2738120 w 4409440"/>
                  <a:gd name="connsiteY24" fmla="*/ 1442720 h 3850640"/>
                  <a:gd name="connsiteX25" fmla="*/ 2733040 w 4409440"/>
                  <a:gd name="connsiteY25" fmla="*/ 1457960 h 3850640"/>
                  <a:gd name="connsiteX26" fmla="*/ 2727960 w 4409440"/>
                  <a:gd name="connsiteY26" fmla="*/ 1488440 h 3850640"/>
                  <a:gd name="connsiteX27" fmla="*/ 2717800 w 4409440"/>
                  <a:gd name="connsiteY27" fmla="*/ 1508760 h 3850640"/>
                  <a:gd name="connsiteX28" fmla="*/ 2707640 w 4409440"/>
                  <a:gd name="connsiteY28" fmla="*/ 1534160 h 3850640"/>
                  <a:gd name="connsiteX29" fmla="*/ 2697480 w 4409440"/>
                  <a:gd name="connsiteY29" fmla="*/ 1549400 h 3850640"/>
                  <a:gd name="connsiteX30" fmla="*/ 2687320 w 4409440"/>
                  <a:gd name="connsiteY30" fmla="*/ 1579880 h 3850640"/>
                  <a:gd name="connsiteX31" fmla="*/ 2682240 w 4409440"/>
                  <a:gd name="connsiteY31" fmla="*/ 1595120 h 3850640"/>
                  <a:gd name="connsiteX32" fmla="*/ 2672080 w 4409440"/>
                  <a:gd name="connsiteY32" fmla="*/ 1625600 h 3850640"/>
                  <a:gd name="connsiteX33" fmla="*/ 2677160 w 4409440"/>
                  <a:gd name="connsiteY33" fmla="*/ 1732280 h 3850640"/>
                  <a:gd name="connsiteX34" fmla="*/ 2697480 w 4409440"/>
                  <a:gd name="connsiteY34" fmla="*/ 1752600 h 3850640"/>
                  <a:gd name="connsiteX35" fmla="*/ 2707640 w 4409440"/>
                  <a:gd name="connsiteY35" fmla="*/ 1772920 h 3850640"/>
                  <a:gd name="connsiteX36" fmla="*/ 2722880 w 4409440"/>
                  <a:gd name="connsiteY36" fmla="*/ 1788160 h 3850640"/>
                  <a:gd name="connsiteX37" fmla="*/ 2738120 w 4409440"/>
                  <a:gd name="connsiteY37" fmla="*/ 1808480 h 3850640"/>
                  <a:gd name="connsiteX38" fmla="*/ 2743200 w 4409440"/>
                  <a:gd name="connsiteY38" fmla="*/ 1828800 h 3850640"/>
                  <a:gd name="connsiteX39" fmla="*/ 2783840 w 4409440"/>
                  <a:gd name="connsiteY39" fmla="*/ 1869440 h 3850640"/>
                  <a:gd name="connsiteX40" fmla="*/ 2794000 w 4409440"/>
                  <a:gd name="connsiteY40" fmla="*/ 1889760 h 3850640"/>
                  <a:gd name="connsiteX41" fmla="*/ 2804160 w 4409440"/>
                  <a:gd name="connsiteY41" fmla="*/ 1905000 h 3850640"/>
                  <a:gd name="connsiteX42" fmla="*/ 2809240 w 4409440"/>
                  <a:gd name="connsiteY42" fmla="*/ 1920240 h 3850640"/>
                  <a:gd name="connsiteX43" fmla="*/ 2824480 w 4409440"/>
                  <a:gd name="connsiteY43" fmla="*/ 1940560 h 3850640"/>
                  <a:gd name="connsiteX44" fmla="*/ 2834640 w 4409440"/>
                  <a:gd name="connsiteY44" fmla="*/ 1955800 h 3850640"/>
                  <a:gd name="connsiteX45" fmla="*/ 2849880 w 4409440"/>
                  <a:gd name="connsiteY45" fmla="*/ 1965960 h 3850640"/>
                  <a:gd name="connsiteX46" fmla="*/ 2860040 w 4409440"/>
                  <a:gd name="connsiteY46" fmla="*/ 1981200 h 3850640"/>
                  <a:gd name="connsiteX47" fmla="*/ 2870200 w 4409440"/>
                  <a:gd name="connsiteY47" fmla="*/ 2001520 h 3850640"/>
                  <a:gd name="connsiteX48" fmla="*/ 2885440 w 4409440"/>
                  <a:gd name="connsiteY48" fmla="*/ 2016760 h 3850640"/>
                  <a:gd name="connsiteX49" fmla="*/ 2890520 w 4409440"/>
                  <a:gd name="connsiteY49" fmla="*/ 2032000 h 3850640"/>
                  <a:gd name="connsiteX50" fmla="*/ 2926080 w 4409440"/>
                  <a:gd name="connsiteY50" fmla="*/ 2072640 h 3850640"/>
                  <a:gd name="connsiteX51" fmla="*/ 2956560 w 4409440"/>
                  <a:gd name="connsiteY51" fmla="*/ 2113280 h 3850640"/>
                  <a:gd name="connsiteX52" fmla="*/ 2966720 w 4409440"/>
                  <a:gd name="connsiteY52" fmla="*/ 2128520 h 3850640"/>
                  <a:gd name="connsiteX53" fmla="*/ 2981960 w 4409440"/>
                  <a:gd name="connsiteY53" fmla="*/ 2143760 h 3850640"/>
                  <a:gd name="connsiteX54" fmla="*/ 2992120 w 4409440"/>
                  <a:gd name="connsiteY54" fmla="*/ 2159000 h 3850640"/>
                  <a:gd name="connsiteX55" fmla="*/ 3007360 w 4409440"/>
                  <a:gd name="connsiteY55" fmla="*/ 2174240 h 3850640"/>
                  <a:gd name="connsiteX56" fmla="*/ 3053080 w 4409440"/>
                  <a:gd name="connsiteY56" fmla="*/ 2225040 h 3850640"/>
                  <a:gd name="connsiteX57" fmla="*/ 3088640 w 4409440"/>
                  <a:gd name="connsiteY57" fmla="*/ 2250440 h 3850640"/>
                  <a:gd name="connsiteX58" fmla="*/ 3124200 w 4409440"/>
                  <a:gd name="connsiteY58" fmla="*/ 2275840 h 3850640"/>
                  <a:gd name="connsiteX59" fmla="*/ 3154680 w 4409440"/>
                  <a:gd name="connsiteY59" fmla="*/ 2316480 h 3850640"/>
                  <a:gd name="connsiteX60" fmla="*/ 3185160 w 4409440"/>
                  <a:gd name="connsiteY60" fmla="*/ 2346960 h 3850640"/>
                  <a:gd name="connsiteX61" fmla="*/ 3195320 w 4409440"/>
                  <a:gd name="connsiteY61" fmla="*/ 2362200 h 3850640"/>
                  <a:gd name="connsiteX62" fmla="*/ 3225800 w 4409440"/>
                  <a:gd name="connsiteY62" fmla="*/ 2382520 h 3850640"/>
                  <a:gd name="connsiteX63" fmla="*/ 3241040 w 4409440"/>
                  <a:gd name="connsiteY63" fmla="*/ 2402840 h 3850640"/>
                  <a:gd name="connsiteX64" fmla="*/ 3271520 w 4409440"/>
                  <a:gd name="connsiteY64" fmla="*/ 2453640 h 3850640"/>
                  <a:gd name="connsiteX65" fmla="*/ 3276600 w 4409440"/>
                  <a:gd name="connsiteY65" fmla="*/ 2468880 h 3850640"/>
                  <a:gd name="connsiteX66" fmla="*/ 3322320 w 4409440"/>
                  <a:gd name="connsiteY66" fmla="*/ 2529840 h 3850640"/>
                  <a:gd name="connsiteX67" fmla="*/ 3342640 w 4409440"/>
                  <a:gd name="connsiteY67" fmla="*/ 2575560 h 3850640"/>
                  <a:gd name="connsiteX68" fmla="*/ 3378200 w 4409440"/>
                  <a:gd name="connsiteY68" fmla="*/ 2616200 h 3850640"/>
                  <a:gd name="connsiteX69" fmla="*/ 3398520 w 4409440"/>
                  <a:gd name="connsiteY69" fmla="*/ 2646680 h 3850640"/>
                  <a:gd name="connsiteX70" fmla="*/ 3403600 w 4409440"/>
                  <a:gd name="connsiteY70" fmla="*/ 2667000 h 3850640"/>
                  <a:gd name="connsiteX71" fmla="*/ 3439160 w 4409440"/>
                  <a:gd name="connsiteY71" fmla="*/ 2702560 h 3850640"/>
                  <a:gd name="connsiteX72" fmla="*/ 3454400 w 4409440"/>
                  <a:gd name="connsiteY72" fmla="*/ 2727960 h 3850640"/>
                  <a:gd name="connsiteX73" fmla="*/ 3489960 w 4409440"/>
                  <a:gd name="connsiteY73" fmla="*/ 2763520 h 3850640"/>
                  <a:gd name="connsiteX74" fmla="*/ 3535680 w 4409440"/>
                  <a:gd name="connsiteY74" fmla="*/ 2829560 h 3850640"/>
                  <a:gd name="connsiteX75" fmla="*/ 3550920 w 4409440"/>
                  <a:gd name="connsiteY75" fmla="*/ 2839720 h 3850640"/>
                  <a:gd name="connsiteX76" fmla="*/ 3576320 w 4409440"/>
                  <a:gd name="connsiteY76" fmla="*/ 2865120 h 3850640"/>
                  <a:gd name="connsiteX77" fmla="*/ 3591560 w 4409440"/>
                  <a:gd name="connsiteY77" fmla="*/ 2870200 h 3850640"/>
                  <a:gd name="connsiteX78" fmla="*/ 3606800 w 4409440"/>
                  <a:gd name="connsiteY78" fmla="*/ 2880360 h 3850640"/>
                  <a:gd name="connsiteX79" fmla="*/ 3652520 w 4409440"/>
                  <a:gd name="connsiteY79" fmla="*/ 2941320 h 3850640"/>
                  <a:gd name="connsiteX80" fmla="*/ 3672840 w 4409440"/>
                  <a:gd name="connsiteY80" fmla="*/ 2961640 h 3850640"/>
                  <a:gd name="connsiteX81" fmla="*/ 3693160 w 4409440"/>
                  <a:gd name="connsiteY81" fmla="*/ 3012440 h 3850640"/>
                  <a:gd name="connsiteX82" fmla="*/ 3708400 w 4409440"/>
                  <a:gd name="connsiteY82" fmla="*/ 3027680 h 3850640"/>
                  <a:gd name="connsiteX83" fmla="*/ 3713480 w 4409440"/>
                  <a:gd name="connsiteY83" fmla="*/ 3042920 h 3850640"/>
                  <a:gd name="connsiteX84" fmla="*/ 3749040 w 4409440"/>
                  <a:gd name="connsiteY84" fmla="*/ 3088640 h 3850640"/>
                  <a:gd name="connsiteX85" fmla="*/ 3754120 w 4409440"/>
                  <a:gd name="connsiteY85" fmla="*/ 3103880 h 3850640"/>
                  <a:gd name="connsiteX86" fmla="*/ 3784600 w 4409440"/>
                  <a:gd name="connsiteY86" fmla="*/ 3149600 h 3850640"/>
                  <a:gd name="connsiteX87" fmla="*/ 3799840 w 4409440"/>
                  <a:gd name="connsiteY87" fmla="*/ 3164840 h 3850640"/>
                  <a:gd name="connsiteX88" fmla="*/ 3845560 w 4409440"/>
                  <a:gd name="connsiteY88" fmla="*/ 3195320 h 3850640"/>
                  <a:gd name="connsiteX89" fmla="*/ 3891280 w 4409440"/>
                  <a:gd name="connsiteY89" fmla="*/ 3205480 h 3850640"/>
                  <a:gd name="connsiteX90" fmla="*/ 3911600 w 4409440"/>
                  <a:gd name="connsiteY90" fmla="*/ 3215640 h 3850640"/>
                  <a:gd name="connsiteX91" fmla="*/ 3952240 w 4409440"/>
                  <a:gd name="connsiteY91" fmla="*/ 3225800 h 3850640"/>
                  <a:gd name="connsiteX92" fmla="*/ 3962400 w 4409440"/>
                  <a:gd name="connsiteY92" fmla="*/ 3241040 h 3850640"/>
                  <a:gd name="connsiteX93" fmla="*/ 3992880 w 4409440"/>
                  <a:gd name="connsiteY93" fmla="*/ 3261360 h 3850640"/>
                  <a:gd name="connsiteX94" fmla="*/ 4023360 w 4409440"/>
                  <a:gd name="connsiteY94" fmla="*/ 3307080 h 3850640"/>
                  <a:gd name="connsiteX95" fmla="*/ 4043680 w 4409440"/>
                  <a:gd name="connsiteY95" fmla="*/ 3368040 h 3850640"/>
                  <a:gd name="connsiteX96" fmla="*/ 4053840 w 4409440"/>
                  <a:gd name="connsiteY96" fmla="*/ 3423920 h 3850640"/>
                  <a:gd name="connsiteX97" fmla="*/ 4058920 w 4409440"/>
                  <a:gd name="connsiteY97" fmla="*/ 3439160 h 3850640"/>
                  <a:gd name="connsiteX98" fmla="*/ 4064000 w 4409440"/>
                  <a:gd name="connsiteY98" fmla="*/ 3469640 h 3850640"/>
                  <a:gd name="connsiteX99" fmla="*/ 4084320 w 4409440"/>
                  <a:gd name="connsiteY99" fmla="*/ 3525520 h 3850640"/>
                  <a:gd name="connsiteX100" fmla="*/ 4089400 w 4409440"/>
                  <a:gd name="connsiteY100" fmla="*/ 3550920 h 3850640"/>
                  <a:gd name="connsiteX101" fmla="*/ 4130040 w 4409440"/>
                  <a:gd name="connsiteY101" fmla="*/ 3611880 h 3850640"/>
                  <a:gd name="connsiteX102" fmla="*/ 4140200 w 4409440"/>
                  <a:gd name="connsiteY102" fmla="*/ 3627120 h 3850640"/>
                  <a:gd name="connsiteX103" fmla="*/ 4155440 w 4409440"/>
                  <a:gd name="connsiteY103" fmla="*/ 3642360 h 3850640"/>
                  <a:gd name="connsiteX104" fmla="*/ 4170680 w 4409440"/>
                  <a:gd name="connsiteY104" fmla="*/ 3667760 h 3850640"/>
                  <a:gd name="connsiteX105" fmla="*/ 4196080 w 4409440"/>
                  <a:gd name="connsiteY105" fmla="*/ 3683000 h 3850640"/>
                  <a:gd name="connsiteX106" fmla="*/ 4206240 w 4409440"/>
                  <a:gd name="connsiteY106" fmla="*/ 3698240 h 3850640"/>
                  <a:gd name="connsiteX107" fmla="*/ 4241800 w 4409440"/>
                  <a:gd name="connsiteY107" fmla="*/ 3738880 h 3850640"/>
                  <a:gd name="connsiteX108" fmla="*/ 4251960 w 4409440"/>
                  <a:gd name="connsiteY108" fmla="*/ 3759200 h 3850640"/>
                  <a:gd name="connsiteX109" fmla="*/ 4267200 w 4409440"/>
                  <a:gd name="connsiteY109" fmla="*/ 3794760 h 3850640"/>
                  <a:gd name="connsiteX110" fmla="*/ 4302760 w 4409440"/>
                  <a:gd name="connsiteY110" fmla="*/ 3815080 h 3850640"/>
                  <a:gd name="connsiteX111" fmla="*/ 4328160 w 4409440"/>
                  <a:gd name="connsiteY111" fmla="*/ 3840480 h 3850640"/>
                  <a:gd name="connsiteX112" fmla="*/ 4358640 w 4409440"/>
                  <a:gd name="connsiteY112" fmla="*/ 3850640 h 3850640"/>
                  <a:gd name="connsiteX113" fmla="*/ 4389120 w 4409440"/>
                  <a:gd name="connsiteY113" fmla="*/ 3845560 h 3850640"/>
                  <a:gd name="connsiteX114" fmla="*/ 4394200 w 4409440"/>
                  <a:gd name="connsiteY114" fmla="*/ 3825240 h 3850640"/>
                  <a:gd name="connsiteX115" fmla="*/ 4409440 w 4409440"/>
                  <a:gd name="connsiteY11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48280 w 4409440"/>
                  <a:gd name="connsiteY22" fmla="*/ 1402080 h 3850640"/>
                  <a:gd name="connsiteX23" fmla="*/ 2738120 w 4409440"/>
                  <a:gd name="connsiteY23" fmla="*/ 1442720 h 3850640"/>
                  <a:gd name="connsiteX24" fmla="*/ 2733040 w 4409440"/>
                  <a:gd name="connsiteY24" fmla="*/ 1457960 h 3850640"/>
                  <a:gd name="connsiteX25" fmla="*/ 2727960 w 4409440"/>
                  <a:gd name="connsiteY25" fmla="*/ 1488440 h 3850640"/>
                  <a:gd name="connsiteX26" fmla="*/ 2717800 w 4409440"/>
                  <a:gd name="connsiteY26" fmla="*/ 1508760 h 3850640"/>
                  <a:gd name="connsiteX27" fmla="*/ 2707640 w 4409440"/>
                  <a:gd name="connsiteY27" fmla="*/ 1534160 h 3850640"/>
                  <a:gd name="connsiteX28" fmla="*/ 2697480 w 4409440"/>
                  <a:gd name="connsiteY28" fmla="*/ 1549400 h 3850640"/>
                  <a:gd name="connsiteX29" fmla="*/ 2687320 w 4409440"/>
                  <a:gd name="connsiteY29" fmla="*/ 1579880 h 3850640"/>
                  <a:gd name="connsiteX30" fmla="*/ 2682240 w 4409440"/>
                  <a:gd name="connsiteY30" fmla="*/ 1595120 h 3850640"/>
                  <a:gd name="connsiteX31" fmla="*/ 2672080 w 4409440"/>
                  <a:gd name="connsiteY31" fmla="*/ 1625600 h 3850640"/>
                  <a:gd name="connsiteX32" fmla="*/ 2677160 w 4409440"/>
                  <a:gd name="connsiteY32" fmla="*/ 1732280 h 3850640"/>
                  <a:gd name="connsiteX33" fmla="*/ 2697480 w 4409440"/>
                  <a:gd name="connsiteY33" fmla="*/ 1752600 h 3850640"/>
                  <a:gd name="connsiteX34" fmla="*/ 2707640 w 4409440"/>
                  <a:gd name="connsiteY34" fmla="*/ 1772920 h 3850640"/>
                  <a:gd name="connsiteX35" fmla="*/ 2722880 w 4409440"/>
                  <a:gd name="connsiteY35" fmla="*/ 1788160 h 3850640"/>
                  <a:gd name="connsiteX36" fmla="*/ 2738120 w 4409440"/>
                  <a:gd name="connsiteY36" fmla="*/ 1808480 h 3850640"/>
                  <a:gd name="connsiteX37" fmla="*/ 2743200 w 4409440"/>
                  <a:gd name="connsiteY37" fmla="*/ 1828800 h 3850640"/>
                  <a:gd name="connsiteX38" fmla="*/ 2783840 w 4409440"/>
                  <a:gd name="connsiteY38" fmla="*/ 1869440 h 3850640"/>
                  <a:gd name="connsiteX39" fmla="*/ 2794000 w 4409440"/>
                  <a:gd name="connsiteY39" fmla="*/ 1889760 h 3850640"/>
                  <a:gd name="connsiteX40" fmla="*/ 2804160 w 4409440"/>
                  <a:gd name="connsiteY40" fmla="*/ 1905000 h 3850640"/>
                  <a:gd name="connsiteX41" fmla="*/ 2809240 w 4409440"/>
                  <a:gd name="connsiteY41" fmla="*/ 1920240 h 3850640"/>
                  <a:gd name="connsiteX42" fmla="*/ 2824480 w 4409440"/>
                  <a:gd name="connsiteY42" fmla="*/ 1940560 h 3850640"/>
                  <a:gd name="connsiteX43" fmla="*/ 2834640 w 4409440"/>
                  <a:gd name="connsiteY43" fmla="*/ 1955800 h 3850640"/>
                  <a:gd name="connsiteX44" fmla="*/ 2849880 w 4409440"/>
                  <a:gd name="connsiteY44" fmla="*/ 1965960 h 3850640"/>
                  <a:gd name="connsiteX45" fmla="*/ 2860040 w 4409440"/>
                  <a:gd name="connsiteY45" fmla="*/ 1981200 h 3850640"/>
                  <a:gd name="connsiteX46" fmla="*/ 2870200 w 4409440"/>
                  <a:gd name="connsiteY46" fmla="*/ 2001520 h 3850640"/>
                  <a:gd name="connsiteX47" fmla="*/ 2885440 w 4409440"/>
                  <a:gd name="connsiteY47" fmla="*/ 2016760 h 3850640"/>
                  <a:gd name="connsiteX48" fmla="*/ 2890520 w 4409440"/>
                  <a:gd name="connsiteY48" fmla="*/ 2032000 h 3850640"/>
                  <a:gd name="connsiteX49" fmla="*/ 2926080 w 4409440"/>
                  <a:gd name="connsiteY49" fmla="*/ 2072640 h 3850640"/>
                  <a:gd name="connsiteX50" fmla="*/ 2956560 w 4409440"/>
                  <a:gd name="connsiteY50" fmla="*/ 2113280 h 3850640"/>
                  <a:gd name="connsiteX51" fmla="*/ 2966720 w 4409440"/>
                  <a:gd name="connsiteY51" fmla="*/ 2128520 h 3850640"/>
                  <a:gd name="connsiteX52" fmla="*/ 2981960 w 4409440"/>
                  <a:gd name="connsiteY52" fmla="*/ 2143760 h 3850640"/>
                  <a:gd name="connsiteX53" fmla="*/ 2992120 w 4409440"/>
                  <a:gd name="connsiteY53" fmla="*/ 2159000 h 3850640"/>
                  <a:gd name="connsiteX54" fmla="*/ 3007360 w 4409440"/>
                  <a:gd name="connsiteY54" fmla="*/ 2174240 h 3850640"/>
                  <a:gd name="connsiteX55" fmla="*/ 3053080 w 4409440"/>
                  <a:gd name="connsiteY55" fmla="*/ 2225040 h 3850640"/>
                  <a:gd name="connsiteX56" fmla="*/ 3088640 w 4409440"/>
                  <a:gd name="connsiteY56" fmla="*/ 2250440 h 3850640"/>
                  <a:gd name="connsiteX57" fmla="*/ 3124200 w 4409440"/>
                  <a:gd name="connsiteY57" fmla="*/ 2275840 h 3850640"/>
                  <a:gd name="connsiteX58" fmla="*/ 3154680 w 4409440"/>
                  <a:gd name="connsiteY58" fmla="*/ 2316480 h 3850640"/>
                  <a:gd name="connsiteX59" fmla="*/ 3185160 w 4409440"/>
                  <a:gd name="connsiteY59" fmla="*/ 2346960 h 3850640"/>
                  <a:gd name="connsiteX60" fmla="*/ 3195320 w 4409440"/>
                  <a:gd name="connsiteY60" fmla="*/ 2362200 h 3850640"/>
                  <a:gd name="connsiteX61" fmla="*/ 3225800 w 4409440"/>
                  <a:gd name="connsiteY61" fmla="*/ 2382520 h 3850640"/>
                  <a:gd name="connsiteX62" fmla="*/ 3241040 w 4409440"/>
                  <a:gd name="connsiteY62" fmla="*/ 2402840 h 3850640"/>
                  <a:gd name="connsiteX63" fmla="*/ 3271520 w 4409440"/>
                  <a:gd name="connsiteY63" fmla="*/ 2453640 h 3850640"/>
                  <a:gd name="connsiteX64" fmla="*/ 3276600 w 4409440"/>
                  <a:gd name="connsiteY64" fmla="*/ 2468880 h 3850640"/>
                  <a:gd name="connsiteX65" fmla="*/ 3322320 w 4409440"/>
                  <a:gd name="connsiteY65" fmla="*/ 2529840 h 3850640"/>
                  <a:gd name="connsiteX66" fmla="*/ 3342640 w 4409440"/>
                  <a:gd name="connsiteY66" fmla="*/ 2575560 h 3850640"/>
                  <a:gd name="connsiteX67" fmla="*/ 3378200 w 4409440"/>
                  <a:gd name="connsiteY67" fmla="*/ 2616200 h 3850640"/>
                  <a:gd name="connsiteX68" fmla="*/ 3398520 w 4409440"/>
                  <a:gd name="connsiteY68" fmla="*/ 2646680 h 3850640"/>
                  <a:gd name="connsiteX69" fmla="*/ 3403600 w 4409440"/>
                  <a:gd name="connsiteY69" fmla="*/ 2667000 h 3850640"/>
                  <a:gd name="connsiteX70" fmla="*/ 3439160 w 4409440"/>
                  <a:gd name="connsiteY70" fmla="*/ 2702560 h 3850640"/>
                  <a:gd name="connsiteX71" fmla="*/ 3454400 w 4409440"/>
                  <a:gd name="connsiteY71" fmla="*/ 2727960 h 3850640"/>
                  <a:gd name="connsiteX72" fmla="*/ 3489960 w 4409440"/>
                  <a:gd name="connsiteY72" fmla="*/ 2763520 h 3850640"/>
                  <a:gd name="connsiteX73" fmla="*/ 3535680 w 4409440"/>
                  <a:gd name="connsiteY73" fmla="*/ 2829560 h 3850640"/>
                  <a:gd name="connsiteX74" fmla="*/ 3550920 w 4409440"/>
                  <a:gd name="connsiteY74" fmla="*/ 2839720 h 3850640"/>
                  <a:gd name="connsiteX75" fmla="*/ 3576320 w 4409440"/>
                  <a:gd name="connsiteY75" fmla="*/ 2865120 h 3850640"/>
                  <a:gd name="connsiteX76" fmla="*/ 3591560 w 4409440"/>
                  <a:gd name="connsiteY76" fmla="*/ 2870200 h 3850640"/>
                  <a:gd name="connsiteX77" fmla="*/ 3606800 w 4409440"/>
                  <a:gd name="connsiteY77" fmla="*/ 2880360 h 3850640"/>
                  <a:gd name="connsiteX78" fmla="*/ 3652520 w 4409440"/>
                  <a:gd name="connsiteY78" fmla="*/ 2941320 h 3850640"/>
                  <a:gd name="connsiteX79" fmla="*/ 3672840 w 4409440"/>
                  <a:gd name="connsiteY79" fmla="*/ 2961640 h 3850640"/>
                  <a:gd name="connsiteX80" fmla="*/ 3693160 w 4409440"/>
                  <a:gd name="connsiteY80" fmla="*/ 3012440 h 3850640"/>
                  <a:gd name="connsiteX81" fmla="*/ 3708400 w 4409440"/>
                  <a:gd name="connsiteY81" fmla="*/ 3027680 h 3850640"/>
                  <a:gd name="connsiteX82" fmla="*/ 3713480 w 4409440"/>
                  <a:gd name="connsiteY82" fmla="*/ 3042920 h 3850640"/>
                  <a:gd name="connsiteX83" fmla="*/ 3749040 w 4409440"/>
                  <a:gd name="connsiteY83" fmla="*/ 3088640 h 3850640"/>
                  <a:gd name="connsiteX84" fmla="*/ 3754120 w 4409440"/>
                  <a:gd name="connsiteY84" fmla="*/ 3103880 h 3850640"/>
                  <a:gd name="connsiteX85" fmla="*/ 3784600 w 4409440"/>
                  <a:gd name="connsiteY85" fmla="*/ 3149600 h 3850640"/>
                  <a:gd name="connsiteX86" fmla="*/ 3799840 w 4409440"/>
                  <a:gd name="connsiteY86" fmla="*/ 3164840 h 3850640"/>
                  <a:gd name="connsiteX87" fmla="*/ 3845560 w 4409440"/>
                  <a:gd name="connsiteY87" fmla="*/ 3195320 h 3850640"/>
                  <a:gd name="connsiteX88" fmla="*/ 3891280 w 4409440"/>
                  <a:gd name="connsiteY88" fmla="*/ 3205480 h 3850640"/>
                  <a:gd name="connsiteX89" fmla="*/ 3911600 w 4409440"/>
                  <a:gd name="connsiteY89" fmla="*/ 3215640 h 3850640"/>
                  <a:gd name="connsiteX90" fmla="*/ 3952240 w 4409440"/>
                  <a:gd name="connsiteY90" fmla="*/ 3225800 h 3850640"/>
                  <a:gd name="connsiteX91" fmla="*/ 3962400 w 4409440"/>
                  <a:gd name="connsiteY91" fmla="*/ 3241040 h 3850640"/>
                  <a:gd name="connsiteX92" fmla="*/ 3992880 w 4409440"/>
                  <a:gd name="connsiteY92" fmla="*/ 3261360 h 3850640"/>
                  <a:gd name="connsiteX93" fmla="*/ 4023360 w 4409440"/>
                  <a:gd name="connsiteY93" fmla="*/ 3307080 h 3850640"/>
                  <a:gd name="connsiteX94" fmla="*/ 4043680 w 4409440"/>
                  <a:gd name="connsiteY94" fmla="*/ 3368040 h 3850640"/>
                  <a:gd name="connsiteX95" fmla="*/ 4053840 w 4409440"/>
                  <a:gd name="connsiteY95" fmla="*/ 3423920 h 3850640"/>
                  <a:gd name="connsiteX96" fmla="*/ 4058920 w 4409440"/>
                  <a:gd name="connsiteY96" fmla="*/ 3439160 h 3850640"/>
                  <a:gd name="connsiteX97" fmla="*/ 4064000 w 4409440"/>
                  <a:gd name="connsiteY97" fmla="*/ 3469640 h 3850640"/>
                  <a:gd name="connsiteX98" fmla="*/ 4084320 w 4409440"/>
                  <a:gd name="connsiteY98" fmla="*/ 3525520 h 3850640"/>
                  <a:gd name="connsiteX99" fmla="*/ 4089400 w 4409440"/>
                  <a:gd name="connsiteY99" fmla="*/ 3550920 h 3850640"/>
                  <a:gd name="connsiteX100" fmla="*/ 4130040 w 4409440"/>
                  <a:gd name="connsiteY100" fmla="*/ 3611880 h 3850640"/>
                  <a:gd name="connsiteX101" fmla="*/ 4140200 w 4409440"/>
                  <a:gd name="connsiteY101" fmla="*/ 3627120 h 3850640"/>
                  <a:gd name="connsiteX102" fmla="*/ 4155440 w 4409440"/>
                  <a:gd name="connsiteY102" fmla="*/ 3642360 h 3850640"/>
                  <a:gd name="connsiteX103" fmla="*/ 4170680 w 4409440"/>
                  <a:gd name="connsiteY103" fmla="*/ 3667760 h 3850640"/>
                  <a:gd name="connsiteX104" fmla="*/ 4196080 w 4409440"/>
                  <a:gd name="connsiteY104" fmla="*/ 3683000 h 3850640"/>
                  <a:gd name="connsiteX105" fmla="*/ 4206240 w 4409440"/>
                  <a:gd name="connsiteY105" fmla="*/ 3698240 h 3850640"/>
                  <a:gd name="connsiteX106" fmla="*/ 4241800 w 4409440"/>
                  <a:gd name="connsiteY106" fmla="*/ 3738880 h 3850640"/>
                  <a:gd name="connsiteX107" fmla="*/ 4251960 w 4409440"/>
                  <a:gd name="connsiteY107" fmla="*/ 3759200 h 3850640"/>
                  <a:gd name="connsiteX108" fmla="*/ 4267200 w 4409440"/>
                  <a:gd name="connsiteY108" fmla="*/ 3794760 h 3850640"/>
                  <a:gd name="connsiteX109" fmla="*/ 4302760 w 4409440"/>
                  <a:gd name="connsiteY109" fmla="*/ 3815080 h 3850640"/>
                  <a:gd name="connsiteX110" fmla="*/ 4328160 w 4409440"/>
                  <a:gd name="connsiteY110" fmla="*/ 3840480 h 3850640"/>
                  <a:gd name="connsiteX111" fmla="*/ 4358640 w 4409440"/>
                  <a:gd name="connsiteY111" fmla="*/ 3850640 h 3850640"/>
                  <a:gd name="connsiteX112" fmla="*/ 4389120 w 4409440"/>
                  <a:gd name="connsiteY112" fmla="*/ 3845560 h 3850640"/>
                  <a:gd name="connsiteX113" fmla="*/ 4394200 w 4409440"/>
                  <a:gd name="connsiteY113" fmla="*/ 3825240 h 3850640"/>
                  <a:gd name="connsiteX114" fmla="*/ 4409440 w 4409440"/>
                  <a:gd name="connsiteY11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48280 w 4409440"/>
                  <a:gd name="connsiteY22" fmla="*/ 1402080 h 3850640"/>
                  <a:gd name="connsiteX23" fmla="*/ 2738120 w 4409440"/>
                  <a:gd name="connsiteY23" fmla="*/ 1442720 h 3850640"/>
                  <a:gd name="connsiteX24" fmla="*/ 2727960 w 4409440"/>
                  <a:gd name="connsiteY24" fmla="*/ 1488440 h 3850640"/>
                  <a:gd name="connsiteX25" fmla="*/ 2717800 w 4409440"/>
                  <a:gd name="connsiteY25" fmla="*/ 1508760 h 3850640"/>
                  <a:gd name="connsiteX26" fmla="*/ 2707640 w 4409440"/>
                  <a:gd name="connsiteY26" fmla="*/ 1534160 h 3850640"/>
                  <a:gd name="connsiteX27" fmla="*/ 2697480 w 4409440"/>
                  <a:gd name="connsiteY27" fmla="*/ 1549400 h 3850640"/>
                  <a:gd name="connsiteX28" fmla="*/ 2687320 w 4409440"/>
                  <a:gd name="connsiteY28" fmla="*/ 1579880 h 3850640"/>
                  <a:gd name="connsiteX29" fmla="*/ 2682240 w 4409440"/>
                  <a:gd name="connsiteY29" fmla="*/ 1595120 h 3850640"/>
                  <a:gd name="connsiteX30" fmla="*/ 2672080 w 4409440"/>
                  <a:gd name="connsiteY30" fmla="*/ 1625600 h 3850640"/>
                  <a:gd name="connsiteX31" fmla="*/ 2677160 w 4409440"/>
                  <a:gd name="connsiteY31" fmla="*/ 1732280 h 3850640"/>
                  <a:gd name="connsiteX32" fmla="*/ 2697480 w 4409440"/>
                  <a:gd name="connsiteY32" fmla="*/ 1752600 h 3850640"/>
                  <a:gd name="connsiteX33" fmla="*/ 2707640 w 4409440"/>
                  <a:gd name="connsiteY33" fmla="*/ 1772920 h 3850640"/>
                  <a:gd name="connsiteX34" fmla="*/ 2722880 w 4409440"/>
                  <a:gd name="connsiteY34" fmla="*/ 1788160 h 3850640"/>
                  <a:gd name="connsiteX35" fmla="*/ 2738120 w 4409440"/>
                  <a:gd name="connsiteY35" fmla="*/ 1808480 h 3850640"/>
                  <a:gd name="connsiteX36" fmla="*/ 2743200 w 4409440"/>
                  <a:gd name="connsiteY36" fmla="*/ 1828800 h 3850640"/>
                  <a:gd name="connsiteX37" fmla="*/ 2783840 w 4409440"/>
                  <a:gd name="connsiteY37" fmla="*/ 1869440 h 3850640"/>
                  <a:gd name="connsiteX38" fmla="*/ 2794000 w 4409440"/>
                  <a:gd name="connsiteY38" fmla="*/ 1889760 h 3850640"/>
                  <a:gd name="connsiteX39" fmla="*/ 2804160 w 4409440"/>
                  <a:gd name="connsiteY39" fmla="*/ 1905000 h 3850640"/>
                  <a:gd name="connsiteX40" fmla="*/ 2809240 w 4409440"/>
                  <a:gd name="connsiteY40" fmla="*/ 1920240 h 3850640"/>
                  <a:gd name="connsiteX41" fmla="*/ 2824480 w 4409440"/>
                  <a:gd name="connsiteY41" fmla="*/ 1940560 h 3850640"/>
                  <a:gd name="connsiteX42" fmla="*/ 2834640 w 4409440"/>
                  <a:gd name="connsiteY42" fmla="*/ 1955800 h 3850640"/>
                  <a:gd name="connsiteX43" fmla="*/ 2849880 w 4409440"/>
                  <a:gd name="connsiteY43" fmla="*/ 1965960 h 3850640"/>
                  <a:gd name="connsiteX44" fmla="*/ 2860040 w 4409440"/>
                  <a:gd name="connsiteY44" fmla="*/ 1981200 h 3850640"/>
                  <a:gd name="connsiteX45" fmla="*/ 2870200 w 4409440"/>
                  <a:gd name="connsiteY45" fmla="*/ 2001520 h 3850640"/>
                  <a:gd name="connsiteX46" fmla="*/ 2885440 w 4409440"/>
                  <a:gd name="connsiteY46" fmla="*/ 2016760 h 3850640"/>
                  <a:gd name="connsiteX47" fmla="*/ 2890520 w 4409440"/>
                  <a:gd name="connsiteY47" fmla="*/ 2032000 h 3850640"/>
                  <a:gd name="connsiteX48" fmla="*/ 2926080 w 4409440"/>
                  <a:gd name="connsiteY48" fmla="*/ 2072640 h 3850640"/>
                  <a:gd name="connsiteX49" fmla="*/ 2956560 w 4409440"/>
                  <a:gd name="connsiteY49" fmla="*/ 2113280 h 3850640"/>
                  <a:gd name="connsiteX50" fmla="*/ 2966720 w 4409440"/>
                  <a:gd name="connsiteY50" fmla="*/ 2128520 h 3850640"/>
                  <a:gd name="connsiteX51" fmla="*/ 2981960 w 4409440"/>
                  <a:gd name="connsiteY51" fmla="*/ 2143760 h 3850640"/>
                  <a:gd name="connsiteX52" fmla="*/ 2992120 w 4409440"/>
                  <a:gd name="connsiteY52" fmla="*/ 2159000 h 3850640"/>
                  <a:gd name="connsiteX53" fmla="*/ 3007360 w 4409440"/>
                  <a:gd name="connsiteY53" fmla="*/ 2174240 h 3850640"/>
                  <a:gd name="connsiteX54" fmla="*/ 3053080 w 4409440"/>
                  <a:gd name="connsiteY54" fmla="*/ 2225040 h 3850640"/>
                  <a:gd name="connsiteX55" fmla="*/ 3088640 w 4409440"/>
                  <a:gd name="connsiteY55" fmla="*/ 2250440 h 3850640"/>
                  <a:gd name="connsiteX56" fmla="*/ 3124200 w 4409440"/>
                  <a:gd name="connsiteY56" fmla="*/ 2275840 h 3850640"/>
                  <a:gd name="connsiteX57" fmla="*/ 3154680 w 4409440"/>
                  <a:gd name="connsiteY57" fmla="*/ 2316480 h 3850640"/>
                  <a:gd name="connsiteX58" fmla="*/ 3185160 w 4409440"/>
                  <a:gd name="connsiteY58" fmla="*/ 2346960 h 3850640"/>
                  <a:gd name="connsiteX59" fmla="*/ 3195320 w 4409440"/>
                  <a:gd name="connsiteY59" fmla="*/ 2362200 h 3850640"/>
                  <a:gd name="connsiteX60" fmla="*/ 3225800 w 4409440"/>
                  <a:gd name="connsiteY60" fmla="*/ 2382520 h 3850640"/>
                  <a:gd name="connsiteX61" fmla="*/ 3241040 w 4409440"/>
                  <a:gd name="connsiteY61" fmla="*/ 2402840 h 3850640"/>
                  <a:gd name="connsiteX62" fmla="*/ 3271520 w 4409440"/>
                  <a:gd name="connsiteY62" fmla="*/ 2453640 h 3850640"/>
                  <a:gd name="connsiteX63" fmla="*/ 3276600 w 4409440"/>
                  <a:gd name="connsiteY63" fmla="*/ 2468880 h 3850640"/>
                  <a:gd name="connsiteX64" fmla="*/ 3322320 w 4409440"/>
                  <a:gd name="connsiteY64" fmla="*/ 2529840 h 3850640"/>
                  <a:gd name="connsiteX65" fmla="*/ 3342640 w 4409440"/>
                  <a:gd name="connsiteY65" fmla="*/ 2575560 h 3850640"/>
                  <a:gd name="connsiteX66" fmla="*/ 3378200 w 4409440"/>
                  <a:gd name="connsiteY66" fmla="*/ 2616200 h 3850640"/>
                  <a:gd name="connsiteX67" fmla="*/ 3398520 w 4409440"/>
                  <a:gd name="connsiteY67" fmla="*/ 2646680 h 3850640"/>
                  <a:gd name="connsiteX68" fmla="*/ 3403600 w 4409440"/>
                  <a:gd name="connsiteY68" fmla="*/ 2667000 h 3850640"/>
                  <a:gd name="connsiteX69" fmla="*/ 3439160 w 4409440"/>
                  <a:gd name="connsiteY69" fmla="*/ 2702560 h 3850640"/>
                  <a:gd name="connsiteX70" fmla="*/ 3454400 w 4409440"/>
                  <a:gd name="connsiteY70" fmla="*/ 2727960 h 3850640"/>
                  <a:gd name="connsiteX71" fmla="*/ 3489960 w 4409440"/>
                  <a:gd name="connsiteY71" fmla="*/ 2763520 h 3850640"/>
                  <a:gd name="connsiteX72" fmla="*/ 3535680 w 4409440"/>
                  <a:gd name="connsiteY72" fmla="*/ 2829560 h 3850640"/>
                  <a:gd name="connsiteX73" fmla="*/ 3550920 w 4409440"/>
                  <a:gd name="connsiteY73" fmla="*/ 2839720 h 3850640"/>
                  <a:gd name="connsiteX74" fmla="*/ 3576320 w 4409440"/>
                  <a:gd name="connsiteY74" fmla="*/ 2865120 h 3850640"/>
                  <a:gd name="connsiteX75" fmla="*/ 3591560 w 4409440"/>
                  <a:gd name="connsiteY75" fmla="*/ 2870200 h 3850640"/>
                  <a:gd name="connsiteX76" fmla="*/ 3606800 w 4409440"/>
                  <a:gd name="connsiteY76" fmla="*/ 2880360 h 3850640"/>
                  <a:gd name="connsiteX77" fmla="*/ 3652520 w 4409440"/>
                  <a:gd name="connsiteY77" fmla="*/ 2941320 h 3850640"/>
                  <a:gd name="connsiteX78" fmla="*/ 3672840 w 4409440"/>
                  <a:gd name="connsiteY78" fmla="*/ 2961640 h 3850640"/>
                  <a:gd name="connsiteX79" fmla="*/ 3693160 w 4409440"/>
                  <a:gd name="connsiteY79" fmla="*/ 3012440 h 3850640"/>
                  <a:gd name="connsiteX80" fmla="*/ 3708400 w 4409440"/>
                  <a:gd name="connsiteY80" fmla="*/ 3027680 h 3850640"/>
                  <a:gd name="connsiteX81" fmla="*/ 3713480 w 4409440"/>
                  <a:gd name="connsiteY81" fmla="*/ 3042920 h 3850640"/>
                  <a:gd name="connsiteX82" fmla="*/ 3749040 w 4409440"/>
                  <a:gd name="connsiteY82" fmla="*/ 3088640 h 3850640"/>
                  <a:gd name="connsiteX83" fmla="*/ 3754120 w 4409440"/>
                  <a:gd name="connsiteY83" fmla="*/ 3103880 h 3850640"/>
                  <a:gd name="connsiteX84" fmla="*/ 3784600 w 4409440"/>
                  <a:gd name="connsiteY84" fmla="*/ 3149600 h 3850640"/>
                  <a:gd name="connsiteX85" fmla="*/ 3799840 w 4409440"/>
                  <a:gd name="connsiteY85" fmla="*/ 3164840 h 3850640"/>
                  <a:gd name="connsiteX86" fmla="*/ 3845560 w 4409440"/>
                  <a:gd name="connsiteY86" fmla="*/ 3195320 h 3850640"/>
                  <a:gd name="connsiteX87" fmla="*/ 3891280 w 4409440"/>
                  <a:gd name="connsiteY87" fmla="*/ 3205480 h 3850640"/>
                  <a:gd name="connsiteX88" fmla="*/ 3911600 w 4409440"/>
                  <a:gd name="connsiteY88" fmla="*/ 3215640 h 3850640"/>
                  <a:gd name="connsiteX89" fmla="*/ 3952240 w 4409440"/>
                  <a:gd name="connsiteY89" fmla="*/ 3225800 h 3850640"/>
                  <a:gd name="connsiteX90" fmla="*/ 3962400 w 4409440"/>
                  <a:gd name="connsiteY90" fmla="*/ 3241040 h 3850640"/>
                  <a:gd name="connsiteX91" fmla="*/ 3992880 w 4409440"/>
                  <a:gd name="connsiteY91" fmla="*/ 3261360 h 3850640"/>
                  <a:gd name="connsiteX92" fmla="*/ 4023360 w 4409440"/>
                  <a:gd name="connsiteY92" fmla="*/ 3307080 h 3850640"/>
                  <a:gd name="connsiteX93" fmla="*/ 4043680 w 4409440"/>
                  <a:gd name="connsiteY93" fmla="*/ 3368040 h 3850640"/>
                  <a:gd name="connsiteX94" fmla="*/ 4053840 w 4409440"/>
                  <a:gd name="connsiteY94" fmla="*/ 3423920 h 3850640"/>
                  <a:gd name="connsiteX95" fmla="*/ 4058920 w 4409440"/>
                  <a:gd name="connsiteY95" fmla="*/ 3439160 h 3850640"/>
                  <a:gd name="connsiteX96" fmla="*/ 4064000 w 4409440"/>
                  <a:gd name="connsiteY96" fmla="*/ 3469640 h 3850640"/>
                  <a:gd name="connsiteX97" fmla="*/ 4084320 w 4409440"/>
                  <a:gd name="connsiteY97" fmla="*/ 3525520 h 3850640"/>
                  <a:gd name="connsiteX98" fmla="*/ 4089400 w 4409440"/>
                  <a:gd name="connsiteY98" fmla="*/ 3550920 h 3850640"/>
                  <a:gd name="connsiteX99" fmla="*/ 4130040 w 4409440"/>
                  <a:gd name="connsiteY99" fmla="*/ 3611880 h 3850640"/>
                  <a:gd name="connsiteX100" fmla="*/ 4140200 w 4409440"/>
                  <a:gd name="connsiteY100" fmla="*/ 3627120 h 3850640"/>
                  <a:gd name="connsiteX101" fmla="*/ 4155440 w 4409440"/>
                  <a:gd name="connsiteY101" fmla="*/ 3642360 h 3850640"/>
                  <a:gd name="connsiteX102" fmla="*/ 4170680 w 4409440"/>
                  <a:gd name="connsiteY102" fmla="*/ 3667760 h 3850640"/>
                  <a:gd name="connsiteX103" fmla="*/ 4196080 w 4409440"/>
                  <a:gd name="connsiteY103" fmla="*/ 3683000 h 3850640"/>
                  <a:gd name="connsiteX104" fmla="*/ 4206240 w 4409440"/>
                  <a:gd name="connsiteY104" fmla="*/ 3698240 h 3850640"/>
                  <a:gd name="connsiteX105" fmla="*/ 4241800 w 4409440"/>
                  <a:gd name="connsiteY105" fmla="*/ 3738880 h 3850640"/>
                  <a:gd name="connsiteX106" fmla="*/ 4251960 w 4409440"/>
                  <a:gd name="connsiteY106" fmla="*/ 3759200 h 3850640"/>
                  <a:gd name="connsiteX107" fmla="*/ 4267200 w 4409440"/>
                  <a:gd name="connsiteY107" fmla="*/ 3794760 h 3850640"/>
                  <a:gd name="connsiteX108" fmla="*/ 4302760 w 4409440"/>
                  <a:gd name="connsiteY108" fmla="*/ 3815080 h 3850640"/>
                  <a:gd name="connsiteX109" fmla="*/ 4328160 w 4409440"/>
                  <a:gd name="connsiteY109" fmla="*/ 3840480 h 3850640"/>
                  <a:gd name="connsiteX110" fmla="*/ 4358640 w 4409440"/>
                  <a:gd name="connsiteY110" fmla="*/ 3850640 h 3850640"/>
                  <a:gd name="connsiteX111" fmla="*/ 4389120 w 4409440"/>
                  <a:gd name="connsiteY111" fmla="*/ 3845560 h 3850640"/>
                  <a:gd name="connsiteX112" fmla="*/ 4394200 w 4409440"/>
                  <a:gd name="connsiteY112" fmla="*/ 3825240 h 3850640"/>
                  <a:gd name="connsiteX113" fmla="*/ 4409440 w 4409440"/>
                  <a:gd name="connsiteY11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727960 w 4409440"/>
                  <a:gd name="connsiteY23" fmla="*/ 1488440 h 3850640"/>
                  <a:gd name="connsiteX24" fmla="*/ 2717800 w 4409440"/>
                  <a:gd name="connsiteY24" fmla="*/ 1508760 h 3850640"/>
                  <a:gd name="connsiteX25" fmla="*/ 2707640 w 4409440"/>
                  <a:gd name="connsiteY25" fmla="*/ 1534160 h 3850640"/>
                  <a:gd name="connsiteX26" fmla="*/ 2697480 w 4409440"/>
                  <a:gd name="connsiteY26" fmla="*/ 1549400 h 3850640"/>
                  <a:gd name="connsiteX27" fmla="*/ 2687320 w 4409440"/>
                  <a:gd name="connsiteY27" fmla="*/ 1579880 h 3850640"/>
                  <a:gd name="connsiteX28" fmla="*/ 2682240 w 4409440"/>
                  <a:gd name="connsiteY28" fmla="*/ 1595120 h 3850640"/>
                  <a:gd name="connsiteX29" fmla="*/ 2672080 w 4409440"/>
                  <a:gd name="connsiteY29" fmla="*/ 1625600 h 3850640"/>
                  <a:gd name="connsiteX30" fmla="*/ 2677160 w 4409440"/>
                  <a:gd name="connsiteY30" fmla="*/ 1732280 h 3850640"/>
                  <a:gd name="connsiteX31" fmla="*/ 2697480 w 4409440"/>
                  <a:gd name="connsiteY31" fmla="*/ 1752600 h 3850640"/>
                  <a:gd name="connsiteX32" fmla="*/ 2707640 w 4409440"/>
                  <a:gd name="connsiteY32" fmla="*/ 1772920 h 3850640"/>
                  <a:gd name="connsiteX33" fmla="*/ 2722880 w 4409440"/>
                  <a:gd name="connsiteY33" fmla="*/ 1788160 h 3850640"/>
                  <a:gd name="connsiteX34" fmla="*/ 2738120 w 4409440"/>
                  <a:gd name="connsiteY34" fmla="*/ 1808480 h 3850640"/>
                  <a:gd name="connsiteX35" fmla="*/ 2743200 w 4409440"/>
                  <a:gd name="connsiteY35" fmla="*/ 1828800 h 3850640"/>
                  <a:gd name="connsiteX36" fmla="*/ 2783840 w 4409440"/>
                  <a:gd name="connsiteY36" fmla="*/ 1869440 h 3850640"/>
                  <a:gd name="connsiteX37" fmla="*/ 2794000 w 4409440"/>
                  <a:gd name="connsiteY37" fmla="*/ 1889760 h 3850640"/>
                  <a:gd name="connsiteX38" fmla="*/ 2804160 w 4409440"/>
                  <a:gd name="connsiteY38" fmla="*/ 1905000 h 3850640"/>
                  <a:gd name="connsiteX39" fmla="*/ 2809240 w 4409440"/>
                  <a:gd name="connsiteY39" fmla="*/ 1920240 h 3850640"/>
                  <a:gd name="connsiteX40" fmla="*/ 2824480 w 4409440"/>
                  <a:gd name="connsiteY40" fmla="*/ 1940560 h 3850640"/>
                  <a:gd name="connsiteX41" fmla="*/ 2834640 w 4409440"/>
                  <a:gd name="connsiteY41" fmla="*/ 1955800 h 3850640"/>
                  <a:gd name="connsiteX42" fmla="*/ 2849880 w 4409440"/>
                  <a:gd name="connsiteY42" fmla="*/ 1965960 h 3850640"/>
                  <a:gd name="connsiteX43" fmla="*/ 2860040 w 4409440"/>
                  <a:gd name="connsiteY43" fmla="*/ 1981200 h 3850640"/>
                  <a:gd name="connsiteX44" fmla="*/ 2870200 w 4409440"/>
                  <a:gd name="connsiteY44" fmla="*/ 2001520 h 3850640"/>
                  <a:gd name="connsiteX45" fmla="*/ 2885440 w 4409440"/>
                  <a:gd name="connsiteY45" fmla="*/ 2016760 h 3850640"/>
                  <a:gd name="connsiteX46" fmla="*/ 2890520 w 4409440"/>
                  <a:gd name="connsiteY46" fmla="*/ 2032000 h 3850640"/>
                  <a:gd name="connsiteX47" fmla="*/ 2926080 w 4409440"/>
                  <a:gd name="connsiteY47" fmla="*/ 2072640 h 3850640"/>
                  <a:gd name="connsiteX48" fmla="*/ 2956560 w 4409440"/>
                  <a:gd name="connsiteY48" fmla="*/ 2113280 h 3850640"/>
                  <a:gd name="connsiteX49" fmla="*/ 2966720 w 4409440"/>
                  <a:gd name="connsiteY49" fmla="*/ 2128520 h 3850640"/>
                  <a:gd name="connsiteX50" fmla="*/ 2981960 w 4409440"/>
                  <a:gd name="connsiteY50" fmla="*/ 2143760 h 3850640"/>
                  <a:gd name="connsiteX51" fmla="*/ 2992120 w 4409440"/>
                  <a:gd name="connsiteY51" fmla="*/ 2159000 h 3850640"/>
                  <a:gd name="connsiteX52" fmla="*/ 3007360 w 4409440"/>
                  <a:gd name="connsiteY52" fmla="*/ 2174240 h 3850640"/>
                  <a:gd name="connsiteX53" fmla="*/ 3053080 w 4409440"/>
                  <a:gd name="connsiteY53" fmla="*/ 2225040 h 3850640"/>
                  <a:gd name="connsiteX54" fmla="*/ 3088640 w 4409440"/>
                  <a:gd name="connsiteY54" fmla="*/ 2250440 h 3850640"/>
                  <a:gd name="connsiteX55" fmla="*/ 3124200 w 4409440"/>
                  <a:gd name="connsiteY55" fmla="*/ 2275840 h 3850640"/>
                  <a:gd name="connsiteX56" fmla="*/ 3154680 w 4409440"/>
                  <a:gd name="connsiteY56" fmla="*/ 2316480 h 3850640"/>
                  <a:gd name="connsiteX57" fmla="*/ 3185160 w 4409440"/>
                  <a:gd name="connsiteY57" fmla="*/ 2346960 h 3850640"/>
                  <a:gd name="connsiteX58" fmla="*/ 3195320 w 4409440"/>
                  <a:gd name="connsiteY58" fmla="*/ 2362200 h 3850640"/>
                  <a:gd name="connsiteX59" fmla="*/ 3225800 w 4409440"/>
                  <a:gd name="connsiteY59" fmla="*/ 2382520 h 3850640"/>
                  <a:gd name="connsiteX60" fmla="*/ 3241040 w 4409440"/>
                  <a:gd name="connsiteY60" fmla="*/ 2402840 h 3850640"/>
                  <a:gd name="connsiteX61" fmla="*/ 3271520 w 4409440"/>
                  <a:gd name="connsiteY61" fmla="*/ 2453640 h 3850640"/>
                  <a:gd name="connsiteX62" fmla="*/ 3276600 w 4409440"/>
                  <a:gd name="connsiteY62" fmla="*/ 2468880 h 3850640"/>
                  <a:gd name="connsiteX63" fmla="*/ 3322320 w 4409440"/>
                  <a:gd name="connsiteY63" fmla="*/ 2529840 h 3850640"/>
                  <a:gd name="connsiteX64" fmla="*/ 3342640 w 4409440"/>
                  <a:gd name="connsiteY64" fmla="*/ 2575560 h 3850640"/>
                  <a:gd name="connsiteX65" fmla="*/ 3378200 w 4409440"/>
                  <a:gd name="connsiteY65" fmla="*/ 2616200 h 3850640"/>
                  <a:gd name="connsiteX66" fmla="*/ 3398520 w 4409440"/>
                  <a:gd name="connsiteY66" fmla="*/ 2646680 h 3850640"/>
                  <a:gd name="connsiteX67" fmla="*/ 3403600 w 4409440"/>
                  <a:gd name="connsiteY67" fmla="*/ 2667000 h 3850640"/>
                  <a:gd name="connsiteX68" fmla="*/ 3439160 w 4409440"/>
                  <a:gd name="connsiteY68" fmla="*/ 2702560 h 3850640"/>
                  <a:gd name="connsiteX69" fmla="*/ 3454400 w 4409440"/>
                  <a:gd name="connsiteY69" fmla="*/ 2727960 h 3850640"/>
                  <a:gd name="connsiteX70" fmla="*/ 3489960 w 4409440"/>
                  <a:gd name="connsiteY70" fmla="*/ 2763520 h 3850640"/>
                  <a:gd name="connsiteX71" fmla="*/ 3535680 w 4409440"/>
                  <a:gd name="connsiteY71" fmla="*/ 2829560 h 3850640"/>
                  <a:gd name="connsiteX72" fmla="*/ 3550920 w 4409440"/>
                  <a:gd name="connsiteY72" fmla="*/ 2839720 h 3850640"/>
                  <a:gd name="connsiteX73" fmla="*/ 3576320 w 4409440"/>
                  <a:gd name="connsiteY73" fmla="*/ 2865120 h 3850640"/>
                  <a:gd name="connsiteX74" fmla="*/ 3591560 w 4409440"/>
                  <a:gd name="connsiteY74" fmla="*/ 2870200 h 3850640"/>
                  <a:gd name="connsiteX75" fmla="*/ 3606800 w 4409440"/>
                  <a:gd name="connsiteY75" fmla="*/ 2880360 h 3850640"/>
                  <a:gd name="connsiteX76" fmla="*/ 3652520 w 4409440"/>
                  <a:gd name="connsiteY76" fmla="*/ 2941320 h 3850640"/>
                  <a:gd name="connsiteX77" fmla="*/ 3672840 w 4409440"/>
                  <a:gd name="connsiteY77" fmla="*/ 2961640 h 3850640"/>
                  <a:gd name="connsiteX78" fmla="*/ 3693160 w 4409440"/>
                  <a:gd name="connsiteY78" fmla="*/ 3012440 h 3850640"/>
                  <a:gd name="connsiteX79" fmla="*/ 3708400 w 4409440"/>
                  <a:gd name="connsiteY79" fmla="*/ 3027680 h 3850640"/>
                  <a:gd name="connsiteX80" fmla="*/ 3713480 w 4409440"/>
                  <a:gd name="connsiteY80" fmla="*/ 3042920 h 3850640"/>
                  <a:gd name="connsiteX81" fmla="*/ 3749040 w 4409440"/>
                  <a:gd name="connsiteY81" fmla="*/ 3088640 h 3850640"/>
                  <a:gd name="connsiteX82" fmla="*/ 3754120 w 4409440"/>
                  <a:gd name="connsiteY82" fmla="*/ 3103880 h 3850640"/>
                  <a:gd name="connsiteX83" fmla="*/ 3784600 w 4409440"/>
                  <a:gd name="connsiteY83" fmla="*/ 3149600 h 3850640"/>
                  <a:gd name="connsiteX84" fmla="*/ 3799840 w 4409440"/>
                  <a:gd name="connsiteY84" fmla="*/ 3164840 h 3850640"/>
                  <a:gd name="connsiteX85" fmla="*/ 3845560 w 4409440"/>
                  <a:gd name="connsiteY85" fmla="*/ 3195320 h 3850640"/>
                  <a:gd name="connsiteX86" fmla="*/ 3891280 w 4409440"/>
                  <a:gd name="connsiteY86" fmla="*/ 3205480 h 3850640"/>
                  <a:gd name="connsiteX87" fmla="*/ 3911600 w 4409440"/>
                  <a:gd name="connsiteY87" fmla="*/ 3215640 h 3850640"/>
                  <a:gd name="connsiteX88" fmla="*/ 3952240 w 4409440"/>
                  <a:gd name="connsiteY88" fmla="*/ 3225800 h 3850640"/>
                  <a:gd name="connsiteX89" fmla="*/ 3962400 w 4409440"/>
                  <a:gd name="connsiteY89" fmla="*/ 3241040 h 3850640"/>
                  <a:gd name="connsiteX90" fmla="*/ 3992880 w 4409440"/>
                  <a:gd name="connsiteY90" fmla="*/ 3261360 h 3850640"/>
                  <a:gd name="connsiteX91" fmla="*/ 4023360 w 4409440"/>
                  <a:gd name="connsiteY91" fmla="*/ 3307080 h 3850640"/>
                  <a:gd name="connsiteX92" fmla="*/ 4043680 w 4409440"/>
                  <a:gd name="connsiteY92" fmla="*/ 3368040 h 3850640"/>
                  <a:gd name="connsiteX93" fmla="*/ 4053840 w 4409440"/>
                  <a:gd name="connsiteY93" fmla="*/ 3423920 h 3850640"/>
                  <a:gd name="connsiteX94" fmla="*/ 4058920 w 4409440"/>
                  <a:gd name="connsiteY94" fmla="*/ 3439160 h 3850640"/>
                  <a:gd name="connsiteX95" fmla="*/ 4064000 w 4409440"/>
                  <a:gd name="connsiteY95" fmla="*/ 3469640 h 3850640"/>
                  <a:gd name="connsiteX96" fmla="*/ 4084320 w 4409440"/>
                  <a:gd name="connsiteY96" fmla="*/ 3525520 h 3850640"/>
                  <a:gd name="connsiteX97" fmla="*/ 4089400 w 4409440"/>
                  <a:gd name="connsiteY97" fmla="*/ 3550920 h 3850640"/>
                  <a:gd name="connsiteX98" fmla="*/ 4130040 w 4409440"/>
                  <a:gd name="connsiteY98" fmla="*/ 3611880 h 3850640"/>
                  <a:gd name="connsiteX99" fmla="*/ 4140200 w 4409440"/>
                  <a:gd name="connsiteY99" fmla="*/ 3627120 h 3850640"/>
                  <a:gd name="connsiteX100" fmla="*/ 4155440 w 4409440"/>
                  <a:gd name="connsiteY100" fmla="*/ 3642360 h 3850640"/>
                  <a:gd name="connsiteX101" fmla="*/ 4170680 w 4409440"/>
                  <a:gd name="connsiteY101" fmla="*/ 3667760 h 3850640"/>
                  <a:gd name="connsiteX102" fmla="*/ 4196080 w 4409440"/>
                  <a:gd name="connsiteY102" fmla="*/ 3683000 h 3850640"/>
                  <a:gd name="connsiteX103" fmla="*/ 4206240 w 4409440"/>
                  <a:gd name="connsiteY103" fmla="*/ 3698240 h 3850640"/>
                  <a:gd name="connsiteX104" fmla="*/ 4241800 w 4409440"/>
                  <a:gd name="connsiteY104" fmla="*/ 3738880 h 3850640"/>
                  <a:gd name="connsiteX105" fmla="*/ 4251960 w 4409440"/>
                  <a:gd name="connsiteY105" fmla="*/ 3759200 h 3850640"/>
                  <a:gd name="connsiteX106" fmla="*/ 4267200 w 4409440"/>
                  <a:gd name="connsiteY106" fmla="*/ 3794760 h 3850640"/>
                  <a:gd name="connsiteX107" fmla="*/ 4302760 w 4409440"/>
                  <a:gd name="connsiteY107" fmla="*/ 3815080 h 3850640"/>
                  <a:gd name="connsiteX108" fmla="*/ 4328160 w 4409440"/>
                  <a:gd name="connsiteY108" fmla="*/ 3840480 h 3850640"/>
                  <a:gd name="connsiteX109" fmla="*/ 4358640 w 4409440"/>
                  <a:gd name="connsiteY109" fmla="*/ 3850640 h 3850640"/>
                  <a:gd name="connsiteX110" fmla="*/ 4389120 w 4409440"/>
                  <a:gd name="connsiteY110" fmla="*/ 3845560 h 3850640"/>
                  <a:gd name="connsiteX111" fmla="*/ 4394200 w 4409440"/>
                  <a:gd name="connsiteY111" fmla="*/ 3825240 h 3850640"/>
                  <a:gd name="connsiteX112" fmla="*/ 4409440 w 4409440"/>
                  <a:gd name="connsiteY11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717800 w 4409440"/>
                  <a:gd name="connsiteY24" fmla="*/ 1508760 h 3850640"/>
                  <a:gd name="connsiteX25" fmla="*/ 2707640 w 4409440"/>
                  <a:gd name="connsiteY25" fmla="*/ 1534160 h 3850640"/>
                  <a:gd name="connsiteX26" fmla="*/ 2697480 w 4409440"/>
                  <a:gd name="connsiteY26" fmla="*/ 1549400 h 3850640"/>
                  <a:gd name="connsiteX27" fmla="*/ 2687320 w 4409440"/>
                  <a:gd name="connsiteY27" fmla="*/ 1579880 h 3850640"/>
                  <a:gd name="connsiteX28" fmla="*/ 2682240 w 4409440"/>
                  <a:gd name="connsiteY28" fmla="*/ 1595120 h 3850640"/>
                  <a:gd name="connsiteX29" fmla="*/ 2672080 w 4409440"/>
                  <a:gd name="connsiteY29" fmla="*/ 1625600 h 3850640"/>
                  <a:gd name="connsiteX30" fmla="*/ 2677160 w 4409440"/>
                  <a:gd name="connsiteY30" fmla="*/ 1732280 h 3850640"/>
                  <a:gd name="connsiteX31" fmla="*/ 2697480 w 4409440"/>
                  <a:gd name="connsiteY31" fmla="*/ 1752600 h 3850640"/>
                  <a:gd name="connsiteX32" fmla="*/ 2707640 w 4409440"/>
                  <a:gd name="connsiteY32" fmla="*/ 1772920 h 3850640"/>
                  <a:gd name="connsiteX33" fmla="*/ 2722880 w 4409440"/>
                  <a:gd name="connsiteY33" fmla="*/ 1788160 h 3850640"/>
                  <a:gd name="connsiteX34" fmla="*/ 2738120 w 4409440"/>
                  <a:gd name="connsiteY34" fmla="*/ 1808480 h 3850640"/>
                  <a:gd name="connsiteX35" fmla="*/ 2743200 w 4409440"/>
                  <a:gd name="connsiteY35" fmla="*/ 1828800 h 3850640"/>
                  <a:gd name="connsiteX36" fmla="*/ 2783840 w 4409440"/>
                  <a:gd name="connsiteY36" fmla="*/ 1869440 h 3850640"/>
                  <a:gd name="connsiteX37" fmla="*/ 2794000 w 4409440"/>
                  <a:gd name="connsiteY37" fmla="*/ 1889760 h 3850640"/>
                  <a:gd name="connsiteX38" fmla="*/ 2804160 w 4409440"/>
                  <a:gd name="connsiteY38" fmla="*/ 1905000 h 3850640"/>
                  <a:gd name="connsiteX39" fmla="*/ 2809240 w 4409440"/>
                  <a:gd name="connsiteY39" fmla="*/ 1920240 h 3850640"/>
                  <a:gd name="connsiteX40" fmla="*/ 2824480 w 4409440"/>
                  <a:gd name="connsiteY40" fmla="*/ 1940560 h 3850640"/>
                  <a:gd name="connsiteX41" fmla="*/ 2834640 w 4409440"/>
                  <a:gd name="connsiteY41" fmla="*/ 1955800 h 3850640"/>
                  <a:gd name="connsiteX42" fmla="*/ 2849880 w 4409440"/>
                  <a:gd name="connsiteY42" fmla="*/ 1965960 h 3850640"/>
                  <a:gd name="connsiteX43" fmla="*/ 2860040 w 4409440"/>
                  <a:gd name="connsiteY43" fmla="*/ 1981200 h 3850640"/>
                  <a:gd name="connsiteX44" fmla="*/ 2870200 w 4409440"/>
                  <a:gd name="connsiteY44" fmla="*/ 2001520 h 3850640"/>
                  <a:gd name="connsiteX45" fmla="*/ 2885440 w 4409440"/>
                  <a:gd name="connsiteY45" fmla="*/ 2016760 h 3850640"/>
                  <a:gd name="connsiteX46" fmla="*/ 2890520 w 4409440"/>
                  <a:gd name="connsiteY46" fmla="*/ 2032000 h 3850640"/>
                  <a:gd name="connsiteX47" fmla="*/ 2926080 w 4409440"/>
                  <a:gd name="connsiteY47" fmla="*/ 2072640 h 3850640"/>
                  <a:gd name="connsiteX48" fmla="*/ 2956560 w 4409440"/>
                  <a:gd name="connsiteY48" fmla="*/ 2113280 h 3850640"/>
                  <a:gd name="connsiteX49" fmla="*/ 2966720 w 4409440"/>
                  <a:gd name="connsiteY49" fmla="*/ 2128520 h 3850640"/>
                  <a:gd name="connsiteX50" fmla="*/ 2981960 w 4409440"/>
                  <a:gd name="connsiteY50" fmla="*/ 2143760 h 3850640"/>
                  <a:gd name="connsiteX51" fmla="*/ 2992120 w 4409440"/>
                  <a:gd name="connsiteY51" fmla="*/ 2159000 h 3850640"/>
                  <a:gd name="connsiteX52" fmla="*/ 3007360 w 4409440"/>
                  <a:gd name="connsiteY52" fmla="*/ 2174240 h 3850640"/>
                  <a:gd name="connsiteX53" fmla="*/ 3053080 w 4409440"/>
                  <a:gd name="connsiteY53" fmla="*/ 2225040 h 3850640"/>
                  <a:gd name="connsiteX54" fmla="*/ 3088640 w 4409440"/>
                  <a:gd name="connsiteY54" fmla="*/ 2250440 h 3850640"/>
                  <a:gd name="connsiteX55" fmla="*/ 3124200 w 4409440"/>
                  <a:gd name="connsiteY55" fmla="*/ 2275840 h 3850640"/>
                  <a:gd name="connsiteX56" fmla="*/ 3154680 w 4409440"/>
                  <a:gd name="connsiteY56" fmla="*/ 2316480 h 3850640"/>
                  <a:gd name="connsiteX57" fmla="*/ 3185160 w 4409440"/>
                  <a:gd name="connsiteY57" fmla="*/ 2346960 h 3850640"/>
                  <a:gd name="connsiteX58" fmla="*/ 3195320 w 4409440"/>
                  <a:gd name="connsiteY58" fmla="*/ 2362200 h 3850640"/>
                  <a:gd name="connsiteX59" fmla="*/ 3225800 w 4409440"/>
                  <a:gd name="connsiteY59" fmla="*/ 2382520 h 3850640"/>
                  <a:gd name="connsiteX60" fmla="*/ 3241040 w 4409440"/>
                  <a:gd name="connsiteY60" fmla="*/ 2402840 h 3850640"/>
                  <a:gd name="connsiteX61" fmla="*/ 3271520 w 4409440"/>
                  <a:gd name="connsiteY61" fmla="*/ 2453640 h 3850640"/>
                  <a:gd name="connsiteX62" fmla="*/ 3276600 w 4409440"/>
                  <a:gd name="connsiteY62" fmla="*/ 2468880 h 3850640"/>
                  <a:gd name="connsiteX63" fmla="*/ 3322320 w 4409440"/>
                  <a:gd name="connsiteY63" fmla="*/ 2529840 h 3850640"/>
                  <a:gd name="connsiteX64" fmla="*/ 3342640 w 4409440"/>
                  <a:gd name="connsiteY64" fmla="*/ 2575560 h 3850640"/>
                  <a:gd name="connsiteX65" fmla="*/ 3378200 w 4409440"/>
                  <a:gd name="connsiteY65" fmla="*/ 2616200 h 3850640"/>
                  <a:gd name="connsiteX66" fmla="*/ 3398520 w 4409440"/>
                  <a:gd name="connsiteY66" fmla="*/ 2646680 h 3850640"/>
                  <a:gd name="connsiteX67" fmla="*/ 3403600 w 4409440"/>
                  <a:gd name="connsiteY67" fmla="*/ 2667000 h 3850640"/>
                  <a:gd name="connsiteX68" fmla="*/ 3439160 w 4409440"/>
                  <a:gd name="connsiteY68" fmla="*/ 2702560 h 3850640"/>
                  <a:gd name="connsiteX69" fmla="*/ 3454400 w 4409440"/>
                  <a:gd name="connsiteY69" fmla="*/ 2727960 h 3850640"/>
                  <a:gd name="connsiteX70" fmla="*/ 3489960 w 4409440"/>
                  <a:gd name="connsiteY70" fmla="*/ 2763520 h 3850640"/>
                  <a:gd name="connsiteX71" fmla="*/ 3535680 w 4409440"/>
                  <a:gd name="connsiteY71" fmla="*/ 2829560 h 3850640"/>
                  <a:gd name="connsiteX72" fmla="*/ 3550920 w 4409440"/>
                  <a:gd name="connsiteY72" fmla="*/ 2839720 h 3850640"/>
                  <a:gd name="connsiteX73" fmla="*/ 3576320 w 4409440"/>
                  <a:gd name="connsiteY73" fmla="*/ 2865120 h 3850640"/>
                  <a:gd name="connsiteX74" fmla="*/ 3591560 w 4409440"/>
                  <a:gd name="connsiteY74" fmla="*/ 2870200 h 3850640"/>
                  <a:gd name="connsiteX75" fmla="*/ 3606800 w 4409440"/>
                  <a:gd name="connsiteY75" fmla="*/ 2880360 h 3850640"/>
                  <a:gd name="connsiteX76" fmla="*/ 3652520 w 4409440"/>
                  <a:gd name="connsiteY76" fmla="*/ 2941320 h 3850640"/>
                  <a:gd name="connsiteX77" fmla="*/ 3672840 w 4409440"/>
                  <a:gd name="connsiteY77" fmla="*/ 2961640 h 3850640"/>
                  <a:gd name="connsiteX78" fmla="*/ 3693160 w 4409440"/>
                  <a:gd name="connsiteY78" fmla="*/ 3012440 h 3850640"/>
                  <a:gd name="connsiteX79" fmla="*/ 3708400 w 4409440"/>
                  <a:gd name="connsiteY79" fmla="*/ 3027680 h 3850640"/>
                  <a:gd name="connsiteX80" fmla="*/ 3713480 w 4409440"/>
                  <a:gd name="connsiteY80" fmla="*/ 3042920 h 3850640"/>
                  <a:gd name="connsiteX81" fmla="*/ 3749040 w 4409440"/>
                  <a:gd name="connsiteY81" fmla="*/ 3088640 h 3850640"/>
                  <a:gd name="connsiteX82" fmla="*/ 3754120 w 4409440"/>
                  <a:gd name="connsiteY82" fmla="*/ 3103880 h 3850640"/>
                  <a:gd name="connsiteX83" fmla="*/ 3784600 w 4409440"/>
                  <a:gd name="connsiteY83" fmla="*/ 3149600 h 3850640"/>
                  <a:gd name="connsiteX84" fmla="*/ 3799840 w 4409440"/>
                  <a:gd name="connsiteY84" fmla="*/ 3164840 h 3850640"/>
                  <a:gd name="connsiteX85" fmla="*/ 3845560 w 4409440"/>
                  <a:gd name="connsiteY85" fmla="*/ 3195320 h 3850640"/>
                  <a:gd name="connsiteX86" fmla="*/ 3891280 w 4409440"/>
                  <a:gd name="connsiteY86" fmla="*/ 3205480 h 3850640"/>
                  <a:gd name="connsiteX87" fmla="*/ 3911600 w 4409440"/>
                  <a:gd name="connsiteY87" fmla="*/ 3215640 h 3850640"/>
                  <a:gd name="connsiteX88" fmla="*/ 3952240 w 4409440"/>
                  <a:gd name="connsiteY88" fmla="*/ 3225800 h 3850640"/>
                  <a:gd name="connsiteX89" fmla="*/ 3962400 w 4409440"/>
                  <a:gd name="connsiteY89" fmla="*/ 3241040 h 3850640"/>
                  <a:gd name="connsiteX90" fmla="*/ 3992880 w 4409440"/>
                  <a:gd name="connsiteY90" fmla="*/ 3261360 h 3850640"/>
                  <a:gd name="connsiteX91" fmla="*/ 4023360 w 4409440"/>
                  <a:gd name="connsiteY91" fmla="*/ 3307080 h 3850640"/>
                  <a:gd name="connsiteX92" fmla="*/ 4043680 w 4409440"/>
                  <a:gd name="connsiteY92" fmla="*/ 3368040 h 3850640"/>
                  <a:gd name="connsiteX93" fmla="*/ 4053840 w 4409440"/>
                  <a:gd name="connsiteY93" fmla="*/ 3423920 h 3850640"/>
                  <a:gd name="connsiteX94" fmla="*/ 4058920 w 4409440"/>
                  <a:gd name="connsiteY94" fmla="*/ 3439160 h 3850640"/>
                  <a:gd name="connsiteX95" fmla="*/ 4064000 w 4409440"/>
                  <a:gd name="connsiteY95" fmla="*/ 3469640 h 3850640"/>
                  <a:gd name="connsiteX96" fmla="*/ 4084320 w 4409440"/>
                  <a:gd name="connsiteY96" fmla="*/ 3525520 h 3850640"/>
                  <a:gd name="connsiteX97" fmla="*/ 4089400 w 4409440"/>
                  <a:gd name="connsiteY97" fmla="*/ 3550920 h 3850640"/>
                  <a:gd name="connsiteX98" fmla="*/ 4130040 w 4409440"/>
                  <a:gd name="connsiteY98" fmla="*/ 3611880 h 3850640"/>
                  <a:gd name="connsiteX99" fmla="*/ 4140200 w 4409440"/>
                  <a:gd name="connsiteY99" fmla="*/ 3627120 h 3850640"/>
                  <a:gd name="connsiteX100" fmla="*/ 4155440 w 4409440"/>
                  <a:gd name="connsiteY100" fmla="*/ 3642360 h 3850640"/>
                  <a:gd name="connsiteX101" fmla="*/ 4170680 w 4409440"/>
                  <a:gd name="connsiteY101" fmla="*/ 3667760 h 3850640"/>
                  <a:gd name="connsiteX102" fmla="*/ 4196080 w 4409440"/>
                  <a:gd name="connsiteY102" fmla="*/ 3683000 h 3850640"/>
                  <a:gd name="connsiteX103" fmla="*/ 4206240 w 4409440"/>
                  <a:gd name="connsiteY103" fmla="*/ 3698240 h 3850640"/>
                  <a:gd name="connsiteX104" fmla="*/ 4241800 w 4409440"/>
                  <a:gd name="connsiteY104" fmla="*/ 3738880 h 3850640"/>
                  <a:gd name="connsiteX105" fmla="*/ 4251960 w 4409440"/>
                  <a:gd name="connsiteY105" fmla="*/ 3759200 h 3850640"/>
                  <a:gd name="connsiteX106" fmla="*/ 4267200 w 4409440"/>
                  <a:gd name="connsiteY106" fmla="*/ 3794760 h 3850640"/>
                  <a:gd name="connsiteX107" fmla="*/ 4302760 w 4409440"/>
                  <a:gd name="connsiteY107" fmla="*/ 3815080 h 3850640"/>
                  <a:gd name="connsiteX108" fmla="*/ 4328160 w 4409440"/>
                  <a:gd name="connsiteY108" fmla="*/ 3840480 h 3850640"/>
                  <a:gd name="connsiteX109" fmla="*/ 4358640 w 4409440"/>
                  <a:gd name="connsiteY109" fmla="*/ 3850640 h 3850640"/>
                  <a:gd name="connsiteX110" fmla="*/ 4389120 w 4409440"/>
                  <a:gd name="connsiteY110" fmla="*/ 3845560 h 3850640"/>
                  <a:gd name="connsiteX111" fmla="*/ 4394200 w 4409440"/>
                  <a:gd name="connsiteY111" fmla="*/ 3825240 h 3850640"/>
                  <a:gd name="connsiteX112" fmla="*/ 4409440 w 4409440"/>
                  <a:gd name="connsiteY11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717800 w 4409440"/>
                  <a:gd name="connsiteY24" fmla="*/ 1508760 h 3850640"/>
                  <a:gd name="connsiteX25" fmla="*/ 2697480 w 4409440"/>
                  <a:gd name="connsiteY25" fmla="*/ 1549400 h 3850640"/>
                  <a:gd name="connsiteX26" fmla="*/ 2687320 w 4409440"/>
                  <a:gd name="connsiteY26" fmla="*/ 1579880 h 3850640"/>
                  <a:gd name="connsiteX27" fmla="*/ 2682240 w 4409440"/>
                  <a:gd name="connsiteY27" fmla="*/ 1595120 h 3850640"/>
                  <a:gd name="connsiteX28" fmla="*/ 2672080 w 4409440"/>
                  <a:gd name="connsiteY28" fmla="*/ 1625600 h 3850640"/>
                  <a:gd name="connsiteX29" fmla="*/ 2677160 w 4409440"/>
                  <a:gd name="connsiteY29" fmla="*/ 1732280 h 3850640"/>
                  <a:gd name="connsiteX30" fmla="*/ 2697480 w 4409440"/>
                  <a:gd name="connsiteY30" fmla="*/ 1752600 h 3850640"/>
                  <a:gd name="connsiteX31" fmla="*/ 2707640 w 4409440"/>
                  <a:gd name="connsiteY31" fmla="*/ 1772920 h 3850640"/>
                  <a:gd name="connsiteX32" fmla="*/ 2722880 w 4409440"/>
                  <a:gd name="connsiteY32" fmla="*/ 1788160 h 3850640"/>
                  <a:gd name="connsiteX33" fmla="*/ 2738120 w 4409440"/>
                  <a:gd name="connsiteY33" fmla="*/ 1808480 h 3850640"/>
                  <a:gd name="connsiteX34" fmla="*/ 2743200 w 4409440"/>
                  <a:gd name="connsiteY34" fmla="*/ 1828800 h 3850640"/>
                  <a:gd name="connsiteX35" fmla="*/ 2783840 w 4409440"/>
                  <a:gd name="connsiteY35" fmla="*/ 1869440 h 3850640"/>
                  <a:gd name="connsiteX36" fmla="*/ 2794000 w 4409440"/>
                  <a:gd name="connsiteY36" fmla="*/ 1889760 h 3850640"/>
                  <a:gd name="connsiteX37" fmla="*/ 2804160 w 4409440"/>
                  <a:gd name="connsiteY37" fmla="*/ 1905000 h 3850640"/>
                  <a:gd name="connsiteX38" fmla="*/ 2809240 w 4409440"/>
                  <a:gd name="connsiteY38" fmla="*/ 1920240 h 3850640"/>
                  <a:gd name="connsiteX39" fmla="*/ 2824480 w 4409440"/>
                  <a:gd name="connsiteY39" fmla="*/ 1940560 h 3850640"/>
                  <a:gd name="connsiteX40" fmla="*/ 2834640 w 4409440"/>
                  <a:gd name="connsiteY40" fmla="*/ 1955800 h 3850640"/>
                  <a:gd name="connsiteX41" fmla="*/ 2849880 w 4409440"/>
                  <a:gd name="connsiteY41" fmla="*/ 1965960 h 3850640"/>
                  <a:gd name="connsiteX42" fmla="*/ 2860040 w 4409440"/>
                  <a:gd name="connsiteY42" fmla="*/ 1981200 h 3850640"/>
                  <a:gd name="connsiteX43" fmla="*/ 2870200 w 4409440"/>
                  <a:gd name="connsiteY43" fmla="*/ 2001520 h 3850640"/>
                  <a:gd name="connsiteX44" fmla="*/ 2885440 w 4409440"/>
                  <a:gd name="connsiteY44" fmla="*/ 2016760 h 3850640"/>
                  <a:gd name="connsiteX45" fmla="*/ 2890520 w 4409440"/>
                  <a:gd name="connsiteY45" fmla="*/ 2032000 h 3850640"/>
                  <a:gd name="connsiteX46" fmla="*/ 2926080 w 4409440"/>
                  <a:gd name="connsiteY46" fmla="*/ 2072640 h 3850640"/>
                  <a:gd name="connsiteX47" fmla="*/ 2956560 w 4409440"/>
                  <a:gd name="connsiteY47" fmla="*/ 2113280 h 3850640"/>
                  <a:gd name="connsiteX48" fmla="*/ 2966720 w 4409440"/>
                  <a:gd name="connsiteY48" fmla="*/ 2128520 h 3850640"/>
                  <a:gd name="connsiteX49" fmla="*/ 2981960 w 4409440"/>
                  <a:gd name="connsiteY49" fmla="*/ 2143760 h 3850640"/>
                  <a:gd name="connsiteX50" fmla="*/ 2992120 w 4409440"/>
                  <a:gd name="connsiteY50" fmla="*/ 2159000 h 3850640"/>
                  <a:gd name="connsiteX51" fmla="*/ 3007360 w 4409440"/>
                  <a:gd name="connsiteY51" fmla="*/ 2174240 h 3850640"/>
                  <a:gd name="connsiteX52" fmla="*/ 3053080 w 4409440"/>
                  <a:gd name="connsiteY52" fmla="*/ 2225040 h 3850640"/>
                  <a:gd name="connsiteX53" fmla="*/ 3088640 w 4409440"/>
                  <a:gd name="connsiteY53" fmla="*/ 2250440 h 3850640"/>
                  <a:gd name="connsiteX54" fmla="*/ 3124200 w 4409440"/>
                  <a:gd name="connsiteY54" fmla="*/ 2275840 h 3850640"/>
                  <a:gd name="connsiteX55" fmla="*/ 3154680 w 4409440"/>
                  <a:gd name="connsiteY55" fmla="*/ 2316480 h 3850640"/>
                  <a:gd name="connsiteX56" fmla="*/ 3185160 w 4409440"/>
                  <a:gd name="connsiteY56" fmla="*/ 2346960 h 3850640"/>
                  <a:gd name="connsiteX57" fmla="*/ 3195320 w 4409440"/>
                  <a:gd name="connsiteY57" fmla="*/ 2362200 h 3850640"/>
                  <a:gd name="connsiteX58" fmla="*/ 3225800 w 4409440"/>
                  <a:gd name="connsiteY58" fmla="*/ 2382520 h 3850640"/>
                  <a:gd name="connsiteX59" fmla="*/ 3241040 w 4409440"/>
                  <a:gd name="connsiteY59" fmla="*/ 2402840 h 3850640"/>
                  <a:gd name="connsiteX60" fmla="*/ 3271520 w 4409440"/>
                  <a:gd name="connsiteY60" fmla="*/ 2453640 h 3850640"/>
                  <a:gd name="connsiteX61" fmla="*/ 3276600 w 4409440"/>
                  <a:gd name="connsiteY61" fmla="*/ 2468880 h 3850640"/>
                  <a:gd name="connsiteX62" fmla="*/ 3322320 w 4409440"/>
                  <a:gd name="connsiteY62" fmla="*/ 2529840 h 3850640"/>
                  <a:gd name="connsiteX63" fmla="*/ 3342640 w 4409440"/>
                  <a:gd name="connsiteY63" fmla="*/ 2575560 h 3850640"/>
                  <a:gd name="connsiteX64" fmla="*/ 3378200 w 4409440"/>
                  <a:gd name="connsiteY64" fmla="*/ 2616200 h 3850640"/>
                  <a:gd name="connsiteX65" fmla="*/ 3398520 w 4409440"/>
                  <a:gd name="connsiteY65" fmla="*/ 2646680 h 3850640"/>
                  <a:gd name="connsiteX66" fmla="*/ 3403600 w 4409440"/>
                  <a:gd name="connsiteY66" fmla="*/ 2667000 h 3850640"/>
                  <a:gd name="connsiteX67" fmla="*/ 3439160 w 4409440"/>
                  <a:gd name="connsiteY67" fmla="*/ 2702560 h 3850640"/>
                  <a:gd name="connsiteX68" fmla="*/ 3454400 w 4409440"/>
                  <a:gd name="connsiteY68" fmla="*/ 2727960 h 3850640"/>
                  <a:gd name="connsiteX69" fmla="*/ 3489960 w 4409440"/>
                  <a:gd name="connsiteY69" fmla="*/ 2763520 h 3850640"/>
                  <a:gd name="connsiteX70" fmla="*/ 3535680 w 4409440"/>
                  <a:gd name="connsiteY70" fmla="*/ 2829560 h 3850640"/>
                  <a:gd name="connsiteX71" fmla="*/ 3550920 w 4409440"/>
                  <a:gd name="connsiteY71" fmla="*/ 2839720 h 3850640"/>
                  <a:gd name="connsiteX72" fmla="*/ 3576320 w 4409440"/>
                  <a:gd name="connsiteY72" fmla="*/ 2865120 h 3850640"/>
                  <a:gd name="connsiteX73" fmla="*/ 3591560 w 4409440"/>
                  <a:gd name="connsiteY73" fmla="*/ 2870200 h 3850640"/>
                  <a:gd name="connsiteX74" fmla="*/ 3606800 w 4409440"/>
                  <a:gd name="connsiteY74" fmla="*/ 2880360 h 3850640"/>
                  <a:gd name="connsiteX75" fmla="*/ 3652520 w 4409440"/>
                  <a:gd name="connsiteY75" fmla="*/ 2941320 h 3850640"/>
                  <a:gd name="connsiteX76" fmla="*/ 3672840 w 4409440"/>
                  <a:gd name="connsiteY76" fmla="*/ 2961640 h 3850640"/>
                  <a:gd name="connsiteX77" fmla="*/ 3693160 w 4409440"/>
                  <a:gd name="connsiteY77" fmla="*/ 3012440 h 3850640"/>
                  <a:gd name="connsiteX78" fmla="*/ 3708400 w 4409440"/>
                  <a:gd name="connsiteY78" fmla="*/ 3027680 h 3850640"/>
                  <a:gd name="connsiteX79" fmla="*/ 3713480 w 4409440"/>
                  <a:gd name="connsiteY79" fmla="*/ 3042920 h 3850640"/>
                  <a:gd name="connsiteX80" fmla="*/ 3749040 w 4409440"/>
                  <a:gd name="connsiteY80" fmla="*/ 3088640 h 3850640"/>
                  <a:gd name="connsiteX81" fmla="*/ 3754120 w 4409440"/>
                  <a:gd name="connsiteY81" fmla="*/ 3103880 h 3850640"/>
                  <a:gd name="connsiteX82" fmla="*/ 3784600 w 4409440"/>
                  <a:gd name="connsiteY82" fmla="*/ 3149600 h 3850640"/>
                  <a:gd name="connsiteX83" fmla="*/ 3799840 w 4409440"/>
                  <a:gd name="connsiteY83" fmla="*/ 3164840 h 3850640"/>
                  <a:gd name="connsiteX84" fmla="*/ 3845560 w 4409440"/>
                  <a:gd name="connsiteY84" fmla="*/ 3195320 h 3850640"/>
                  <a:gd name="connsiteX85" fmla="*/ 3891280 w 4409440"/>
                  <a:gd name="connsiteY85" fmla="*/ 3205480 h 3850640"/>
                  <a:gd name="connsiteX86" fmla="*/ 3911600 w 4409440"/>
                  <a:gd name="connsiteY86" fmla="*/ 3215640 h 3850640"/>
                  <a:gd name="connsiteX87" fmla="*/ 3952240 w 4409440"/>
                  <a:gd name="connsiteY87" fmla="*/ 3225800 h 3850640"/>
                  <a:gd name="connsiteX88" fmla="*/ 3962400 w 4409440"/>
                  <a:gd name="connsiteY88" fmla="*/ 3241040 h 3850640"/>
                  <a:gd name="connsiteX89" fmla="*/ 3992880 w 4409440"/>
                  <a:gd name="connsiteY89" fmla="*/ 3261360 h 3850640"/>
                  <a:gd name="connsiteX90" fmla="*/ 4023360 w 4409440"/>
                  <a:gd name="connsiteY90" fmla="*/ 3307080 h 3850640"/>
                  <a:gd name="connsiteX91" fmla="*/ 4043680 w 4409440"/>
                  <a:gd name="connsiteY91" fmla="*/ 3368040 h 3850640"/>
                  <a:gd name="connsiteX92" fmla="*/ 4053840 w 4409440"/>
                  <a:gd name="connsiteY92" fmla="*/ 3423920 h 3850640"/>
                  <a:gd name="connsiteX93" fmla="*/ 4058920 w 4409440"/>
                  <a:gd name="connsiteY93" fmla="*/ 3439160 h 3850640"/>
                  <a:gd name="connsiteX94" fmla="*/ 4064000 w 4409440"/>
                  <a:gd name="connsiteY94" fmla="*/ 3469640 h 3850640"/>
                  <a:gd name="connsiteX95" fmla="*/ 4084320 w 4409440"/>
                  <a:gd name="connsiteY95" fmla="*/ 3525520 h 3850640"/>
                  <a:gd name="connsiteX96" fmla="*/ 4089400 w 4409440"/>
                  <a:gd name="connsiteY96" fmla="*/ 3550920 h 3850640"/>
                  <a:gd name="connsiteX97" fmla="*/ 4130040 w 4409440"/>
                  <a:gd name="connsiteY97" fmla="*/ 3611880 h 3850640"/>
                  <a:gd name="connsiteX98" fmla="*/ 4140200 w 4409440"/>
                  <a:gd name="connsiteY98" fmla="*/ 3627120 h 3850640"/>
                  <a:gd name="connsiteX99" fmla="*/ 4155440 w 4409440"/>
                  <a:gd name="connsiteY99" fmla="*/ 3642360 h 3850640"/>
                  <a:gd name="connsiteX100" fmla="*/ 4170680 w 4409440"/>
                  <a:gd name="connsiteY100" fmla="*/ 3667760 h 3850640"/>
                  <a:gd name="connsiteX101" fmla="*/ 4196080 w 4409440"/>
                  <a:gd name="connsiteY101" fmla="*/ 3683000 h 3850640"/>
                  <a:gd name="connsiteX102" fmla="*/ 4206240 w 4409440"/>
                  <a:gd name="connsiteY102" fmla="*/ 3698240 h 3850640"/>
                  <a:gd name="connsiteX103" fmla="*/ 4241800 w 4409440"/>
                  <a:gd name="connsiteY103" fmla="*/ 3738880 h 3850640"/>
                  <a:gd name="connsiteX104" fmla="*/ 4251960 w 4409440"/>
                  <a:gd name="connsiteY104" fmla="*/ 3759200 h 3850640"/>
                  <a:gd name="connsiteX105" fmla="*/ 4267200 w 4409440"/>
                  <a:gd name="connsiteY105" fmla="*/ 3794760 h 3850640"/>
                  <a:gd name="connsiteX106" fmla="*/ 4302760 w 4409440"/>
                  <a:gd name="connsiteY106" fmla="*/ 3815080 h 3850640"/>
                  <a:gd name="connsiteX107" fmla="*/ 4328160 w 4409440"/>
                  <a:gd name="connsiteY107" fmla="*/ 3840480 h 3850640"/>
                  <a:gd name="connsiteX108" fmla="*/ 4358640 w 4409440"/>
                  <a:gd name="connsiteY108" fmla="*/ 3850640 h 3850640"/>
                  <a:gd name="connsiteX109" fmla="*/ 4389120 w 4409440"/>
                  <a:gd name="connsiteY109" fmla="*/ 3845560 h 3850640"/>
                  <a:gd name="connsiteX110" fmla="*/ 4394200 w 4409440"/>
                  <a:gd name="connsiteY110" fmla="*/ 3825240 h 3850640"/>
                  <a:gd name="connsiteX111" fmla="*/ 4409440 w 4409440"/>
                  <a:gd name="connsiteY11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717800 w 4409440"/>
                  <a:gd name="connsiteY24" fmla="*/ 1508760 h 3850640"/>
                  <a:gd name="connsiteX25" fmla="*/ 2697480 w 4409440"/>
                  <a:gd name="connsiteY25" fmla="*/ 1549400 h 3850640"/>
                  <a:gd name="connsiteX26" fmla="*/ 2687320 w 4409440"/>
                  <a:gd name="connsiteY26" fmla="*/ 1579880 h 3850640"/>
                  <a:gd name="connsiteX27" fmla="*/ 2672080 w 4409440"/>
                  <a:gd name="connsiteY27" fmla="*/ 1625600 h 3850640"/>
                  <a:gd name="connsiteX28" fmla="*/ 2677160 w 4409440"/>
                  <a:gd name="connsiteY28" fmla="*/ 1732280 h 3850640"/>
                  <a:gd name="connsiteX29" fmla="*/ 2697480 w 4409440"/>
                  <a:gd name="connsiteY29" fmla="*/ 1752600 h 3850640"/>
                  <a:gd name="connsiteX30" fmla="*/ 2707640 w 4409440"/>
                  <a:gd name="connsiteY30" fmla="*/ 1772920 h 3850640"/>
                  <a:gd name="connsiteX31" fmla="*/ 2722880 w 4409440"/>
                  <a:gd name="connsiteY31" fmla="*/ 1788160 h 3850640"/>
                  <a:gd name="connsiteX32" fmla="*/ 2738120 w 4409440"/>
                  <a:gd name="connsiteY32" fmla="*/ 1808480 h 3850640"/>
                  <a:gd name="connsiteX33" fmla="*/ 2743200 w 4409440"/>
                  <a:gd name="connsiteY33" fmla="*/ 1828800 h 3850640"/>
                  <a:gd name="connsiteX34" fmla="*/ 2783840 w 4409440"/>
                  <a:gd name="connsiteY34" fmla="*/ 1869440 h 3850640"/>
                  <a:gd name="connsiteX35" fmla="*/ 2794000 w 4409440"/>
                  <a:gd name="connsiteY35" fmla="*/ 1889760 h 3850640"/>
                  <a:gd name="connsiteX36" fmla="*/ 2804160 w 4409440"/>
                  <a:gd name="connsiteY36" fmla="*/ 1905000 h 3850640"/>
                  <a:gd name="connsiteX37" fmla="*/ 2809240 w 4409440"/>
                  <a:gd name="connsiteY37" fmla="*/ 1920240 h 3850640"/>
                  <a:gd name="connsiteX38" fmla="*/ 2824480 w 4409440"/>
                  <a:gd name="connsiteY38" fmla="*/ 1940560 h 3850640"/>
                  <a:gd name="connsiteX39" fmla="*/ 2834640 w 4409440"/>
                  <a:gd name="connsiteY39" fmla="*/ 1955800 h 3850640"/>
                  <a:gd name="connsiteX40" fmla="*/ 2849880 w 4409440"/>
                  <a:gd name="connsiteY40" fmla="*/ 1965960 h 3850640"/>
                  <a:gd name="connsiteX41" fmla="*/ 2860040 w 4409440"/>
                  <a:gd name="connsiteY41" fmla="*/ 1981200 h 3850640"/>
                  <a:gd name="connsiteX42" fmla="*/ 2870200 w 4409440"/>
                  <a:gd name="connsiteY42" fmla="*/ 2001520 h 3850640"/>
                  <a:gd name="connsiteX43" fmla="*/ 2885440 w 4409440"/>
                  <a:gd name="connsiteY43" fmla="*/ 2016760 h 3850640"/>
                  <a:gd name="connsiteX44" fmla="*/ 2890520 w 4409440"/>
                  <a:gd name="connsiteY44" fmla="*/ 2032000 h 3850640"/>
                  <a:gd name="connsiteX45" fmla="*/ 2926080 w 4409440"/>
                  <a:gd name="connsiteY45" fmla="*/ 2072640 h 3850640"/>
                  <a:gd name="connsiteX46" fmla="*/ 2956560 w 4409440"/>
                  <a:gd name="connsiteY46" fmla="*/ 2113280 h 3850640"/>
                  <a:gd name="connsiteX47" fmla="*/ 2966720 w 4409440"/>
                  <a:gd name="connsiteY47" fmla="*/ 2128520 h 3850640"/>
                  <a:gd name="connsiteX48" fmla="*/ 2981960 w 4409440"/>
                  <a:gd name="connsiteY48" fmla="*/ 2143760 h 3850640"/>
                  <a:gd name="connsiteX49" fmla="*/ 2992120 w 4409440"/>
                  <a:gd name="connsiteY49" fmla="*/ 2159000 h 3850640"/>
                  <a:gd name="connsiteX50" fmla="*/ 3007360 w 4409440"/>
                  <a:gd name="connsiteY50" fmla="*/ 2174240 h 3850640"/>
                  <a:gd name="connsiteX51" fmla="*/ 3053080 w 4409440"/>
                  <a:gd name="connsiteY51" fmla="*/ 2225040 h 3850640"/>
                  <a:gd name="connsiteX52" fmla="*/ 3088640 w 4409440"/>
                  <a:gd name="connsiteY52" fmla="*/ 2250440 h 3850640"/>
                  <a:gd name="connsiteX53" fmla="*/ 3124200 w 4409440"/>
                  <a:gd name="connsiteY53" fmla="*/ 2275840 h 3850640"/>
                  <a:gd name="connsiteX54" fmla="*/ 3154680 w 4409440"/>
                  <a:gd name="connsiteY54" fmla="*/ 2316480 h 3850640"/>
                  <a:gd name="connsiteX55" fmla="*/ 3185160 w 4409440"/>
                  <a:gd name="connsiteY55" fmla="*/ 2346960 h 3850640"/>
                  <a:gd name="connsiteX56" fmla="*/ 3195320 w 4409440"/>
                  <a:gd name="connsiteY56" fmla="*/ 2362200 h 3850640"/>
                  <a:gd name="connsiteX57" fmla="*/ 3225800 w 4409440"/>
                  <a:gd name="connsiteY57" fmla="*/ 2382520 h 3850640"/>
                  <a:gd name="connsiteX58" fmla="*/ 3241040 w 4409440"/>
                  <a:gd name="connsiteY58" fmla="*/ 2402840 h 3850640"/>
                  <a:gd name="connsiteX59" fmla="*/ 3271520 w 4409440"/>
                  <a:gd name="connsiteY59" fmla="*/ 2453640 h 3850640"/>
                  <a:gd name="connsiteX60" fmla="*/ 3276600 w 4409440"/>
                  <a:gd name="connsiteY60" fmla="*/ 2468880 h 3850640"/>
                  <a:gd name="connsiteX61" fmla="*/ 3322320 w 4409440"/>
                  <a:gd name="connsiteY61" fmla="*/ 2529840 h 3850640"/>
                  <a:gd name="connsiteX62" fmla="*/ 3342640 w 4409440"/>
                  <a:gd name="connsiteY62" fmla="*/ 2575560 h 3850640"/>
                  <a:gd name="connsiteX63" fmla="*/ 3378200 w 4409440"/>
                  <a:gd name="connsiteY63" fmla="*/ 2616200 h 3850640"/>
                  <a:gd name="connsiteX64" fmla="*/ 3398520 w 4409440"/>
                  <a:gd name="connsiteY64" fmla="*/ 2646680 h 3850640"/>
                  <a:gd name="connsiteX65" fmla="*/ 3403600 w 4409440"/>
                  <a:gd name="connsiteY65" fmla="*/ 2667000 h 3850640"/>
                  <a:gd name="connsiteX66" fmla="*/ 3439160 w 4409440"/>
                  <a:gd name="connsiteY66" fmla="*/ 2702560 h 3850640"/>
                  <a:gd name="connsiteX67" fmla="*/ 3454400 w 4409440"/>
                  <a:gd name="connsiteY67" fmla="*/ 2727960 h 3850640"/>
                  <a:gd name="connsiteX68" fmla="*/ 3489960 w 4409440"/>
                  <a:gd name="connsiteY68" fmla="*/ 2763520 h 3850640"/>
                  <a:gd name="connsiteX69" fmla="*/ 3535680 w 4409440"/>
                  <a:gd name="connsiteY69" fmla="*/ 2829560 h 3850640"/>
                  <a:gd name="connsiteX70" fmla="*/ 3550920 w 4409440"/>
                  <a:gd name="connsiteY70" fmla="*/ 2839720 h 3850640"/>
                  <a:gd name="connsiteX71" fmla="*/ 3576320 w 4409440"/>
                  <a:gd name="connsiteY71" fmla="*/ 2865120 h 3850640"/>
                  <a:gd name="connsiteX72" fmla="*/ 3591560 w 4409440"/>
                  <a:gd name="connsiteY72" fmla="*/ 2870200 h 3850640"/>
                  <a:gd name="connsiteX73" fmla="*/ 3606800 w 4409440"/>
                  <a:gd name="connsiteY73" fmla="*/ 2880360 h 3850640"/>
                  <a:gd name="connsiteX74" fmla="*/ 3652520 w 4409440"/>
                  <a:gd name="connsiteY74" fmla="*/ 2941320 h 3850640"/>
                  <a:gd name="connsiteX75" fmla="*/ 3672840 w 4409440"/>
                  <a:gd name="connsiteY75" fmla="*/ 2961640 h 3850640"/>
                  <a:gd name="connsiteX76" fmla="*/ 3693160 w 4409440"/>
                  <a:gd name="connsiteY76" fmla="*/ 3012440 h 3850640"/>
                  <a:gd name="connsiteX77" fmla="*/ 3708400 w 4409440"/>
                  <a:gd name="connsiteY77" fmla="*/ 3027680 h 3850640"/>
                  <a:gd name="connsiteX78" fmla="*/ 3713480 w 4409440"/>
                  <a:gd name="connsiteY78" fmla="*/ 3042920 h 3850640"/>
                  <a:gd name="connsiteX79" fmla="*/ 3749040 w 4409440"/>
                  <a:gd name="connsiteY79" fmla="*/ 3088640 h 3850640"/>
                  <a:gd name="connsiteX80" fmla="*/ 3754120 w 4409440"/>
                  <a:gd name="connsiteY80" fmla="*/ 3103880 h 3850640"/>
                  <a:gd name="connsiteX81" fmla="*/ 3784600 w 4409440"/>
                  <a:gd name="connsiteY81" fmla="*/ 3149600 h 3850640"/>
                  <a:gd name="connsiteX82" fmla="*/ 3799840 w 4409440"/>
                  <a:gd name="connsiteY82" fmla="*/ 3164840 h 3850640"/>
                  <a:gd name="connsiteX83" fmla="*/ 3845560 w 4409440"/>
                  <a:gd name="connsiteY83" fmla="*/ 3195320 h 3850640"/>
                  <a:gd name="connsiteX84" fmla="*/ 3891280 w 4409440"/>
                  <a:gd name="connsiteY84" fmla="*/ 3205480 h 3850640"/>
                  <a:gd name="connsiteX85" fmla="*/ 3911600 w 4409440"/>
                  <a:gd name="connsiteY85" fmla="*/ 3215640 h 3850640"/>
                  <a:gd name="connsiteX86" fmla="*/ 3952240 w 4409440"/>
                  <a:gd name="connsiteY86" fmla="*/ 3225800 h 3850640"/>
                  <a:gd name="connsiteX87" fmla="*/ 3962400 w 4409440"/>
                  <a:gd name="connsiteY87" fmla="*/ 3241040 h 3850640"/>
                  <a:gd name="connsiteX88" fmla="*/ 3992880 w 4409440"/>
                  <a:gd name="connsiteY88" fmla="*/ 3261360 h 3850640"/>
                  <a:gd name="connsiteX89" fmla="*/ 4023360 w 4409440"/>
                  <a:gd name="connsiteY89" fmla="*/ 3307080 h 3850640"/>
                  <a:gd name="connsiteX90" fmla="*/ 4043680 w 4409440"/>
                  <a:gd name="connsiteY90" fmla="*/ 3368040 h 3850640"/>
                  <a:gd name="connsiteX91" fmla="*/ 4053840 w 4409440"/>
                  <a:gd name="connsiteY91" fmla="*/ 3423920 h 3850640"/>
                  <a:gd name="connsiteX92" fmla="*/ 4058920 w 4409440"/>
                  <a:gd name="connsiteY92" fmla="*/ 3439160 h 3850640"/>
                  <a:gd name="connsiteX93" fmla="*/ 4064000 w 4409440"/>
                  <a:gd name="connsiteY93" fmla="*/ 3469640 h 3850640"/>
                  <a:gd name="connsiteX94" fmla="*/ 4084320 w 4409440"/>
                  <a:gd name="connsiteY94" fmla="*/ 3525520 h 3850640"/>
                  <a:gd name="connsiteX95" fmla="*/ 4089400 w 4409440"/>
                  <a:gd name="connsiteY95" fmla="*/ 3550920 h 3850640"/>
                  <a:gd name="connsiteX96" fmla="*/ 4130040 w 4409440"/>
                  <a:gd name="connsiteY96" fmla="*/ 3611880 h 3850640"/>
                  <a:gd name="connsiteX97" fmla="*/ 4140200 w 4409440"/>
                  <a:gd name="connsiteY97" fmla="*/ 3627120 h 3850640"/>
                  <a:gd name="connsiteX98" fmla="*/ 4155440 w 4409440"/>
                  <a:gd name="connsiteY98" fmla="*/ 3642360 h 3850640"/>
                  <a:gd name="connsiteX99" fmla="*/ 4170680 w 4409440"/>
                  <a:gd name="connsiteY99" fmla="*/ 3667760 h 3850640"/>
                  <a:gd name="connsiteX100" fmla="*/ 4196080 w 4409440"/>
                  <a:gd name="connsiteY100" fmla="*/ 3683000 h 3850640"/>
                  <a:gd name="connsiteX101" fmla="*/ 4206240 w 4409440"/>
                  <a:gd name="connsiteY101" fmla="*/ 3698240 h 3850640"/>
                  <a:gd name="connsiteX102" fmla="*/ 4241800 w 4409440"/>
                  <a:gd name="connsiteY102" fmla="*/ 3738880 h 3850640"/>
                  <a:gd name="connsiteX103" fmla="*/ 4251960 w 4409440"/>
                  <a:gd name="connsiteY103" fmla="*/ 3759200 h 3850640"/>
                  <a:gd name="connsiteX104" fmla="*/ 4267200 w 4409440"/>
                  <a:gd name="connsiteY104" fmla="*/ 3794760 h 3850640"/>
                  <a:gd name="connsiteX105" fmla="*/ 4302760 w 4409440"/>
                  <a:gd name="connsiteY105" fmla="*/ 3815080 h 3850640"/>
                  <a:gd name="connsiteX106" fmla="*/ 4328160 w 4409440"/>
                  <a:gd name="connsiteY106" fmla="*/ 3840480 h 3850640"/>
                  <a:gd name="connsiteX107" fmla="*/ 4358640 w 4409440"/>
                  <a:gd name="connsiteY107" fmla="*/ 3850640 h 3850640"/>
                  <a:gd name="connsiteX108" fmla="*/ 4389120 w 4409440"/>
                  <a:gd name="connsiteY108" fmla="*/ 3845560 h 3850640"/>
                  <a:gd name="connsiteX109" fmla="*/ 4394200 w 4409440"/>
                  <a:gd name="connsiteY109" fmla="*/ 3825240 h 3850640"/>
                  <a:gd name="connsiteX110" fmla="*/ 4409440 w 4409440"/>
                  <a:gd name="connsiteY11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97480 w 4409440"/>
                  <a:gd name="connsiteY24" fmla="*/ 1549400 h 3850640"/>
                  <a:gd name="connsiteX25" fmla="*/ 2687320 w 4409440"/>
                  <a:gd name="connsiteY25" fmla="*/ 1579880 h 3850640"/>
                  <a:gd name="connsiteX26" fmla="*/ 2672080 w 4409440"/>
                  <a:gd name="connsiteY26" fmla="*/ 1625600 h 3850640"/>
                  <a:gd name="connsiteX27" fmla="*/ 2677160 w 4409440"/>
                  <a:gd name="connsiteY27" fmla="*/ 1732280 h 3850640"/>
                  <a:gd name="connsiteX28" fmla="*/ 2697480 w 4409440"/>
                  <a:gd name="connsiteY28" fmla="*/ 1752600 h 3850640"/>
                  <a:gd name="connsiteX29" fmla="*/ 2707640 w 4409440"/>
                  <a:gd name="connsiteY29" fmla="*/ 1772920 h 3850640"/>
                  <a:gd name="connsiteX30" fmla="*/ 2722880 w 4409440"/>
                  <a:gd name="connsiteY30" fmla="*/ 1788160 h 3850640"/>
                  <a:gd name="connsiteX31" fmla="*/ 2738120 w 4409440"/>
                  <a:gd name="connsiteY31" fmla="*/ 1808480 h 3850640"/>
                  <a:gd name="connsiteX32" fmla="*/ 2743200 w 4409440"/>
                  <a:gd name="connsiteY32" fmla="*/ 1828800 h 3850640"/>
                  <a:gd name="connsiteX33" fmla="*/ 2783840 w 4409440"/>
                  <a:gd name="connsiteY33" fmla="*/ 1869440 h 3850640"/>
                  <a:gd name="connsiteX34" fmla="*/ 2794000 w 4409440"/>
                  <a:gd name="connsiteY34" fmla="*/ 1889760 h 3850640"/>
                  <a:gd name="connsiteX35" fmla="*/ 2804160 w 4409440"/>
                  <a:gd name="connsiteY35" fmla="*/ 1905000 h 3850640"/>
                  <a:gd name="connsiteX36" fmla="*/ 2809240 w 4409440"/>
                  <a:gd name="connsiteY36" fmla="*/ 1920240 h 3850640"/>
                  <a:gd name="connsiteX37" fmla="*/ 2824480 w 4409440"/>
                  <a:gd name="connsiteY37" fmla="*/ 1940560 h 3850640"/>
                  <a:gd name="connsiteX38" fmla="*/ 2834640 w 4409440"/>
                  <a:gd name="connsiteY38" fmla="*/ 1955800 h 3850640"/>
                  <a:gd name="connsiteX39" fmla="*/ 2849880 w 4409440"/>
                  <a:gd name="connsiteY39" fmla="*/ 1965960 h 3850640"/>
                  <a:gd name="connsiteX40" fmla="*/ 2860040 w 4409440"/>
                  <a:gd name="connsiteY40" fmla="*/ 1981200 h 3850640"/>
                  <a:gd name="connsiteX41" fmla="*/ 2870200 w 4409440"/>
                  <a:gd name="connsiteY41" fmla="*/ 2001520 h 3850640"/>
                  <a:gd name="connsiteX42" fmla="*/ 2885440 w 4409440"/>
                  <a:gd name="connsiteY42" fmla="*/ 2016760 h 3850640"/>
                  <a:gd name="connsiteX43" fmla="*/ 2890520 w 4409440"/>
                  <a:gd name="connsiteY43" fmla="*/ 2032000 h 3850640"/>
                  <a:gd name="connsiteX44" fmla="*/ 2926080 w 4409440"/>
                  <a:gd name="connsiteY44" fmla="*/ 2072640 h 3850640"/>
                  <a:gd name="connsiteX45" fmla="*/ 2956560 w 4409440"/>
                  <a:gd name="connsiteY45" fmla="*/ 2113280 h 3850640"/>
                  <a:gd name="connsiteX46" fmla="*/ 2966720 w 4409440"/>
                  <a:gd name="connsiteY46" fmla="*/ 2128520 h 3850640"/>
                  <a:gd name="connsiteX47" fmla="*/ 2981960 w 4409440"/>
                  <a:gd name="connsiteY47" fmla="*/ 2143760 h 3850640"/>
                  <a:gd name="connsiteX48" fmla="*/ 2992120 w 4409440"/>
                  <a:gd name="connsiteY48" fmla="*/ 2159000 h 3850640"/>
                  <a:gd name="connsiteX49" fmla="*/ 3007360 w 4409440"/>
                  <a:gd name="connsiteY49" fmla="*/ 2174240 h 3850640"/>
                  <a:gd name="connsiteX50" fmla="*/ 3053080 w 4409440"/>
                  <a:gd name="connsiteY50" fmla="*/ 2225040 h 3850640"/>
                  <a:gd name="connsiteX51" fmla="*/ 3088640 w 4409440"/>
                  <a:gd name="connsiteY51" fmla="*/ 2250440 h 3850640"/>
                  <a:gd name="connsiteX52" fmla="*/ 3124200 w 4409440"/>
                  <a:gd name="connsiteY52" fmla="*/ 2275840 h 3850640"/>
                  <a:gd name="connsiteX53" fmla="*/ 3154680 w 4409440"/>
                  <a:gd name="connsiteY53" fmla="*/ 2316480 h 3850640"/>
                  <a:gd name="connsiteX54" fmla="*/ 3185160 w 4409440"/>
                  <a:gd name="connsiteY54" fmla="*/ 2346960 h 3850640"/>
                  <a:gd name="connsiteX55" fmla="*/ 3195320 w 4409440"/>
                  <a:gd name="connsiteY55" fmla="*/ 2362200 h 3850640"/>
                  <a:gd name="connsiteX56" fmla="*/ 3225800 w 4409440"/>
                  <a:gd name="connsiteY56" fmla="*/ 2382520 h 3850640"/>
                  <a:gd name="connsiteX57" fmla="*/ 3241040 w 4409440"/>
                  <a:gd name="connsiteY57" fmla="*/ 2402840 h 3850640"/>
                  <a:gd name="connsiteX58" fmla="*/ 3271520 w 4409440"/>
                  <a:gd name="connsiteY58" fmla="*/ 2453640 h 3850640"/>
                  <a:gd name="connsiteX59" fmla="*/ 3276600 w 4409440"/>
                  <a:gd name="connsiteY59" fmla="*/ 2468880 h 3850640"/>
                  <a:gd name="connsiteX60" fmla="*/ 3322320 w 4409440"/>
                  <a:gd name="connsiteY60" fmla="*/ 2529840 h 3850640"/>
                  <a:gd name="connsiteX61" fmla="*/ 3342640 w 4409440"/>
                  <a:gd name="connsiteY61" fmla="*/ 2575560 h 3850640"/>
                  <a:gd name="connsiteX62" fmla="*/ 3378200 w 4409440"/>
                  <a:gd name="connsiteY62" fmla="*/ 2616200 h 3850640"/>
                  <a:gd name="connsiteX63" fmla="*/ 3398520 w 4409440"/>
                  <a:gd name="connsiteY63" fmla="*/ 2646680 h 3850640"/>
                  <a:gd name="connsiteX64" fmla="*/ 3403600 w 4409440"/>
                  <a:gd name="connsiteY64" fmla="*/ 2667000 h 3850640"/>
                  <a:gd name="connsiteX65" fmla="*/ 3439160 w 4409440"/>
                  <a:gd name="connsiteY65" fmla="*/ 2702560 h 3850640"/>
                  <a:gd name="connsiteX66" fmla="*/ 3454400 w 4409440"/>
                  <a:gd name="connsiteY66" fmla="*/ 2727960 h 3850640"/>
                  <a:gd name="connsiteX67" fmla="*/ 3489960 w 4409440"/>
                  <a:gd name="connsiteY67" fmla="*/ 2763520 h 3850640"/>
                  <a:gd name="connsiteX68" fmla="*/ 3535680 w 4409440"/>
                  <a:gd name="connsiteY68" fmla="*/ 2829560 h 3850640"/>
                  <a:gd name="connsiteX69" fmla="*/ 3550920 w 4409440"/>
                  <a:gd name="connsiteY69" fmla="*/ 2839720 h 3850640"/>
                  <a:gd name="connsiteX70" fmla="*/ 3576320 w 4409440"/>
                  <a:gd name="connsiteY70" fmla="*/ 2865120 h 3850640"/>
                  <a:gd name="connsiteX71" fmla="*/ 3591560 w 4409440"/>
                  <a:gd name="connsiteY71" fmla="*/ 2870200 h 3850640"/>
                  <a:gd name="connsiteX72" fmla="*/ 3606800 w 4409440"/>
                  <a:gd name="connsiteY72" fmla="*/ 2880360 h 3850640"/>
                  <a:gd name="connsiteX73" fmla="*/ 3652520 w 4409440"/>
                  <a:gd name="connsiteY73" fmla="*/ 2941320 h 3850640"/>
                  <a:gd name="connsiteX74" fmla="*/ 3672840 w 4409440"/>
                  <a:gd name="connsiteY74" fmla="*/ 2961640 h 3850640"/>
                  <a:gd name="connsiteX75" fmla="*/ 3693160 w 4409440"/>
                  <a:gd name="connsiteY75" fmla="*/ 3012440 h 3850640"/>
                  <a:gd name="connsiteX76" fmla="*/ 3708400 w 4409440"/>
                  <a:gd name="connsiteY76" fmla="*/ 3027680 h 3850640"/>
                  <a:gd name="connsiteX77" fmla="*/ 3713480 w 4409440"/>
                  <a:gd name="connsiteY77" fmla="*/ 3042920 h 3850640"/>
                  <a:gd name="connsiteX78" fmla="*/ 3749040 w 4409440"/>
                  <a:gd name="connsiteY78" fmla="*/ 3088640 h 3850640"/>
                  <a:gd name="connsiteX79" fmla="*/ 3754120 w 4409440"/>
                  <a:gd name="connsiteY79" fmla="*/ 3103880 h 3850640"/>
                  <a:gd name="connsiteX80" fmla="*/ 3784600 w 4409440"/>
                  <a:gd name="connsiteY80" fmla="*/ 3149600 h 3850640"/>
                  <a:gd name="connsiteX81" fmla="*/ 3799840 w 4409440"/>
                  <a:gd name="connsiteY81" fmla="*/ 3164840 h 3850640"/>
                  <a:gd name="connsiteX82" fmla="*/ 3845560 w 4409440"/>
                  <a:gd name="connsiteY82" fmla="*/ 3195320 h 3850640"/>
                  <a:gd name="connsiteX83" fmla="*/ 3891280 w 4409440"/>
                  <a:gd name="connsiteY83" fmla="*/ 3205480 h 3850640"/>
                  <a:gd name="connsiteX84" fmla="*/ 3911600 w 4409440"/>
                  <a:gd name="connsiteY84" fmla="*/ 3215640 h 3850640"/>
                  <a:gd name="connsiteX85" fmla="*/ 3952240 w 4409440"/>
                  <a:gd name="connsiteY85" fmla="*/ 3225800 h 3850640"/>
                  <a:gd name="connsiteX86" fmla="*/ 3962400 w 4409440"/>
                  <a:gd name="connsiteY86" fmla="*/ 3241040 h 3850640"/>
                  <a:gd name="connsiteX87" fmla="*/ 3992880 w 4409440"/>
                  <a:gd name="connsiteY87" fmla="*/ 3261360 h 3850640"/>
                  <a:gd name="connsiteX88" fmla="*/ 4023360 w 4409440"/>
                  <a:gd name="connsiteY88" fmla="*/ 3307080 h 3850640"/>
                  <a:gd name="connsiteX89" fmla="*/ 4043680 w 4409440"/>
                  <a:gd name="connsiteY89" fmla="*/ 3368040 h 3850640"/>
                  <a:gd name="connsiteX90" fmla="*/ 4053840 w 4409440"/>
                  <a:gd name="connsiteY90" fmla="*/ 3423920 h 3850640"/>
                  <a:gd name="connsiteX91" fmla="*/ 4058920 w 4409440"/>
                  <a:gd name="connsiteY91" fmla="*/ 3439160 h 3850640"/>
                  <a:gd name="connsiteX92" fmla="*/ 4064000 w 4409440"/>
                  <a:gd name="connsiteY92" fmla="*/ 3469640 h 3850640"/>
                  <a:gd name="connsiteX93" fmla="*/ 4084320 w 4409440"/>
                  <a:gd name="connsiteY93" fmla="*/ 3525520 h 3850640"/>
                  <a:gd name="connsiteX94" fmla="*/ 4089400 w 4409440"/>
                  <a:gd name="connsiteY94" fmla="*/ 3550920 h 3850640"/>
                  <a:gd name="connsiteX95" fmla="*/ 4130040 w 4409440"/>
                  <a:gd name="connsiteY95" fmla="*/ 3611880 h 3850640"/>
                  <a:gd name="connsiteX96" fmla="*/ 4140200 w 4409440"/>
                  <a:gd name="connsiteY96" fmla="*/ 3627120 h 3850640"/>
                  <a:gd name="connsiteX97" fmla="*/ 4155440 w 4409440"/>
                  <a:gd name="connsiteY97" fmla="*/ 3642360 h 3850640"/>
                  <a:gd name="connsiteX98" fmla="*/ 4170680 w 4409440"/>
                  <a:gd name="connsiteY98" fmla="*/ 3667760 h 3850640"/>
                  <a:gd name="connsiteX99" fmla="*/ 4196080 w 4409440"/>
                  <a:gd name="connsiteY99" fmla="*/ 3683000 h 3850640"/>
                  <a:gd name="connsiteX100" fmla="*/ 4206240 w 4409440"/>
                  <a:gd name="connsiteY100" fmla="*/ 3698240 h 3850640"/>
                  <a:gd name="connsiteX101" fmla="*/ 4241800 w 4409440"/>
                  <a:gd name="connsiteY101" fmla="*/ 3738880 h 3850640"/>
                  <a:gd name="connsiteX102" fmla="*/ 4251960 w 4409440"/>
                  <a:gd name="connsiteY102" fmla="*/ 3759200 h 3850640"/>
                  <a:gd name="connsiteX103" fmla="*/ 4267200 w 4409440"/>
                  <a:gd name="connsiteY103" fmla="*/ 3794760 h 3850640"/>
                  <a:gd name="connsiteX104" fmla="*/ 4302760 w 4409440"/>
                  <a:gd name="connsiteY104" fmla="*/ 3815080 h 3850640"/>
                  <a:gd name="connsiteX105" fmla="*/ 4328160 w 4409440"/>
                  <a:gd name="connsiteY105" fmla="*/ 3840480 h 3850640"/>
                  <a:gd name="connsiteX106" fmla="*/ 4358640 w 4409440"/>
                  <a:gd name="connsiteY106" fmla="*/ 3850640 h 3850640"/>
                  <a:gd name="connsiteX107" fmla="*/ 4389120 w 4409440"/>
                  <a:gd name="connsiteY107" fmla="*/ 3845560 h 3850640"/>
                  <a:gd name="connsiteX108" fmla="*/ 4394200 w 4409440"/>
                  <a:gd name="connsiteY108" fmla="*/ 3825240 h 3850640"/>
                  <a:gd name="connsiteX109" fmla="*/ 4409440 w 4409440"/>
                  <a:gd name="connsiteY10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97480 w 4409440"/>
                  <a:gd name="connsiteY24" fmla="*/ 1549400 h 3850640"/>
                  <a:gd name="connsiteX25" fmla="*/ 2687320 w 4409440"/>
                  <a:gd name="connsiteY25" fmla="*/ 1579880 h 3850640"/>
                  <a:gd name="connsiteX26" fmla="*/ 2738341 w 4409440"/>
                  <a:gd name="connsiteY26" fmla="*/ 1671983 h 3850640"/>
                  <a:gd name="connsiteX27" fmla="*/ 2677160 w 4409440"/>
                  <a:gd name="connsiteY27" fmla="*/ 1732280 h 3850640"/>
                  <a:gd name="connsiteX28" fmla="*/ 2697480 w 4409440"/>
                  <a:gd name="connsiteY28" fmla="*/ 1752600 h 3850640"/>
                  <a:gd name="connsiteX29" fmla="*/ 2707640 w 4409440"/>
                  <a:gd name="connsiteY29" fmla="*/ 1772920 h 3850640"/>
                  <a:gd name="connsiteX30" fmla="*/ 2722880 w 4409440"/>
                  <a:gd name="connsiteY30" fmla="*/ 1788160 h 3850640"/>
                  <a:gd name="connsiteX31" fmla="*/ 2738120 w 4409440"/>
                  <a:gd name="connsiteY31" fmla="*/ 1808480 h 3850640"/>
                  <a:gd name="connsiteX32" fmla="*/ 2743200 w 4409440"/>
                  <a:gd name="connsiteY32" fmla="*/ 1828800 h 3850640"/>
                  <a:gd name="connsiteX33" fmla="*/ 2783840 w 4409440"/>
                  <a:gd name="connsiteY33" fmla="*/ 1869440 h 3850640"/>
                  <a:gd name="connsiteX34" fmla="*/ 2794000 w 4409440"/>
                  <a:gd name="connsiteY34" fmla="*/ 1889760 h 3850640"/>
                  <a:gd name="connsiteX35" fmla="*/ 2804160 w 4409440"/>
                  <a:gd name="connsiteY35" fmla="*/ 1905000 h 3850640"/>
                  <a:gd name="connsiteX36" fmla="*/ 2809240 w 4409440"/>
                  <a:gd name="connsiteY36" fmla="*/ 1920240 h 3850640"/>
                  <a:gd name="connsiteX37" fmla="*/ 2824480 w 4409440"/>
                  <a:gd name="connsiteY37" fmla="*/ 1940560 h 3850640"/>
                  <a:gd name="connsiteX38" fmla="*/ 2834640 w 4409440"/>
                  <a:gd name="connsiteY38" fmla="*/ 1955800 h 3850640"/>
                  <a:gd name="connsiteX39" fmla="*/ 2849880 w 4409440"/>
                  <a:gd name="connsiteY39" fmla="*/ 1965960 h 3850640"/>
                  <a:gd name="connsiteX40" fmla="*/ 2860040 w 4409440"/>
                  <a:gd name="connsiteY40" fmla="*/ 1981200 h 3850640"/>
                  <a:gd name="connsiteX41" fmla="*/ 2870200 w 4409440"/>
                  <a:gd name="connsiteY41" fmla="*/ 2001520 h 3850640"/>
                  <a:gd name="connsiteX42" fmla="*/ 2885440 w 4409440"/>
                  <a:gd name="connsiteY42" fmla="*/ 2016760 h 3850640"/>
                  <a:gd name="connsiteX43" fmla="*/ 2890520 w 4409440"/>
                  <a:gd name="connsiteY43" fmla="*/ 2032000 h 3850640"/>
                  <a:gd name="connsiteX44" fmla="*/ 2926080 w 4409440"/>
                  <a:gd name="connsiteY44" fmla="*/ 2072640 h 3850640"/>
                  <a:gd name="connsiteX45" fmla="*/ 2956560 w 4409440"/>
                  <a:gd name="connsiteY45" fmla="*/ 2113280 h 3850640"/>
                  <a:gd name="connsiteX46" fmla="*/ 2966720 w 4409440"/>
                  <a:gd name="connsiteY46" fmla="*/ 2128520 h 3850640"/>
                  <a:gd name="connsiteX47" fmla="*/ 2981960 w 4409440"/>
                  <a:gd name="connsiteY47" fmla="*/ 2143760 h 3850640"/>
                  <a:gd name="connsiteX48" fmla="*/ 2992120 w 4409440"/>
                  <a:gd name="connsiteY48" fmla="*/ 2159000 h 3850640"/>
                  <a:gd name="connsiteX49" fmla="*/ 3007360 w 4409440"/>
                  <a:gd name="connsiteY49" fmla="*/ 2174240 h 3850640"/>
                  <a:gd name="connsiteX50" fmla="*/ 3053080 w 4409440"/>
                  <a:gd name="connsiteY50" fmla="*/ 2225040 h 3850640"/>
                  <a:gd name="connsiteX51" fmla="*/ 3088640 w 4409440"/>
                  <a:gd name="connsiteY51" fmla="*/ 2250440 h 3850640"/>
                  <a:gd name="connsiteX52" fmla="*/ 3124200 w 4409440"/>
                  <a:gd name="connsiteY52" fmla="*/ 2275840 h 3850640"/>
                  <a:gd name="connsiteX53" fmla="*/ 3154680 w 4409440"/>
                  <a:gd name="connsiteY53" fmla="*/ 2316480 h 3850640"/>
                  <a:gd name="connsiteX54" fmla="*/ 3185160 w 4409440"/>
                  <a:gd name="connsiteY54" fmla="*/ 2346960 h 3850640"/>
                  <a:gd name="connsiteX55" fmla="*/ 3195320 w 4409440"/>
                  <a:gd name="connsiteY55" fmla="*/ 2362200 h 3850640"/>
                  <a:gd name="connsiteX56" fmla="*/ 3225800 w 4409440"/>
                  <a:gd name="connsiteY56" fmla="*/ 2382520 h 3850640"/>
                  <a:gd name="connsiteX57" fmla="*/ 3241040 w 4409440"/>
                  <a:gd name="connsiteY57" fmla="*/ 2402840 h 3850640"/>
                  <a:gd name="connsiteX58" fmla="*/ 3271520 w 4409440"/>
                  <a:gd name="connsiteY58" fmla="*/ 2453640 h 3850640"/>
                  <a:gd name="connsiteX59" fmla="*/ 3276600 w 4409440"/>
                  <a:gd name="connsiteY59" fmla="*/ 2468880 h 3850640"/>
                  <a:gd name="connsiteX60" fmla="*/ 3322320 w 4409440"/>
                  <a:gd name="connsiteY60" fmla="*/ 2529840 h 3850640"/>
                  <a:gd name="connsiteX61" fmla="*/ 3342640 w 4409440"/>
                  <a:gd name="connsiteY61" fmla="*/ 2575560 h 3850640"/>
                  <a:gd name="connsiteX62" fmla="*/ 3378200 w 4409440"/>
                  <a:gd name="connsiteY62" fmla="*/ 2616200 h 3850640"/>
                  <a:gd name="connsiteX63" fmla="*/ 3398520 w 4409440"/>
                  <a:gd name="connsiteY63" fmla="*/ 2646680 h 3850640"/>
                  <a:gd name="connsiteX64" fmla="*/ 3403600 w 4409440"/>
                  <a:gd name="connsiteY64" fmla="*/ 2667000 h 3850640"/>
                  <a:gd name="connsiteX65" fmla="*/ 3439160 w 4409440"/>
                  <a:gd name="connsiteY65" fmla="*/ 2702560 h 3850640"/>
                  <a:gd name="connsiteX66" fmla="*/ 3454400 w 4409440"/>
                  <a:gd name="connsiteY66" fmla="*/ 2727960 h 3850640"/>
                  <a:gd name="connsiteX67" fmla="*/ 3489960 w 4409440"/>
                  <a:gd name="connsiteY67" fmla="*/ 2763520 h 3850640"/>
                  <a:gd name="connsiteX68" fmla="*/ 3535680 w 4409440"/>
                  <a:gd name="connsiteY68" fmla="*/ 2829560 h 3850640"/>
                  <a:gd name="connsiteX69" fmla="*/ 3550920 w 4409440"/>
                  <a:gd name="connsiteY69" fmla="*/ 2839720 h 3850640"/>
                  <a:gd name="connsiteX70" fmla="*/ 3576320 w 4409440"/>
                  <a:gd name="connsiteY70" fmla="*/ 2865120 h 3850640"/>
                  <a:gd name="connsiteX71" fmla="*/ 3591560 w 4409440"/>
                  <a:gd name="connsiteY71" fmla="*/ 2870200 h 3850640"/>
                  <a:gd name="connsiteX72" fmla="*/ 3606800 w 4409440"/>
                  <a:gd name="connsiteY72" fmla="*/ 2880360 h 3850640"/>
                  <a:gd name="connsiteX73" fmla="*/ 3652520 w 4409440"/>
                  <a:gd name="connsiteY73" fmla="*/ 2941320 h 3850640"/>
                  <a:gd name="connsiteX74" fmla="*/ 3672840 w 4409440"/>
                  <a:gd name="connsiteY74" fmla="*/ 2961640 h 3850640"/>
                  <a:gd name="connsiteX75" fmla="*/ 3693160 w 4409440"/>
                  <a:gd name="connsiteY75" fmla="*/ 3012440 h 3850640"/>
                  <a:gd name="connsiteX76" fmla="*/ 3708400 w 4409440"/>
                  <a:gd name="connsiteY76" fmla="*/ 3027680 h 3850640"/>
                  <a:gd name="connsiteX77" fmla="*/ 3713480 w 4409440"/>
                  <a:gd name="connsiteY77" fmla="*/ 3042920 h 3850640"/>
                  <a:gd name="connsiteX78" fmla="*/ 3749040 w 4409440"/>
                  <a:gd name="connsiteY78" fmla="*/ 3088640 h 3850640"/>
                  <a:gd name="connsiteX79" fmla="*/ 3754120 w 4409440"/>
                  <a:gd name="connsiteY79" fmla="*/ 3103880 h 3850640"/>
                  <a:gd name="connsiteX80" fmla="*/ 3784600 w 4409440"/>
                  <a:gd name="connsiteY80" fmla="*/ 3149600 h 3850640"/>
                  <a:gd name="connsiteX81" fmla="*/ 3799840 w 4409440"/>
                  <a:gd name="connsiteY81" fmla="*/ 3164840 h 3850640"/>
                  <a:gd name="connsiteX82" fmla="*/ 3845560 w 4409440"/>
                  <a:gd name="connsiteY82" fmla="*/ 3195320 h 3850640"/>
                  <a:gd name="connsiteX83" fmla="*/ 3891280 w 4409440"/>
                  <a:gd name="connsiteY83" fmla="*/ 3205480 h 3850640"/>
                  <a:gd name="connsiteX84" fmla="*/ 3911600 w 4409440"/>
                  <a:gd name="connsiteY84" fmla="*/ 3215640 h 3850640"/>
                  <a:gd name="connsiteX85" fmla="*/ 3952240 w 4409440"/>
                  <a:gd name="connsiteY85" fmla="*/ 3225800 h 3850640"/>
                  <a:gd name="connsiteX86" fmla="*/ 3962400 w 4409440"/>
                  <a:gd name="connsiteY86" fmla="*/ 3241040 h 3850640"/>
                  <a:gd name="connsiteX87" fmla="*/ 3992880 w 4409440"/>
                  <a:gd name="connsiteY87" fmla="*/ 3261360 h 3850640"/>
                  <a:gd name="connsiteX88" fmla="*/ 4023360 w 4409440"/>
                  <a:gd name="connsiteY88" fmla="*/ 3307080 h 3850640"/>
                  <a:gd name="connsiteX89" fmla="*/ 4043680 w 4409440"/>
                  <a:gd name="connsiteY89" fmla="*/ 3368040 h 3850640"/>
                  <a:gd name="connsiteX90" fmla="*/ 4053840 w 4409440"/>
                  <a:gd name="connsiteY90" fmla="*/ 3423920 h 3850640"/>
                  <a:gd name="connsiteX91" fmla="*/ 4058920 w 4409440"/>
                  <a:gd name="connsiteY91" fmla="*/ 3439160 h 3850640"/>
                  <a:gd name="connsiteX92" fmla="*/ 4064000 w 4409440"/>
                  <a:gd name="connsiteY92" fmla="*/ 3469640 h 3850640"/>
                  <a:gd name="connsiteX93" fmla="*/ 4084320 w 4409440"/>
                  <a:gd name="connsiteY93" fmla="*/ 3525520 h 3850640"/>
                  <a:gd name="connsiteX94" fmla="*/ 4089400 w 4409440"/>
                  <a:gd name="connsiteY94" fmla="*/ 3550920 h 3850640"/>
                  <a:gd name="connsiteX95" fmla="*/ 4130040 w 4409440"/>
                  <a:gd name="connsiteY95" fmla="*/ 3611880 h 3850640"/>
                  <a:gd name="connsiteX96" fmla="*/ 4140200 w 4409440"/>
                  <a:gd name="connsiteY96" fmla="*/ 3627120 h 3850640"/>
                  <a:gd name="connsiteX97" fmla="*/ 4155440 w 4409440"/>
                  <a:gd name="connsiteY97" fmla="*/ 3642360 h 3850640"/>
                  <a:gd name="connsiteX98" fmla="*/ 4170680 w 4409440"/>
                  <a:gd name="connsiteY98" fmla="*/ 3667760 h 3850640"/>
                  <a:gd name="connsiteX99" fmla="*/ 4196080 w 4409440"/>
                  <a:gd name="connsiteY99" fmla="*/ 3683000 h 3850640"/>
                  <a:gd name="connsiteX100" fmla="*/ 4206240 w 4409440"/>
                  <a:gd name="connsiteY100" fmla="*/ 3698240 h 3850640"/>
                  <a:gd name="connsiteX101" fmla="*/ 4241800 w 4409440"/>
                  <a:gd name="connsiteY101" fmla="*/ 3738880 h 3850640"/>
                  <a:gd name="connsiteX102" fmla="*/ 4251960 w 4409440"/>
                  <a:gd name="connsiteY102" fmla="*/ 3759200 h 3850640"/>
                  <a:gd name="connsiteX103" fmla="*/ 4267200 w 4409440"/>
                  <a:gd name="connsiteY103" fmla="*/ 3794760 h 3850640"/>
                  <a:gd name="connsiteX104" fmla="*/ 4302760 w 4409440"/>
                  <a:gd name="connsiteY104" fmla="*/ 3815080 h 3850640"/>
                  <a:gd name="connsiteX105" fmla="*/ 4328160 w 4409440"/>
                  <a:gd name="connsiteY105" fmla="*/ 3840480 h 3850640"/>
                  <a:gd name="connsiteX106" fmla="*/ 4358640 w 4409440"/>
                  <a:gd name="connsiteY106" fmla="*/ 3850640 h 3850640"/>
                  <a:gd name="connsiteX107" fmla="*/ 4389120 w 4409440"/>
                  <a:gd name="connsiteY107" fmla="*/ 3845560 h 3850640"/>
                  <a:gd name="connsiteX108" fmla="*/ 4394200 w 4409440"/>
                  <a:gd name="connsiteY108" fmla="*/ 3825240 h 3850640"/>
                  <a:gd name="connsiteX109" fmla="*/ 4409440 w 4409440"/>
                  <a:gd name="connsiteY10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97480 w 4409440"/>
                  <a:gd name="connsiteY24" fmla="*/ 1549400 h 3850640"/>
                  <a:gd name="connsiteX25" fmla="*/ 2738341 w 4409440"/>
                  <a:gd name="connsiteY25" fmla="*/ 1671983 h 3850640"/>
                  <a:gd name="connsiteX26" fmla="*/ 2677160 w 4409440"/>
                  <a:gd name="connsiteY26" fmla="*/ 1732280 h 3850640"/>
                  <a:gd name="connsiteX27" fmla="*/ 2697480 w 4409440"/>
                  <a:gd name="connsiteY27" fmla="*/ 1752600 h 3850640"/>
                  <a:gd name="connsiteX28" fmla="*/ 2707640 w 4409440"/>
                  <a:gd name="connsiteY28" fmla="*/ 1772920 h 3850640"/>
                  <a:gd name="connsiteX29" fmla="*/ 2722880 w 4409440"/>
                  <a:gd name="connsiteY29" fmla="*/ 1788160 h 3850640"/>
                  <a:gd name="connsiteX30" fmla="*/ 2738120 w 4409440"/>
                  <a:gd name="connsiteY30" fmla="*/ 1808480 h 3850640"/>
                  <a:gd name="connsiteX31" fmla="*/ 2743200 w 4409440"/>
                  <a:gd name="connsiteY31" fmla="*/ 1828800 h 3850640"/>
                  <a:gd name="connsiteX32" fmla="*/ 2783840 w 4409440"/>
                  <a:gd name="connsiteY32" fmla="*/ 1869440 h 3850640"/>
                  <a:gd name="connsiteX33" fmla="*/ 2794000 w 4409440"/>
                  <a:gd name="connsiteY33" fmla="*/ 1889760 h 3850640"/>
                  <a:gd name="connsiteX34" fmla="*/ 2804160 w 4409440"/>
                  <a:gd name="connsiteY34" fmla="*/ 1905000 h 3850640"/>
                  <a:gd name="connsiteX35" fmla="*/ 2809240 w 4409440"/>
                  <a:gd name="connsiteY35" fmla="*/ 1920240 h 3850640"/>
                  <a:gd name="connsiteX36" fmla="*/ 2824480 w 4409440"/>
                  <a:gd name="connsiteY36" fmla="*/ 1940560 h 3850640"/>
                  <a:gd name="connsiteX37" fmla="*/ 2834640 w 4409440"/>
                  <a:gd name="connsiteY37" fmla="*/ 1955800 h 3850640"/>
                  <a:gd name="connsiteX38" fmla="*/ 2849880 w 4409440"/>
                  <a:gd name="connsiteY38" fmla="*/ 1965960 h 3850640"/>
                  <a:gd name="connsiteX39" fmla="*/ 2860040 w 4409440"/>
                  <a:gd name="connsiteY39" fmla="*/ 1981200 h 3850640"/>
                  <a:gd name="connsiteX40" fmla="*/ 2870200 w 4409440"/>
                  <a:gd name="connsiteY40" fmla="*/ 2001520 h 3850640"/>
                  <a:gd name="connsiteX41" fmla="*/ 2885440 w 4409440"/>
                  <a:gd name="connsiteY41" fmla="*/ 2016760 h 3850640"/>
                  <a:gd name="connsiteX42" fmla="*/ 2890520 w 4409440"/>
                  <a:gd name="connsiteY42" fmla="*/ 2032000 h 3850640"/>
                  <a:gd name="connsiteX43" fmla="*/ 2926080 w 4409440"/>
                  <a:gd name="connsiteY43" fmla="*/ 2072640 h 3850640"/>
                  <a:gd name="connsiteX44" fmla="*/ 2956560 w 4409440"/>
                  <a:gd name="connsiteY44" fmla="*/ 2113280 h 3850640"/>
                  <a:gd name="connsiteX45" fmla="*/ 2966720 w 4409440"/>
                  <a:gd name="connsiteY45" fmla="*/ 2128520 h 3850640"/>
                  <a:gd name="connsiteX46" fmla="*/ 2981960 w 4409440"/>
                  <a:gd name="connsiteY46" fmla="*/ 2143760 h 3850640"/>
                  <a:gd name="connsiteX47" fmla="*/ 2992120 w 4409440"/>
                  <a:gd name="connsiteY47" fmla="*/ 2159000 h 3850640"/>
                  <a:gd name="connsiteX48" fmla="*/ 3007360 w 4409440"/>
                  <a:gd name="connsiteY48" fmla="*/ 2174240 h 3850640"/>
                  <a:gd name="connsiteX49" fmla="*/ 3053080 w 4409440"/>
                  <a:gd name="connsiteY49" fmla="*/ 2225040 h 3850640"/>
                  <a:gd name="connsiteX50" fmla="*/ 3088640 w 4409440"/>
                  <a:gd name="connsiteY50" fmla="*/ 2250440 h 3850640"/>
                  <a:gd name="connsiteX51" fmla="*/ 3124200 w 4409440"/>
                  <a:gd name="connsiteY51" fmla="*/ 2275840 h 3850640"/>
                  <a:gd name="connsiteX52" fmla="*/ 3154680 w 4409440"/>
                  <a:gd name="connsiteY52" fmla="*/ 2316480 h 3850640"/>
                  <a:gd name="connsiteX53" fmla="*/ 3185160 w 4409440"/>
                  <a:gd name="connsiteY53" fmla="*/ 2346960 h 3850640"/>
                  <a:gd name="connsiteX54" fmla="*/ 3195320 w 4409440"/>
                  <a:gd name="connsiteY54" fmla="*/ 2362200 h 3850640"/>
                  <a:gd name="connsiteX55" fmla="*/ 3225800 w 4409440"/>
                  <a:gd name="connsiteY55" fmla="*/ 2382520 h 3850640"/>
                  <a:gd name="connsiteX56" fmla="*/ 3241040 w 4409440"/>
                  <a:gd name="connsiteY56" fmla="*/ 2402840 h 3850640"/>
                  <a:gd name="connsiteX57" fmla="*/ 3271520 w 4409440"/>
                  <a:gd name="connsiteY57" fmla="*/ 2453640 h 3850640"/>
                  <a:gd name="connsiteX58" fmla="*/ 3276600 w 4409440"/>
                  <a:gd name="connsiteY58" fmla="*/ 2468880 h 3850640"/>
                  <a:gd name="connsiteX59" fmla="*/ 3322320 w 4409440"/>
                  <a:gd name="connsiteY59" fmla="*/ 2529840 h 3850640"/>
                  <a:gd name="connsiteX60" fmla="*/ 3342640 w 4409440"/>
                  <a:gd name="connsiteY60" fmla="*/ 2575560 h 3850640"/>
                  <a:gd name="connsiteX61" fmla="*/ 3378200 w 4409440"/>
                  <a:gd name="connsiteY61" fmla="*/ 2616200 h 3850640"/>
                  <a:gd name="connsiteX62" fmla="*/ 3398520 w 4409440"/>
                  <a:gd name="connsiteY62" fmla="*/ 2646680 h 3850640"/>
                  <a:gd name="connsiteX63" fmla="*/ 3403600 w 4409440"/>
                  <a:gd name="connsiteY63" fmla="*/ 2667000 h 3850640"/>
                  <a:gd name="connsiteX64" fmla="*/ 3439160 w 4409440"/>
                  <a:gd name="connsiteY64" fmla="*/ 2702560 h 3850640"/>
                  <a:gd name="connsiteX65" fmla="*/ 3454400 w 4409440"/>
                  <a:gd name="connsiteY65" fmla="*/ 2727960 h 3850640"/>
                  <a:gd name="connsiteX66" fmla="*/ 3489960 w 4409440"/>
                  <a:gd name="connsiteY66" fmla="*/ 2763520 h 3850640"/>
                  <a:gd name="connsiteX67" fmla="*/ 3535680 w 4409440"/>
                  <a:gd name="connsiteY67" fmla="*/ 2829560 h 3850640"/>
                  <a:gd name="connsiteX68" fmla="*/ 3550920 w 4409440"/>
                  <a:gd name="connsiteY68" fmla="*/ 2839720 h 3850640"/>
                  <a:gd name="connsiteX69" fmla="*/ 3576320 w 4409440"/>
                  <a:gd name="connsiteY69" fmla="*/ 2865120 h 3850640"/>
                  <a:gd name="connsiteX70" fmla="*/ 3591560 w 4409440"/>
                  <a:gd name="connsiteY70" fmla="*/ 2870200 h 3850640"/>
                  <a:gd name="connsiteX71" fmla="*/ 3606800 w 4409440"/>
                  <a:gd name="connsiteY71" fmla="*/ 2880360 h 3850640"/>
                  <a:gd name="connsiteX72" fmla="*/ 3652520 w 4409440"/>
                  <a:gd name="connsiteY72" fmla="*/ 2941320 h 3850640"/>
                  <a:gd name="connsiteX73" fmla="*/ 3672840 w 4409440"/>
                  <a:gd name="connsiteY73" fmla="*/ 2961640 h 3850640"/>
                  <a:gd name="connsiteX74" fmla="*/ 3693160 w 4409440"/>
                  <a:gd name="connsiteY74" fmla="*/ 3012440 h 3850640"/>
                  <a:gd name="connsiteX75" fmla="*/ 3708400 w 4409440"/>
                  <a:gd name="connsiteY75" fmla="*/ 3027680 h 3850640"/>
                  <a:gd name="connsiteX76" fmla="*/ 3713480 w 4409440"/>
                  <a:gd name="connsiteY76" fmla="*/ 3042920 h 3850640"/>
                  <a:gd name="connsiteX77" fmla="*/ 3749040 w 4409440"/>
                  <a:gd name="connsiteY77" fmla="*/ 3088640 h 3850640"/>
                  <a:gd name="connsiteX78" fmla="*/ 3754120 w 4409440"/>
                  <a:gd name="connsiteY78" fmla="*/ 3103880 h 3850640"/>
                  <a:gd name="connsiteX79" fmla="*/ 3784600 w 4409440"/>
                  <a:gd name="connsiteY79" fmla="*/ 3149600 h 3850640"/>
                  <a:gd name="connsiteX80" fmla="*/ 3799840 w 4409440"/>
                  <a:gd name="connsiteY80" fmla="*/ 3164840 h 3850640"/>
                  <a:gd name="connsiteX81" fmla="*/ 3845560 w 4409440"/>
                  <a:gd name="connsiteY81" fmla="*/ 3195320 h 3850640"/>
                  <a:gd name="connsiteX82" fmla="*/ 3891280 w 4409440"/>
                  <a:gd name="connsiteY82" fmla="*/ 3205480 h 3850640"/>
                  <a:gd name="connsiteX83" fmla="*/ 3911600 w 4409440"/>
                  <a:gd name="connsiteY83" fmla="*/ 3215640 h 3850640"/>
                  <a:gd name="connsiteX84" fmla="*/ 3952240 w 4409440"/>
                  <a:gd name="connsiteY84" fmla="*/ 3225800 h 3850640"/>
                  <a:gd name="connsiteX85" fmla="*/ 3962400 w 4409440"/>
                  <a:gd name="connsiteY85" fmla="*/ 3241040 h 3850640"/>
                  <a:gd name="connsiteX86" fmla="*/ 3992880 w 4409440"/>
                  <a:gd name="connsiteY86" fmla="*/ 3261360 h 3850640"/>
                  <a:gd name="connsiteX87" fmla="*/ 4023360 w 4409440"/>
                  <a:gd name="connsiteY87" fmla="*/ 3307080 h 3850640"/>
                  <a:gd name="connsiteX88" fmla="*/ 4043680 w 4409440"/>
                  <a:gd name="connsiteY88" fmla="*/ 3368040 h 3850640"/>
                  <a:gd name="connsiteX89" fmla="*/ 4053840 w 4409440"/>
                  <a:gd name="connsiteY89" fmla="*/ 3423920 h 3850640"/>
                  <a:gd name="connsiteX90" fmla="*/ 4058920 w 4409440"/>
                  <a:gd name="connsiteY90" fmla="*/ 3439160 h 3850640"/>
                  <a:gd name="connsiteX91" fmla="*/ 4064000 w 4409440"/>
                  <a:gd name="connsiteY91" fmla="*/ 3469640 h 3850640"/>
                  <a:gd name="connsiteX92" fmla="*/ 4084320 w 4409440"/>
                  <a:gd name="connsiteY92" fmla="*/ 3525520 h 3850640"/>
                  <a:gd name="connsiteX93" fmla="*/ 4089400 w 4409440"/>
                  <a:gd name="connsiteY93" fmla="*/ 3550920 h 3850640"/>
                  <a:gd name="connsiteX94" fmla="*/ 4130040 w 4409440"/>
                  <a:gd name="connsiteY94" fmla="*/ 3611880 h 3850640"/>
                  <a:gd name="connsiteX95" fmla="*/ 4140200 w 4409440"/>
                  <a:gd name="connsiteY95" fmla="*/ 3627120 h 3850640"/>
                  <a:gd name="connsiteX96" fmla="*/ 4155440 w 4409440"/>
                  <a:gd name="connsiteY96" fmla="*/ 3642360 h 3850640"/>
                  <a:gd name="connsiteX97" fmla="*/ 4170680 w 4409440"/>
                  <a:gd name="connsiteY97" fmla="*/ 3667760 h 3850640"/>
                  <a:gd name="connsiteX98" fmla="*/ 4196080 w 4409440"/>
                  <a:gd name="connsiteY98" fmla="*/ 3683000 h 3850640"/>
                  <a:gd name="connsiteX99" fmla="*/ 4206240 w 4409440"/>
                  <a:gd name="connsiteY99" fmla="*/ 3698240 h 3850640"/>
                  <a:gd name="connsiteX100" fmla="*/ 4241800 w 4409440"/>
                  <a:gd name="connsiteY100" fmla="*/ 3738880 h 3850640"/>
                  <a:gd name="connsiteX101" fmla="*/ 4251960 w 4409440"/>
                  <a:gd name="connsiteY101" fmla="*/ 3759200 h 3850640"/>
                  <a:gd name="connsiteX102" fmla="*/ 4267200 w 4409440"/>
                  <a:gd name="connsiteY102" fmla="*/ 3794760 h 3850640"/>
                  <a:gd name="connsiteX103" fmla="*/ 4302760 w 4409440"/>
                  <a:gd name="connsiteY103" fmla="*/ 3815080 h 3850640"/>
                  <a:gd name="connsiteX104" fmla="*/ 4328160 w 4409440"/>
                  <a:gd name="connsiteY104" fmla="*/ 3840480 h 3850640"/>
                  <a:gd name="connsiteX105" fmla="*/ 4358640 w 4409440"/>
                  <a:gd name="connsiteY105" fmla="*/ 3850640 h 3850640"/>
                  <a:gd name="connsiteX106" fmla="*/ 4389120 w 4409440"/>
                  <a:gd name="connsiteY106" fmla="*/ 3845560 h 3850640"/>
                  <a:gd name="connsiteX107" fmla="*/ 4394200 w 4409440"/>
                  <a:gd name="connsiteY107" fmla="*/ 3825240 h 3850640"/>
                  <a:gd name="connsiteX108" fmla="*/ 4409440 w 4409440"/>
                  <a:gd name="connsiteY10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38341 w 4409440"/>
                  <a:gd name="connsiteY25" fmla="*/ 1671983 h 3850640"/>
                  <a:gd name="connsiteX26" fmla="*/ 2677160 w 4409440"/>
                  <a:gd name="connsiteY26" fmla="*/ 1732280 h 3850640"/>
                  <a:gd name="connsiteX27" fmla="*/ 2697480 w 4409440"/>
                  <a:gd name="connsiteY27" fmla="*/ 1752600 h 3850640"/>
                  <a:gd name="connsiteX28" fmla="*/ 2707640 w 4409440"/>
                  <a:gd name="connsiteY28" fmla="*/ 1772920 h 3850640"/>
                  <a:gd name="connsiteX29" fmla="*/ 2722880 w 4409440"/>
                  <a:gd name="connsiteY29" fmla="*/ 1788160 h 3850640"/>
                  <a:gd name="connsiteX30" fmla="*/ 2738120 w 4409440"/>
                  <a:gd name="connsiteY30" fmla="*/ 1808480 h 3850640"/>
                  <a:gd name="connsiteX31" fmla="*/ 2743200 w 4409440"/>
                  <a:gd name="connsiteY31" fmla="*/ 1828800 h 3850640"/>
                  <a:gd name="connsiteX32" fmla="*/ 2783840 w 4409440"/>
                  <a:gd name="connsiteY32" fmla="*/ 1869440 h 3850640"/>
                  <a:gd name="connsiteX33" fmla="*/ 2794000 w 4409440"/>
                  <a:gd name="connsiteY33" fmla="*/ 1889760 h 3850640"/>
                  <a:gd name="connsiteX34" fmla="*/ 2804160 w 4409440"/>
                  <a:gd name="connsiteY34" fmla="*/ 1905000 h 3850640"/>
                  <a:gd name="connsiteX35" fmla="*/ 2809240 w 4409440"/>
                  <a:gd name="connsiteY35" fmla="*/ 1920240 h 3850640"/>
                  <a:gd name="connsiteX36" fmla="*/ 2824480 w 4409440"/>
                  <a:gd name="connsiteY36" fmla="*/ 1940560 h 3850640"/>
                  <a:gd name="connsiteX37" fmla="*/ 2834640 w 4409440"/>
                  <a:gd name="connsiteY37" fmla="*/ 1955800 h 3850640"/>
                  <a:gd name="connsiteX38" fmla="*/ 2849880 w 4409440"/>
                  <a:gd name="connsiteY38" fmla="*/ 1965960 h 3850640"/>
                  <a:gd name="connsiteX39" fmla="*/ 2860040 w 4409440"/>
                  <a:gd name="connsiteY39" fmla="*/ 1981200 h 3850640"/>
                  <a:gd name="connsiteX40" fmla="*/ 2870200 w 4409440"/>
                  <a:gd name="connsiteY40" fmla="*/ 2001520 h 3850640"/>
                  <a:gd name="connsiteX41" fmla="*/ 2885440 w 4409440"/>
                  <a:gd name="connsiteY41" fmla="*/ 2016760 h 3850640"/>
                  <a:gd name="connsiteX42" fmla="*/ 2890520 w 4409440"/>
                  <a:gd name="connsiteY42" fmla="*/ 2032000 h 3850640"/>
                  <a:gd name="connsiteX43" fmla="*/ 2926080 w 4409440"/>
                  <a:gd name="connsiteY43" fmla="*/ 2072640 h 3850640"/>
                  <a:gd name="connsiteX44" fmla="*/ 2956560 w 4409440"/>
                  <a:gd name="connsiteY44" fmla="*/ 2113280 h 3850640"/>
                  <a:gd name="connsiteX45" fmla="*/ 2966720 w 4409440"/>
                  <a:gd name="connsiteY45" fmla="*/ 2128520 h 3850640"/>
                  <a:gd name="connsiteX46" fmla="*/ 2981960 w 4409440"/>
                  <a:gd name="connsiteY46" fmla="*/ 2143760 h 3850640"/>
                  <a:gd name="connsiteX47" fmla="*/ 2992120 w 4409440"/>
                  <a:gd name="connsiteY47" fmla="*/ 2159000 h 3850640"/>
                  <a:gd name="connsiteX48" fmla="*/ 3007360 w 4409440"/>
                  <a:gd name="connsiteY48" fmla="*/ 2174240 h 3850640"/>
                  <a:gd name="connsiteX49" fmla="*/ 3053080 w 4409440"/>
                  <a:gd name="connsiteY49" fmla="*/ 2225040 h 3850640"/>
                  <a:gd name="connsiteX50" fmla="*/ 3088640 w 4409440"/>
                  <a:gd name="connsiteY50" fmla="*/ 2250440 h 3850640"/>
                  <a:gd name="connsiteX51" fmla="*/ 3124200 w 4409440"/>
                  <a:gd name="connsiteY51" fmla="*/ 2275840 h 3850640"/>
                  <a:gd name="connsiteX52" fmla="*/ 3154680 w 4409440"/>
                  <a:gd name="connsiteY52" fmla="*/ 2316480 h 3850640"/>
                  <a:gd name="connsiteX53" fmla="*/ 3185160 w 4409440"/>
                  <a:gd name="connsiteY53" fmla="*/ 2346960 h 3850640"/>
                  <a:gd name="connsiteX54" fmla="*/ 3195320 w 4409440"/>
                  <a:gd name="connsiteY54" fmla="*/ 2362200 h 3850640"/>
                  <a:gd name="connsiteX55" fmla="*/ 3225800 w 4409440"/>
                  <a:gd name="connsiteY55" fmla="*/ 2382520 h 3850640"/>
                  <a:gd name="connsiteX56" fmla="*/ 3241040 w 4409440"/>
                  <a:gd name="connsiteY56" fmla="*/ 2402840 h 3850640"/>
                  <a:gd name="connsiteX57" fmla="*/ 3271520 w 4409440"/>
                  <a:gd name="connsiteY57" fmla="*/ 2453640 h 3850640"/>
                  <a:gd name="connsiteX58" fmla="*/ 3276600 w 4409440"/>
                  <a:gd name="connsiteY58" fmla="*/ 2468880 h 3850640"/>
                  <a:gd name="connsiteX59" fmla="*/ 3322320 w 4409440"/>
                  <a:gd name="connsiteY59" fmla="*/ 2529840 h 3850640"/>
                  <a:gd name="connsiteX60" fmla="*/ 3342640 w 4409440"/>
                  <a:gd name="connsiteY60" fmla="*/ 2575560 h 3850640"/>
                  <a:gd name="connsiteX61" fmla="*/ 3378200 w 4409440"/>
                  <a:gd name="connsiteY61" fmla="*/ 2616200 h 3850640"/>
                  <a:gd name="connsiteX62" fmla="*/ 3398520 w 4409440"/>
                  <a:gd name="connsiteY62" fmla="*/ 2646680 h 3850640"/>
                  <a:gd name="connsiteX63" fmla="*/ 3403600 w 4409440"/>
                  <a:gd name="connsiteY63" fmla="*/ 2667000 h 3850640"/>
                  <a:gd name="connsiteX64" fmla="*/ 3439160 w 4409440"/>
                  <a:gd name="connsiteY64" fmla="*/ 2702560 h 3850640"/>
                  <a:gd name="connsiteX65" fmla="*/ 3454400 w 4409440"/>
                  <a:gd name="connsiteY65" fmla="*/ 2727960 h 3850640"/>
                  <a:gd name="connsiteX66" fmla="*/ 3489960 w 4409440"/>
                  <a:gd name="connsiteY66" fmla="*/ 2763520 h 3850640"/>
                  <a:gd name="connsiteX67" fmla="*/ 3535680 w 4409440"/>
                  <a:gd name="connsiteY67" fmla="*/ 2829560 h 3850640"/>
                  <a:gd name="connsiteX68" fmla="*/ 3550920 w 4409440"/>
                  <a:gd name="connsiteY68" fmla="*/ 2839720 h 3850640"/>
                  <a:gd name="connsiteX69" fmla="*/ 3576320 w 4409440"/>
                  <a:gd name="connsiteY69" fmla="*/ 2865120 h 3850640"/>
                  <a:gd name="connsiteX70" fmla="*/ 3591560 w 4409440"/>
                  <a:gd name="connsiteY70" fmla="*/ 2870200 h 3850640"/>
                  <a:gd name="connsiteX71" fmla="*/ 3606800 w 4409440"/>
                  <a:gd name="connsiteY71" fmla="*/ 2880360 h 3850640"/>
                  <a:gd name="connsiteX72" fmla="*/ 3652520 w 4409440"/>
                  <a:gd name="connsiteY72" fmla="*/ 2941320 h 3850640"/>
                  <a:gd name="connsiteX73" fmla="*/ 3672840 w 4409440"/>
                  <a:gd name="connsiteY73" fmla="*/ 2961640 h 3850640"/>
                  <a:gd name="connsiteX74" fmla="*/ 3693160 w 4409440"/>
                  <a:gd name="connsiteY74" fmla="*/ 3012440 h 3850640"/>
                  <a:gd name="connsiteX75" fmla="*/ 3708400 w 4409440"/>
                  <a:gd name="connsiteY75" fmla="*/ 3027680 h 3850640"/>
                  <a:gd name="connsiteX76" fmla="*/ 3713480 w 4409440"/>
                  <a:gd name="connsiteY76" fmla="*/ 3042920 h 3850640"/>
                  <a:gd name="connsiteX77" fmla="*/ 3749040 w 4409440"/>
                  <a:gd name="connsiteY77" fmla="*/ 3088640 h 3850640"/>
                  <a:gd name="connsiteX78" fmla="*/ 3754120 w 4409440"/>
                  <a:gd name="connsiteY78" fmla="*/ 3103880 h 3850640"/>
                  <a:gd name="connsiteX79" fmla="*/ 3784600 w 4409440"/>
                  <a:gd name="connsiteY79" fmla="*/ 3149600 h 3850640"/>
                  <a:gd name="connsiteX80" fmla="*/ 3799840 w 4409440"/>
                  <a:gd name="connsiteY80" fmla="*/ 3164840 h 3850640"/>
                  <a:gd name="connsiteX81" fmla="*/ 3845560 w 4409440"/>
                  <a:gd name="connsiteY81" fmla="*/ 3195320 h 3850640"/>
                  <a:gd name="connsiteX82" fmla="*/ 3891280 w 4409440"/>
                  <a:gd name="connsiteY82" fmla="*/ 3205480 h 3850640"/>
                  <a:gd name="connsiteX83" fmla="*/ 3911600 w 4409440"/>
                  <a:gd name="connsiteY83" fmla="*/ 3215640 h 3850640"/>
                  <a:gd name="connsiteX84" fmla="*/ 3952240 w 4409440"/>
                  <a:gd name="connsiteY84" fmla="*/ 3225800 h 3850640"/>
                  <a:gd name="connsiteX85" fmla="*/ 3962400 w 4409440"/>
                  <a:gd name="connsiteY85" fmla="*/ 3241040 h 3850640"/>
                  <a:gd name="connsiteX86" fmla="*/ 3992880 w 4409440"/>
                  <a:gd name="connsiteY86" fmla="*/ 3261360 h 3850640"/>
                  <a:gd name="connsiteX87" fmla="*/ 4023360 w 4409440"/>
                  <a:gd name="connsiteY87" fmla="*/ 3307080 h 3850640"/>
                  <a:gd name="connsiteX88" fmla="*/ 4043680 w 4409440"/>
                  <a:gd name="connsiteY88" fmla="*/ 3368040 h 3850640"/>
                  <a:gd name="connsiteX89" fmla="*/ 4053840 w 4409440"/>
                  <a:gd name="connsiteY89" fmla="*/ 3423920 h 3850640"/>
                  <a:gd name="connsiteX90" fmla="*/ 4058920 w 4409440"/>
                  <a:gd name="connsiteY90" fmla="*/ 3439160 h 3850640"/>
                  <a:gd name="connsiteX91" fmla="*/ 4064000 w 4409440"/>
                  <a:gd name="connsiteY91" fmla="*/ 3469640 h 3850640"/>
                  <a:gd name="connsiteX92" fmla="*/ 4084320 w 4409440"/>
                  <a:gd name="connsiteY92" fmla="*/ 3525520 h 3850640"/>
                  <a:gd name="connsiteX93" fmla="*/ 4089400 w 4409440"/>
                  <a:gd name="connsiteY93" fmla="*/ 3550920 h 3850640"/>
                  <a:gd name="connsiteX94" fmla="*/ 4130040 w 4409440"/>
                  <a:gd name="connsiteY94" fmla="*/ 3611880 h 3850640"/>
                  <a:gd name="connsiteX95" fmla="*/ 4140200 w 4409440"/>
                  <a:gd name="connsiteY95" fmla="*/ 3627120 h 3850640"/>
                  <a:gd name="connsiteX96" fmla="*/ 4155440 w 4409440"/>
                  <a:gd name="connsiteY96" fmla="*/ 3642360 h 3850640"/>
                  <a:gd name="connsiteX97" fmla="*/ 4170680 w 4409440"/>
                  <a:gd name="connsiteY97" fmla="*/ 3667760 h 3850640"/>
                  <a:gd name="connsiteX98" fmla="*/ 4196080 w 4409440"/>
                  <a:gd name="connsiteY98" fmla="*/ 3683000 h 3850640"/>
                  <a:gd name="connsiteX99" fmla="*/ 4206240 w 4409440"/>
                  <a:gd name="connsiteY99" fmla="*/ 3698240 h 3850640"/>
                  <a:gd name="connsiteX100" fmla="*/ 4241800 w 4409440"/>
                  <a:gd name="connsiteY100" fmla="*/ 3738880 h 3850640"/>
                  <a:gd name="connsiteX101" fmla="*/ 4251960 w 4409440"/>
                  <a:gd name="connsiteY101" fmla="*/ 3759200 h 3850640"/>
                  <a:gd name="connsiteX102" fmla="*/ 4267200 w 4409440"/>
                  <a:gd name="connsiteY102" fmla="*/ 3794760 h 3850640"/>
                  <a:gd name="connsiteX103" fmla="*/ 4302760 w 4409440"/>
                  <a:gd name="connsiteY103" fmla="*/ 3815080 h 3850640"/>
                  <a:gd name="connsiteX104" fmla="*/ 4328160 w 4409440"/>
                  <a:gd name="connsiteY104" fmla="*/ 3840480 h 3850640"/>
                  <a:gd name="connsiteX105" fmla="*/ 4358640 w 4409440"/>
                  <a:gd name="connsiteY105" fmla="*/ 3850640 h 3850640"/>
                  <a:gd name="connsiteX106" fmla="*/ 4389120 w 4409440"/>
                  <a:gd name="connsiteY106" fmla="*/ 3845560 h 3850640"/>
                  <a:gd name="connsiteX107" fmla="*/ 4394200 w 4409440"/>
                  <a:gd name="connsiteY107" fmla="*/ 3825240 h 3850640"/>
                  <a:gd name="connsiteX108" fmla="*/ 4409440 w 4409440"/>
                  <a:gd name="connsiteY10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677160 w 4409440"/>
                  <a:gd name="connsiteY26" fmla="*/ 1732280 h 3850640"/>
                  <a:gd name="connsiteX27" fmla="*/ 2697480 w 4409440"/>
                  <a:gd name="connsiteY27" fmla="*/ 1752600 h 3850640"/>
                  <a:gd name="connsiteX28" fmla="*/ 2707640 w 4409440"/>
                  <a:gd name="connsiteY28" fmla="*/ 1772920 h 3850640"/>
                  <a:gd name="connsiteX29" fmla="*/ 2722880 w 4409440"/>
                  <a:gd name="connsiteY29" fmla="*/ 1788160 h 3850640"/>
                  <a:gd name="connsiteX30" fmla="*/ 2738120 w 4409440"/>
                  <a:gd name="connsiteY30" fmla="*/ 1808480 h 3850640"/>
                  <a:gd name="connsiteX31" fmla="*/ 2743200 w 4409440"/>
                  <a:gd name="connsiteY31" fmla="*/ 1828800 h 3850640"/>
                  <a:gd name="connsiteX32" fmla="*/ 2783840 w 4409440"/>
                  <a:gd name="connsiteY32" fmla="*/ 1869440 h 3850640"/>
                  <a:gd name="connsiteX33" fmla="*/ 2794000 w 4409440"/>
                  <a:gd name="connsiteY33" fmla="*/ 1889760 h 3850640"/>
                  <a:gd name="connsiteX34" fmla="*/ 2804160 w 4409440"/>
                  <a:gd name="connsiteY34" fmla="*/ 1905000 h 3850640"/>
                  <a:gd name="connsiteX35" fmla="*/ 2809240 w 4409440"/>
                  <a:gd name="connsiteY35" fmla="*/ 1920240 h 3850640"/>
                  <a:gd name="connsiteX36" fmla="*/ 2824480 w 4409440"/>
                  <a:gd name="connsiteY36" fmla="*/ 1940560 h 3850640"/>
                  <a:gd name="connsiteX37" fmla="*/ 2834640 w 4409440"/>
                  <a:gd name="connsiteY37" fmla="*/ 1955800 h 3850640"/>
                  <a:gd name="connsiteX38" fmla="*/ 2849880 w 4409440"/>
                  <a:gd name="connsiteY38" fmla="*/ 1965960 h 3850640"/>
                  <a:gd name="connsiteX39" fmla="*/ 2860040 w 4409440"/>
                  <a:gd name="connsiteY39" fmla="*/ 1981200 h 3850640"/>
                  <a:gd name="connsiteX40" fmla="*/ 2870200 w 4409440"/>
                  <a:gd name="connsiteY40" fmla="*/ 2001520 h 3850640"/>
                  <a:gd name="connsiteX41" fmla="*/ 2885440 w 4409440"/>
                  <a:gd name="connsiteY41" fmla="*/ 2016760 h 3850640"/>
                  <a:gd name="connsiteX42" fmla="*/ 2890520 w 4409440"/>
                  <a:gd name="connsiteY42" fmla="*/ 2032000 h 3850640"/>
                  <a:gd name="connsiteX43" fmla="*/ 2926080 w 4409440"/>
                  <a:gd name="connsiteY43" fmla="*/ 2072640 h 3850640"/>
                  <a:gd name="connsiteX44" fmla="*/ 2956560 w 4409440"/>
                  <a:gd name="connsiteY44" fmla="*/ 2113280 h 3850640"/>
                  <a:gd name="connsiteX45" fmla="*/ 2966720 w 4409440"/>
                  <a:gd name="connsiteY45" fmla="*/ 2128520 h 3850640"/>
                  <a:gd name="connsiteX46" fmla="*/ 2981960 w 4409440"/>
                  <a:gd name="connsiteY46" fmla="*/ 2143760 h 3850640"/>
                  <a:gd name="connsiteX47" fmla="*/ 2992120 w 4409440"/>
                  <a:gd name="connsiteY47" fmla="*/ 2159000 h 3850640"/>
                  <a:gd name="connsiteX48" fmla="*/ 3007360 w 4409440"/>
                  <a:gd name="connsiteY48" fmla="*/ 2174240 h 3850640"/>
                  <a:gd name="connsiteX49" fmla="*/ 3053080 w 4409440"/>
                  <a:gd name="connsiteY49" fmla="*/ 2225040 h 3850640"/>
                  <a:gd name="connsiteX50" fmla="*/ 3088640 w 4409440"/>
                  <a:gd name="connsiteY50" fmla="*/ 2250440 h 3850640"/>
                  <a:gd name="connsiteX51" fmla="*/ 3124200 w 4409440"/>
                  <a:gd name="connsiteY51" fmla="*/ 2275840 h 3850640"/>
                  <a:gd name="connsiteX52" fmla="*/ 3154680 w 4409440"/>
                  <a:gd name="connsiteY52" fmla="*/ 2316480 h 3850640"/>
                  <a:gd name="connsiteX53" fmla="*/ 3185160 w 4409440"/>
                  <a:gd name="connsiteY53" fmla="*/ 2346960 h 3850640"/>
                  <a:gd name="connsiteX54" fmla="*/ 3195320 w 4409440"/>
                  <a:gd name="connsiteY54" fmla="*/ 2362200 h 3850640"/>
                  <a:gd name="connsiteX55" fmla="*/ 3225800 w 4409440"/>
                  <a:gd name="connsiteY55" fmla="*/ 2382520 h 3850640"/>
                  <a:gd name="connsiteX56" fmla="*/ 3241040 w 4409440"/>
                  <a:gd name="connsiteY56" fmla="*/ 2402840 h 3850640"/>
                  <a:gd name="connsiteX57" fmla="*/ 3271520 w 4409440"/>
                  <a:gd name="connsiteY57" fmla="*/ 2453640 h 3850640"/>
                  <a:gd name="connsiteX58" fmla="*/ 3276600 w 4409440"/>
                  <a:gd name="connsiteY58" fmla="*/ 2468880 h 3850640"/>
                  <a:gd name="connsiteX59" fmla="*/ 3322320 w 4409440"/>
                  <a:gd name="connsiteY59" fmla="*/ 2529840 h 3850640"/>
                  <a:gd name="connsiteX60" fmla="*/ 3342640 w 4409440"/>
                  <a:gd name="connsiteY60" fmla="*/ 2575560 h 3850640"/>
                  <a:gd name="connsiteX61" fmla="*/ 3378200 w 4409440"/>
                  <a:gd name="connsiteY61" fmla="*/ 2616200 h 3850640"/>
                  <a:gd name="connsiteX62" fmla="*/ 3398520 w 4409440"/>
                  <a:gd name="connsiteY62" fmla="*/ 2646680 h 3850640"/>
                  <a:gd name="connsiteX63" fmla="*/ 3403600 w 4409440"/>
                  <a:gd name="connsiteY63" fmla="*/ 2667000 h 3850640"/>
                  <a:gd name="connsiteX64" fmla="*/ 3439160 w 4409440"/>
                  <a:gd name="connsiteY64" fmla="*/ 2702560 h 3850640"/>
                  <a:gd name="connsiteX65" fmla="*/ 3454400 w 4409440"/>
                  <a:gd name="connsiteY65" fmla="*/ 2727960 h 3850640"/>
                  <a:gd name="connsiteX66" fmla="*/ 3489960 w 4409440"/>
                  <a:gd name="connsiteY66" fmla="*/ 2763520 h 3850640"/>
                  <a:gd name="connsiteX67" fmla="*/ 3535680 w 4409440"/>
                  <a:gd name="connsiteY67" fmla="*/ 2829560 h 3850640"/>
                  <a:gd name="connsiteX68" fmla="*/ 3550920 w 4409440"/>
                  <a:gd name="connsiteY68" fmla="*/ 2839720 h 3850640"/>
                  <a:gd name="connsiteX69" fmla="*/ 3576320 w 4409440"/>
                  <a:gd name="connsiteY69" fmla="*/ 2865120 h 3850640"/>
                  <a:gd name="connsiteX70" fmla="*/ 3591560 w 4409440"/>
                  <a:gd name="connsiteY70" fmla="*/ 2870200 h 3850640"/>
                  <a:gd name="connsiteX71" fmla="*/ 3606800 w 4409440"/>
                  <a:gd name="connsiteY71" fmla="*/ 2880360 h 3850640"/>
                  <a:gd name="connsiteX72" fmla="*/ 3652520 w 4409440"/>
                  <a:gd name="connsiteY72" fmla="*/ 2941320 h 3850640"/>
                  <a:gd name="connsiteX73" fmla="*/ 3672840 w 4409440"/>
                  <a:gd name="connsiteY73" fmla="*/ 2961640 h 3850640"/>
                  <a:gd name="connsiteX74" fmla="*/ 3693160 w 4409440"/>
                  <a:gd name="connsiteY74" fmla="*/ 3012440 h 3850640"/>
                  <a:gd name="connsiteX75" fmla="*/ 3708400 w 4409440"/>
                  <a:gd name="connsiteY75" fmla="*/ 3027680 h 3850640"/>
                  <a:gd name="connsiteX76" fmla="*/ 3713480 w 4409440"/>
                  <a:gd name="connsiteY76" fmla="*/ 3042920 h 3850640"/>
                  <a:gd name="connsiteX77" fmla="*/ 3749040 w 4409440"/>
                  <a:gd name="connsiteY77" fmla="*/ 3088640 h 3850640"/>
                  <a:gd name="connsiteX78" fmla="*/ 3754120 w 4409440"/>
                  <a:gd name="connsiteY78" fmla="*/ 3103880 h 3850640"/>
                  <a:gd name="connsiteX79" fmla="*/ 3784600 w 4409440"/>
                  <a:gd name="connsiteY79" fmla="*/ 3149600 h 3850640"/>
                  <a:gd name="connsiteX80" fmla="*/ 3799840 w 4409440"/>
                  <a:gd name="connsiteY80" fmla="*/ 3164840 h 3850640"/>
                  <a:gd name="connsiteX81" fmla="*/ 3845560 w 4409440"/>
                  <a:gd name="connsiteY81" fmla="*/ 3195320 h 3850640"/>
                  <a:gd name="connsiteX82" fmla="*/ 3891280 w 4409440"/>
                  <a:gd name="connsiteY82" fmla="*/ 3205480 h 3850640"/>
                  <a:gd name="connsiteX83" fmla="*/ 3911600 w 4409440"/>
                  <a:gd name="connsiteY83" fmla="*/ 3215640 h 3850640"/>
                  <a:gd name="connsiteX84" fmla="*/ 3952240 w 4409440"/>
                  <a:gd name="connsiteY84" fmla="*/ 3225800 h 3850640"/>
                  <a:gd name="connsiteX85" fmla="*/ 3962400 w 4409440"/>
                  <a:gd name="connsiteY85" fmla="*/ 3241040 h 3850640"/>
                  <a:gd name="connsiteX86" fmla="*/ 3992880 w 4409440"/>
                  <a:gd name="connsiteY86" fmla="*/ 3261360 h 3850640"/>
                  <a:gd name="connsiteX87" fmla="*/ 4023360 w 4409440"/>
                  <a:gd name="connsiteY87" fmla="*/ 3307080 h 3850640"/>
                  <a:gd name="connsiteX88" fmla="*/ 4043680 w 4409440"/>
                  <a:gd name="connsiteY88" fmla="*/ 3368040 h 3850640"/>
                  <a:gd name="connsiteX89" fmla="*/ 4053840 w 4409440"/>
                  <a:gd name="connsiteY89" fmla="*/ 3423920 h 3850640"/>
                  <a:gd name="connsiteX90" fmla="*/ 4058920 w 4409440"/>
                  <a:gd name="connsiteY90" fmla="*/ 3439160 h 3850640"/>
                  <a:gd name="connsiteX91" fmla="*/ 4064000 w 4409440"/>
                  <a:gd name="connsiteY91" fmla="*/ 3469640 h 3850640"/>
                  <a:gd name="connsiteX92" fmla="*/ 4084320 w 4409440"/>
                  <a:gd name="connsiteY92" fmla="*/ 3525520 h 3850640"/>
                  <a:gd name="connsiteX93" fmla="*/ 4089400 w 4409440"/>
                  <a:gd name="connsiteY93" fmla="*/ 3550920 h 3850640"/>
                  <a:gd name="connsiteX94" fmla="*/ 4130040 w 4409440"/>
                  <a:gd name="connsiteY94" fmla="*/ 3611880 h 3850640"/>
                  <a:gd name="connsiteX95" fmla="*/ 4140200 w 4409440"/>
                  <a:gd name="connsiteY95" fmla="*/ 3627120 h 3850640"/>
                  <a:gd name="connsiteX96" fmla="*/ 4155440 w 4409440"/>
                  <a:gd name="connsiteY96" fmla="*/ 3642360 h 3850640"/>
                  <a:gd name="connsiteX97" fmla="*/ 4170680 w 4409440"/>
                  <a:gd name="connsiteY97" fmla="*/ 3667760 h 3850640"/>
                  <a:gd name="connsiteX98" fmla="*/ 4196080 w 4409440"/>
                  <a:gd name="connsiteY98" fmla="*/ 3683000 h 3850640"/>
                  <a:gd name="connsiteX99" fmla="*/ 4206240 w 4409440"/>
                  <a:gd name="connsiteY99" fmla="*/ 3698240 h 3850640"/>
                  <a:gd name="connsiteX100" fmla="*/ 4241800 w 4409440"/>
                  <a:gd name="connsiteY100" fmla="*/ 3738880 h 3850640"/>
                  <a:gd name="connsiteX101" fmla="*/ 4251960 w 4409440"/>
                  <a:gd name="connsiteY101" fmla="*/ 3759200 h 3850640"/>
                  <a:gd name="connsiteX102" fmla="*/ 4267200 w 4409440"/>
                  <a:gd name="connsiteY102" fmla="*/ 3794760 h 3850640"/>
                  <a:gd name="connsiteX103" fmla="*/ 4302760 w 4409440"/>
                  <a:gd name="connsiteY103" fmla="*/ 3815080 h 3850640"/>
                  <a:gd name="connsiteX104" fmla="*/ 4328160 w 4409440"/>
                  <a:gd name="connsiteY104" fmla="*/ 3840480 h 3850640"/>
                  <a:gd name="connsiteX105" fmla="*/ 4358640 w 4409440"/>
                  <a:gd name="connsiteY105" fmla="*/ 3850640 h 3850640"/>
                  <a:gd name="connsiteX106" fmla="*/ 4389120 w 4409440"/>
                  <a:gd name="connsiteY106" fmla="*/ 3845560 h 3850640"/>
                  <a:gd name="connsiteX107" fmla="*/ 4394200 w 4409440"/>
                  <a:gd name="connsiteY107" fmla="*/ 3825240 h 3850640"/>
                  <a:gd name="connsiteX108" fmla="*/ 4409440 w 4409440"/>
                  <a:gd name="connsiteY10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677160 w 4409440"/>
                  <a:gd name="connsiteY26" fmla="*/ 1732280 h 3850640"/>
                  <a:gd name="connsiteX27" fmla="*/ 2707640 w 4409440"/>
                  <a:gd name="connsiteY27" fmla="*/ 1772920 h 3850640"/>
                  <a:gd name="connsiteX28" fmla="*/ 2722880 w 4409440"/>
                  <a:gd name="connsiteY28" fmla="*/ 1788160 h 3850640"/>
                  <a:gd name="connsiteX29" fmla="*/ 2738120 w 4409440"/>
                  <a:gd name="connsiteY29" fmla="*/ 1808480 h 3850640"/>
                  <a:gd name="connsiteX30" fmla="*/ 2743200 w 4409440"/>
                  <a:gd name="connsiteY30" fmla="*/ 1828800 h 3850640"/>
                  <a:gd name="connsiteX31" fmla="*/ 2783840 w 4409440"/>
                  <a:gd name="connsiteY31" fmla="*/ 1869440 h 3850640"/>
                  <a:gd name="connsiteX32" fmla="*/ 2794000 w 4409440"/>
                  <a:gd name="connsiteY32" fmla="*/ 1889760 h 3850640"/>
                  <a:gd name="connsiteX33" fmla="*/ 2804160 w 4409440"/>
                  <a:gd name="connsiteY33" fmla="*/ 1905000 h 3850640"/>
                  <a:gd name="connsiteX34" fmla="*/ 2809240 w 4409440"/>
                  <a:gd name="connsiteY34" fmla="*/ 1920240 h 3850640"/>
                  <a:gd name="connsiteX35" fmla="*/ 2824480 w 4409440"/>
                  <a:gd name="connsiteY35" fmla="*/ 1940560 h 3850640"/>
                  <a:gd name="connsiteX36" fmla="*/ 2834640 w 4409440"/>
                  <a:gd name="connsiteY36" fmla="*/ 1955800 h 3850640"/>
                  <a:gd name="connsiteX37" fmla="*/ 2849880 w 4409440"/>
                  <a:gd name="connsiteY37" fmla="*/ 1965960 h 3850640"/>
                  <a:gd name="connsiteX38" fmla="*/ 2860040 w 4409440"/>
                  <a:gd name="connsiteY38" fmla="*/ 1981200 h 3850640"/>
                  <a:gd name="connsiteX39" fmla="*/ 2870200 w 4409440"/>
                  <a:gd name="connsiteY39" fmla="*/ 2001520 h 3850640"/>
                  <a:gd name="connsiteX40" fmla="*/ 2885440 w 4409440"/>
                  <a:gd name="connsiteY40" fmla="*/ 2016760 h 3850640"/>
                  <a:gd name="connsiteX41" fmla="*/ 2890520 w 4409440"/>
                  <a:gd name="connsiteY41" fmla="*/ 2032000 h 3850640"/>
                  <a:gd name="connsiteX42" fmla="*/ 2926080 w 4409440"/>
                  <a:gd name="connsiteY42" fmla="*/ 2072640 h 3850640"/>
                  <a:gd name="connsiteX43" fmla="*/ 2956560 w 4409440"/>
                  <a:gd name="connsiteY43" fmla="*/ 2113280 h 3850640"/>
                  <a:gd name="connsiteX44" fmla="*/ 2966720 w 4409440"/>
                  <a:gd name="connsiteY44" fmla="*/ 2128520 h 3850640"/>
                  <a:gd name="connsiteX45" fmla="*/ 2981960 w 4409440"/>
                  <a:gd name="connsiteY45" fmla="*/ 2143760 h 3850640"/>
                  <a:gd name="connsiteX46" fmla="*/ 2992120 w 4409440"/>
                  <a:gd name="connsiteY46" fmla="*/ 2159000 h 3850640"/>
                  <a:gd name="connsiteX47" fmla="*/ 3007360 w 4409440"/>
                  <a:gd name="connsiteY47" fmla="*/ 2174240 h 3850640"/>
                  <a:gd name="connsiteX48" fmla="*/ 3053080 w 4409440"/>
                  <a:gd name="connsiteY48" fmla="*/ 2225040 h 3850640"/>
                  <a:gd name="connsiteX49" fmla="*/ 3088640 w 4409440"/>
                  <a:gd name="connsiteY49" fmla="*/ 2250440 h 3850640"/>
                  <a:gd name="connsiteX50" fmla="*/ 3124200 w 4409440"/>
                  <a:gd name="connsiteY50" fmla="*/ 2275840 h 3850640"/>
                  <a:gd name="connsiteX51" fmla="*/ 3154680 w 4409440"/>
                  <a:gd name="connsiteY51" fmla="*/ 2316480 h 3850640"/>
                  <a:gd name="connsiteX52" fmla="*/ 3185160 w 4409440"/>
                  <a:gd name="connsiteY52" fmla="*/ 2346960 h 3850640"/>
                  <a:gd name="connsiteX53" fmla="*/ 3195320 w 4409440"/>
                  <a:gd name="connsiteY53" fmla="*/ 2362200 h 3850640"/>
                  <a:gd name="connsiteX54" fmla="*/ 3225800 w 4409440"/>
                  <a:gd name="connsiteY54" fmla="*/ 2382520 h 3850640"/>
                  <a:gd name="connsiteX55" fmla="*/ 3241040 w 4409440"/>
                  <a:gd name="connsiteY55" fmla="*/ 2402840 h 3850640"/>
                  <a:gd name="connsiteX56" fmla="*/ 3271520 w 4409440"/>
                  <a:gd name="connsiteY56" fmla="*/ 2453640 h 3850640"/>
                  <a:gd name="connsiteX57" fmla="*/ 3276600 w 4409440"/>
                  <a:gd name="connsiteY57" fmla="*/ 2468880 h 3850640"/>
                  <a:gd name="connsiteX58" fmla="*/ 3322320 w 4409440"/>
                  <a:gd name="connsiteY58" fmla="*/ 2529840 h 3850640"/>
                  <a:gd name="connsiteX59" fmla="*/ 3342640 w 4409440"/>
                  <a:gd name="connsiteY59" fmla="*/ 2575560 h 3850640"/>
                  <a:gd name="connsiteX60" fmla="*/ 3378200 w 4409440"/>
                  <a:gd name="connsiteY60" fmla="*/ 2616200 h 3850640"/>
                  <a:gd name="connsiteX61" fmla="*/ 3398520 w 4409440"/>
                  <a:gd name="connsiteY61" fmla="*/ 2646680 h 3850640"/>
                  <a:gd name="connsiteX62" fmla="*/ 3403600 w 4409440"/>
                  <a:gd name="connsiteY62" fmla="*/ 2667000 h 3850640"/>
                  <a:gd name="connsiteX63" fmla="*/ 3439160 w 4409440"/>
                  <a:gd name="connsiteY63" fmla="*/ 2702560 h 3850640"/>
                  <a:gd name="connsiteX64" fmla="*/ 3454400 w 4409440"/>
                  <a:gd name="connsiteY64" fmla="*/ 2727960 h 3850640"/>
                  <a:gd name="connsiteX65" fmla="*/ 3489960 w 4409440"/>
                  <a:gd name="connsiteY65" fmla="*/ 2763520 h 3850640"/>
                  <a:gd name="connsiteX66" fmla="*/ 3535680 w 4409440"/>
                  <a:gd name="connsiteY66" fmla="*/ 2829560 h 3850640"/>
                  <a:gd name="connsiteX67" fmla="*/ 3550920 w 4409440"/>
                  <a:gd name="connsiteY67" fmla="*/ 2839720 h 3850640"/>
                  <a:gd name="connsiteX68" fmla="*/ 3576320 w 4409440"/>
                  <a:gd name="connsiteY68" fmla="*/ 2865120 h 3850640"/>
                  <a:gd name="connsiteX69" fmla="*/ 3591560 w 4409440"/>
                  <a:gd name="connsiteY69" fmla="*/ 2870200 h 3850640"/>
                  <a:gd name="connsiteX70" fmla="*/ 3606800 w 4409440"/>
                  <a:gd name="connsiteY70" fmla="*/ 2880360 h 3850640"/>
                  <a:gd name="connsiteX71" fmla="*/ 3652520 w 4409440"/>
                  <a:gd name="connsiteY71" fmla="*/ 2941320 h 3850640"/>
                  <a:gd name="connsiteX72" fmla="*/ 3672840 w 4409440"/>
                  <a:gd name="connsiteY72" fmla="*/ 2961640 h 3850640"/>
                  <a:gd name="connsiteX73" fmla="*/ 3693160 w 4409440"/>
                  <a:gd name="connsiteY73" fmla="*/ 3012440 h 3850640"/>
                  <a:gd name="connsiteX74" fmla="*/ 3708400 w 4409440"/>
                  <a:gd name="connsiteY74" fmla="*/ 3027680 h 3850640"/>
                  <a:gd name="connsiteX75" fmla="*/ 3713480 w 4409440"/>
                  <a:gd name="connsiteY75" fmla="*/ 3042920 h 3850640"/>
                  <a:gd name="connsiteX76" fmla="*/ 3749040 w 4409440"/>
                  <a:gd name="connsiteY76" fmla="*/ 3088640 h 3850640"/>
                  <a:gd name="connsiteX77" fmla="*/ 3754120 w 4409440"/>
                  <a:gd name="connsiteY77" fmla="*/ 3103880 h 3850640"/>
                  <a:gd name="connsiteX78" fmla="*/ 3784600 w 4409440"/>
                  <a:gd name="connsiteY78" fmla="*/ 3149600 h 3850640"/>
                  <a:gd name="connsiteX79" fmla="*/ 3799840 w 4409440"/>
                  <a:gd name="connsiteY79" fmla="*/ 3164840 h 3850640"/>
                  <a:gd name="connsiteX80" fmla="*/ 3845560 w 4409440"/>
                  <a:gd name="connsiteY80" fmla="*/ 3195320 h 3850640"/>
                  <a:gd name="connsiteX81" fmla="*/ 3891280 w 4409440"/>
                  <a:gd name="connsiteY81" fmla="*/ 3205480 h 3850640"/>
                  <a:gd name="connsiteX82" fmla="*/ 3911600 w 4409440"/>
                  <a:gd name="connsiteY82" fmla="*/ 3215640 h 3850640"/>
                  <a:gd name="connsiteX83" fmla="*/ 3952240 w 4409440"/>
                  <a:gd name="connsiteY83" fmla="*/ 3225800 h 3850640"/>
                  <a:gd name="connsiteX84" fmla="*/ 3962400 w 4409440"/>
                  <a:gd name="connsiteY84" fmla="*/ 3241040 h 3850640"/>
                  <a:gd name="connsiteX85" fmla="*/ 3992880 w 4409440"/>
                  <a:gd name="connsiteY85" fmla="*/ 3261360 h 3850640"/>
                  <a:gd name="connsiteX86" fmla="*/ 4023360 w 4409440"/>
                  <a:gd name="connsiteY86" fmla="*/ 3307080 h 3850640"/>
                  <a:gd name="connsiteX87" fmla="*/ 4043680 w 4409440"/>
                  <a:gd name="connsiteY87" fmla="*/ 3368040 h 3850640"/>
                  <a:gd name="connsiteX88" fmla="*/ 4053840 w 4409440"/>
                  <a:gd name="connsiteY88" fmla="*/ 3423920 h 3850640"/>
                  <a:gd name="connsiteX89" fmla="*/ 4058920 w 4409440"/>
                  <a:gd name="connsiteY89" fmla="*/ 3439160 h 3850640"/>
                  <a:gd name="connsiteX90" fmla="*/ 4064000 w 4409440"/>
                  <a:gd name="connsiteY90" fmla="*/ 3469640 h 3850640"/>
                  <a:gd name="connsiteX91" fmla="*/ 4084320 w 4409440"/>
                  <a:gd name="connsiteY91" fmla="*/ 3525520 h 3850640"/>
                  <a:gd name="connsiteX92" fmla="*/ 4089400 w 4409440"/>
                  <a:gd name="connsiteY92" fmla="*/ 3550920 h 3850640"/>
                  <a:gd name="connsiteX93" fmla="*/ 4130040 w 4409440"/>
                  <a:gd name="connsiteY93" fmla="*/ 3611880 h 3850640"/>
                  <a:gd name="connsiteX94" fmla="*/ 4140200 w 4409440"/>
                  <a:gd name="connsiteY94" fmla="*/ 3627120 h 3850640"/>
                  <a:gd name="connsiteX95" fmla="*/ 4155440 w 4409440"/>
                  <a:gd name="connsiteY95" fmla="*/ 3642360 h 3850640"/>
                  <a:gd name="connsiteX96" fmla="*/ 4170680 w 4409440"/>
                  <a:gd name="connsiteY96" fmla="*/ 3667760 h 3850640"/>
                  <a:gd name="connsiteX97" fmla="*/ 4196080 w 4409440"/>
                  <a:gd name="connsiteY97" fmla="*/ 3683000 h 3850640"/>
                  <a:gd name="connsiteX98" fmla="*/ 4206240 w 4409440"/>
                  <a:gd name="connsiteY98" fmla="*/ 3698240 h 3850640"/>
                  <a:gd name="connsiteX99" fmla="*/ 4241800 w 4409440"/>
                  <a:gd name="connsiteY99" fmla="*/ 3738880 h 3850640"/>
                  <a:gd name="connsiteX100" fmla="*/ 4251960 w 4409440"/>
                  <a:gd name="connsiteY100" fmla="*/ 3759200 h 3850640"/>
                  <a:gd name="connsiteX101" fmla="*/ 4267200 w 4409440"/>
                  <a:gd name="connsiteY101" fmla="*/ 3794760 h 3850640"/>
                  <a:gd name="connsiteX102" fmla="*/ 4302760 w 4409440"/>
                  <a:gd name="connsiteY102" fmla="*/ 3815080 h 3850640"/>
                  <a:gd name="connsiteX103" fmla="*/ 4328160 w 4409440"/>
                  <a:gd name="connsiteY103" fmla="*/ 3840480 h 3850640"/>
                  <a:gd name="connsiteX104" fmla="*/ 4358640 w 4409440"/>
                  <a:gd name="connsiteY104" fmla="*/ 3850640 h 3850640"/>
                  <a:gd name="connsiteX105" fmla="*/ 4389120 w 4409440"/>
                  <a:gd name="connsiteY105" fmla="*/ 3845560 h 3850640"/>
                  <a:gd name="connsiteX106" fmla="*/ 4394200 w 4409440"/>
                  <a:gd name="connsiteY106" fmla="*/ 3825240 h 3850640"/>
                  <a:gd name="connsiteX107" fmla="*/ 4409440 w 4409440"/>
                  <a:gd name="connsiteY10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83840 w 4409440"/>
                  <a:gd name="connsiteY30" fmla="*/ 1869440 h 3850640"/>
                  <a:gd name="connsiteX31" fmla="*/ 2794000 w 4409440"/>
                  <a:gd name="connsiteY31" fmla="*/ 1889760 h 3850640"/>
                  <a:gd name="connsiteX32" fmla="*/ 2804160 w 4409440"/>
                  <a:gd name="connsiteY32" fmla="*/ 1905000 h 3850640"/>
                  <a:gd name="connsiteX33" fmla="*/ 2809240 w 4409440"/>
                  <a:gd name="connsiteY33" fmla="*/ 1920240 h 3850640"/>
                  <a:gd name="connsiteX34" fmla="*/ 2824480 w 4409440"/>
                  <a:gd name="connsiteY34" fmla="*/ 1940560 h 3850640"/>
                  <a:gd name="connsiteX35" fmla="*/ 2834640 w 4409440"/>
                  <a:gd name="connsiteY35" fmla="*/ 1955800 h 3850640"/>
                  <a:gd name="connsiteX36" fmla="*/ 2849880 w 4409440"/>
                  <a:gd name="connsiteY36" fmla="*/ 1965960 h 3850640"/>
                  <a:gd name="connsiteX37" fmla="*/ 2860040 w 4409440"/>
                  <a:gd name="connsiteY37" fmla="*/ 1981200 h 3850640"/>
                  <a:gd name="connsiteX38" fmla="*/ 2870200 w 4409440"/>
                  <a:gd name="connsiteY38" fmla="*/ 2001520 h 3850640"/>
                  <a:gd name="connsiteX39" fmla="*/ 2885440 w 4409440"/>
                  <a:gd name="connsiteY39" fmla="*/ 2016760 h 3850640"/>
                  <a:gd name="connsiteX40" fmla="*/ 2890520 w 4409440"/>
                  <a:gd name="connsiteY40" fmla="*/ 2032000 h 3850640"/>
                  <a:gd name="connsiteX41" fmla="*/ 2926080 w 4409440"/>
                  <a:gd name="connsiteY41" fmla="*/ 2072640 h 3850640"/>
                  <a:gd name="connsiteX42" fmla="*/ 2956560 w 4409440"/>
                  <a:gd name="connsiteY42" fmla="*/ 2113280 h 3850640"/>
                  <a:gd name="connsiteX43" fmla="*/ 2966720 w 4409440"/>
                  <a:gd name="connsiteY43" fmla="*/ 2128520 h 3850640"/>
                  <a:gd name="connsiteX44" fmla="*/ 2981960 w 4409440"/>
                  <a:gd name="connsiteY44" fmla="*/ 2143760 h 3850640"/>
                  <a:gd name="connsiteX45" fmla="*/ 2992120 w 4409440"/>
                  <a:gd name="connsiteY45" fmla="*/ 2159000 h 3850640"/>
                  <a:gd name="connsiteX46" fmla="*/ 3007360 w 4409440"/>
                  <a:gd name="connsiteY46" fmla="*/ 2174240 h 3850640"/>
                  <a:gd name="connsiteX47" fmla="*/ 3053080 w 4409440"/>
                  <a:gd name="connsiteY47" fmla="*/ 2225040 h 3850640"/>
                  <a:gd name="connsiteX48" fmla="*/ 3088640 w 4409440"/>
                  <a:gd name="connsiteY48" fmla="*/ 2250440 h 3850640"/>
                  <a:gd name="connsiteX49" fmla="*/ 3124200 w 4409440"/>
                  <a:gd name="connsiteY49" fmla="*/ 2275840 h 3850640"/>
                  <a:gd name="connsiteX50" fmla="*/ 3154680 w 4409440"/>
                  <a:gd name="connsiteY50" fmla="*/ 2316480 h 3850640"/>
                  <a:gd name="connsiteX51" fmla="*/ 3185160 w 4409440"/>
                  <a:gd name="connsiteY51" fmla="*/ 2346960 h 3850640"/>
                  <a:gd name="connsiteX52" fmla="*/ 3195320 w 4409440"/>
                  <a:gd name="connsiteY52" fmla="*/ 2362200 h 3850640"/>
                  <a:gd name="connsiteX53" fmla="*/ 3225800 w 4409440"/>
                  <a:gd name="connsiteY53" fmla="*/ 2382520 h 3850640"/>
                  <a:gd name="connsiteX54" fmla="*/ 3241040 w 4409440"/>
                  <a:gd name="connsiteY54" fmla="*/ 2402840 h 3850640"/>
                  <a:gd name="connsiteX55" fmla="*/ 3271520 w 4409440"/>
                  <a:gd name="connsiteY55" fmla="*/ 2453640 h 3850640"/>
                  <a:gd name="connsiteX56" fmla="*/ 3276600 w 4409440"/>
                  <a:gd name="connsiteY56" fmla="*/ 2468880 h 3850640"/>
                  <a:gd name="connsiteX57" fmla="*/ 3322320 w 4409440"/>
                  <a:gd name="connsiteY57" fmla="*/ 2529840 h 3850640"/>
                  <a:gd name="connsiteX58" fmla="*/ 3342640 w 4409440"/>
                  <a:gd name="connsiteY58" fmla="*/ 2575560 h 3850640"/>
                  <a:gd name="connsiteX59" fmla="*/ 3378200 w 4409440"/>
                  <a:gd name="connsiteY59" fmla="*/ 2616200 h 3850640"/>
                  <a:gd name="connsiteX60" fmla="*/ 3398520 w 4409440"/>
                  <a:gd name="connsiteY60" fmla="*/ 2646680 h 3850640"/>
                  <a:gd name="connsiteX61" fmla="*/ 3403600 w 4409440"/>
                  <a:gd name="connsiteY61" fmla="*/ 2667000 h 3850640"/>
                  <a:gd name="connsiteX62" fmla="*/ 3439160 w 4409440"/>
                  <a:gd name="connsiteY62" fmla="*/ 2702560 h 3850640"/>
                  <a:gd name="connsiteX63" fmla="*/ 3454400 w 4409440"/>
                  <a:gd name="connsiteY63" fmla="*/ 2727960 h 3850640"/>
                  <a:gd name="connsiteX64" fmla="*/ 3489960 w 4409440"/>
                  <a:gd name="connsiteY64" fmla="*/ 2763520 h 3850640"/>
                  <a:gd name="connsiteX65" fmla="*/ 3535680 w 4409440"/>
                  <a:gd name="connsiteY65" fmla="*/ 2829560 h 3850640"/>
                  <a:gd name="connsiteX66" fmla="*/ 3550920 w 4409440"/>
                  <a:gd name="connsiteY66" fmla="*/ 2839720 h 3850640"/>
                  <a:gd name="connsiteX67" fmla="*/ 3576320 w 4409440"/>
                  <a:gd name="connsiteY67" fmla="*/ 2865120 h 3850640"/>
                  <a:gd name="connsiteX68" fmla="*/ 3591560 w 4409440"/>
                  <a:gd name="connsiteY68" fmla="*/ 2870200 h 3850640"/>
                  <a:gd name="connsiteX69" fmla="*/ 3606800 w 4409440"/>
                  <a:gd name="connsiteY69" fmla="*/ 2880360 h 3850640"/>
                  <a:gd name="connsiteX70" fmla="*/ 3652520 w 4409440"/>
                  <a:gd name="connsiteY70" fmla="*/ 2941320 h 3850640"/>
                  <a:gd name="connsiteX71" fmla="*/ 3672840 w 4409440"/>
                  <a:gd name="connsiteY71" fmla="*/ 2961640 h 3850640"/>
                  <a:gd name="connsiteX72" fmla="*/ 3693160 w 4409440"/>
                  <a:gd name="connsiteY72" fmla="*/ 3012440 h 3850640"/>
                  <a:gd name="connsiteX73" fmla="*/ 3708400 w 4409440"/>
                  <a:gd name="connsiteY73" fmla="*/ 3027680 h 3850640"/>
                  <a:gd name="connsiteX74" fmla="*/ 3713480 w 4409440"/>
                  <a:gd name="connsiteY74" fmla="*/ 3042920 h 3850640"/>
                  <a:gd name="connsiteX75" fmla="*/ 3749040 w 4409440"/>
                  <a:gd name="connsiteY75" fmla="*/ 3088640 h 3850640"/>
                  <a:gd name="connsiteX76" fmla="*/ 3754120 w 4409440"/>
                  <a:gd name="connsiteY76" fmla="*/ 3103880 h 3850640"/>
                  <a:gd name="connsiteX77" fmla="*/ 3784600 w 4409440"/>
                  <a:gd name="connsiteY77" fmla="*/ 3149600 h 3850640"/>
                  <a:gd name="connsiteX78" fmla="*/ 3799840 w 4409440"/>
                  <a:gd name="connsiteY78" fmla="*/ 3164840 h 3850640"/>
                  <a:gd name="connsiteX79" fmla="*/ 3845560 w 4409440"/>
                  <a:gd name="connsiteY79" fmla="*/ 3195320 h 3850640"/>
                  <a:gd name="connsiteX80" fmla="*/ 3891280 w 4409440"/>
                  <a:gd name="connsiteY80" fmla="*/ 3205480 h 3850640"/>
                  <a:gd name="connsiteX81" fmla="*/ 3911600 w 4409440"/>
                  <a:gd name="connsiteY81" fmla="*/ 3215640 h 3850640"/>
                  <a:gd name="connsiteX82" fmla="*/ 3952240 w 4409440"/>
                  <a:gd name="connsiteY82" fmla="*/ 3225800 h 3850640"/>
                  <a:gd name="connsiteX83" fmla="*/ 3962400 w 4409440"/>
                  <a:gd name="connsiteY83" fmla="*/ 3241040 h 3850640"/>
                  <a:gd name="connsiteX84" fmla="*/ 3992880 w 4409440"/>
                  <a:gd name="connsiteY84" fmla="*/ 3261360 h 3850640"/>
                  <a:gd name="connsiteX85" fmla="*/ 4023360 w 4409440"/>
                  <a:gd name="connsiteY85" fmla="*/ 3307080 h 3850640"/>
                  <a:gd name="connsiteX86" fmla="*/ 4043680 w 4409440"/>
                  <a:gd name="connsiteY86" fmla="*/ 3368040 h 3850640"/>
                  <a:gd name="connsiteX87" fmla="*/ 4053840 w 4409440"/>
                  <a:gd name="connsiteY87" fmla="*/ 3423920 h 3850640"/>
                  <a:gd name="connsiteX88" fmla="*/ 4058920 w 4409440"/>
                  <a:gd name="connsiteY88" fmla="*/ 3439160 h 3850640"/>
                  <a:gd name="connsiteX89" fmla="*/ 4064000 w 4409440"/>
                  <a:gd name="connsiteY89" fmla="*/ 3469640 h 3850640"/>
                  <a:gd name="connsiteX90" fmla="*/ 4084320 w 4409440"/>
                  <a:gd name="connsiteY90" fmla="*/ 3525520 h 3850640"/>
                  <a:gd name="connsiteX91" fmla="*/ 4089400 w 4409440"/>
                  <a:gd name="connsiteY91" fmla="*/ 3550920 h 3850640"/>
                  <a:gd name="connsiteX92" fmla="*/ 4130040 w 4409440"/>
                  <a:gd name="connsiteY92" fmla="*/ 3611880 h 3850640"/>
                  <a:gd name="connsiteX93" fmla="*/ 4140200 w 4409440"/>
                  <a:gd name="connsiteY93" fmla="*/ 3627120 h 3850640"/>
                  <a:gd name="connsiteX94" fmla="*/ 4155440 w 4409440"/>
                  <a:gd name="connsiteY94" fmla="*/ 3642360 h 3850640"/>
                  <a:gd name="connsiteX95" fmla="*/ 4170680 w 4409440"/>
                  <a:gd name="connsiteY95" fmla="*/ 3667760 h 3850640"/>
                  <a:gd name="connsiteX96" fmla="*/ 4196080 w 4409440"/>
                  <a:gd name="connsiteY96" fmla="*/ 3683000 h 3850640"/>
                  <a:gd name="connsiteX97" fmla="*/ 4206240 w 4409440"/>
                  <a:gd name="connsiteY97" fmla="*/ 3698240 h 3850640"/>
                  <a:gd name="connsiteX98" fmla="*/ 4241800 w 4409440"/>
                  <a:gd name="connsiteY98" fmla="*/ 3738880 h 3850640"/>
                  <a:gd name="connsiteX99" fmla="*/ 4251960 w 4409440"/>
                  <a:gd name="connsiteY99" fmla="*/ 3759200 h 3850640"/>
                  <a:gd name="connsiteX100" fmla="*/ 4267200 w 4409440"/>
                  <a:gd name="connsiteY100" fmla="*/ 3794760 h 3850640"/>
                  <a:gd name="connsiteX101" fmla="*/ 4302760 w 4409440"/>
                  <a:gd name="connsiteY101" fmla="*/ 3815080 h 3850640"/>
                  <a:gd name="connsiteX102" fmla="*/ 4328160 w 4409440"/>
                  <a:gd name="connsiteY102" fmla="*/ 3840480 h 3850640"/>
                  <a:gd name="connsiteX103" fmla="*/ 4358640 w 4409440"/>
                  <a:gd name="connsiteY103" fmla="*/ 3850640 h 3850640"/>
                  <a:gd name="connsiteX104" fmla="*/ 4389120 w 4409440"/>
                  <a:gd name="connsiteY104" fmla="*/ 3845560 h 3850640"/>
                  <a:gd name="connsiteX105" fmla="*/ 4394200 w 4409440"/>
                  <a:gd name="connsiteY105" fmla="*/ 3825240 h 3850640"/>
                  <a:gd name="connsiteX106" fmla="*/ 4409440 w 4409440"/>
                  <a:gd name="connsiteY10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94000 w 4409440"/>
                  <a:gd name="connsiteY30" fmla="*/ 1889760 h 3850640"/>
                  <a:gd name="connsiteX31" fmla="*/ 2804160 w 4409440"/>
                  <a:gd name="connsiteY31" fmla="*/ 1905000 h 3850640"/>
                  <a:gd name="connsiteX32" fmla="*/ 2809240 w 4409440"/>
                  <a:gd name="connsiteY32" fmla="*/ 1920240 h 3850640"/>
                  <a:gd name="connsiteX33" fmla="*/ 2824480 w 4409440"/>
                  <a:gd name="connsiteY33" fmla="*/ 1940560 h 3850640"/>
                  <a:gd name="connsiteX34" fmla="*/ 2834640 w 4409440"/>
                  <a:gd name="connsiteY34" fmla="*/ 1955800 h 3850640"/>
                  <a:gd name="connsiteX35" fmla="*/ 2849880 w 4409440"/>
                  <a:gd name="connsiteY35" fmla="*/ 1965960 h 3850640"/>
                  <a:gd name="connsiteX36" fmla="*/ 2860040 w 4409440"/>
                  <a:gd name="connsiteY36" fmla="*/ 1981200 h 3850640"/>
                  <a:gd name="connsiteX37" fmla="*/ 2870200 w 4409440"/>
                  <a:gd name="connsiteY37" fmla="*/ 2001520 h 3850640"/>
                  <a:gd name="connsiteX38" fmla="*/ 2885440 w 4409440"/>
                  <a:gd name="connsiteY38" fmla="*/ 2016760 h 3850640"/>
                  <a:gd name="connsiteX39" fmla="*/ 2890520 w 4409440"/>
                  <a:gd name="connsiteY39" fmla="*/ 2032000 h 3850640"/>
                  <a:gd name="connsiteX40" fmla="*/ 2926080 w 4409440"/>
                  <a:gd name="connsiteY40" fmla="*/ 2072640 h 3850640"/>
                  <a:gd name="connsiteX41" fmla="*/ 2956560 w 4409440"/>
                  <a:gd name="connsiteY41" fmla="*/ 2113280 h 3850640"/>
                  <a:gd name="connsiteX42" fmla="*/ 2966720 w 4409440"/>
                  <a:gd name="connsiteY42" fmla="*/ 2128520 h 3850640"/>
                  <a:gd name="connsiteX43" fmla="*/ 2981960 w 4409440"/>
                  <a:gd name="connsiteY43" fmla="*/ 2143760 h 3850640"/>
                  <a:gd name="connsiteX44" fmla="*/ 2992120 w 4409440"/>
                  <a:gd name="connsiteY44" fmla="*/ 2159000 h 3850640"/>
                  <a:gd name="connsiteX45" fmla="*/ 3007360 w 4409440"/>
                  <a:gd name="connsiteY45" fmla="*/ 2174240 h 3850640"/>
                  <a:gd name="connsiteX46" fmla="*/ 3053080 w 4409440"/>
                  <a:gd name="connsiteY46" fmla="*/ 2225040 h 3850640"/>
                  <a:gd name="connsiteX47" fmla="*/ 3088640 w 4409440"/>
                  <a:gd name="connsiteY47" fmla="*/ 2250440 h 3850640"/>
                  <a:gd name="connsiteX48" fmla="*/ 3124200 w 4409440"/>
                  <a:gd name="connsiteY48" fmla="*/ 2275840 h 3850640"/>
                  <a:gd name="connsiteX49" fmla="*/ 3154680 w 4409440"/>
                  <a:gd name="connsiteY49" fmla="*/ 2316480 h 3850640"/>
                  <a:gd name="connsiteX50" fmla="*/ 3185160 w 4409440"/>
                  <a:gd name="connsiteY50" fmla="*/ 2346960 h 3850640"/>
                  <a:gd name="connsiteX51" fmla="*/ 3195320 w 4409440"/>
                  <a:gd name="connsiteY51" fmla="*/ 2362200 h 3850640"/>
                  <a:gd name="connsiteX52" fmla="*/ 3225800 w 4409440"/>
                  <a:gd name="connsiteY52" fmla="*/ 2382520 h 3850640"/>
                  <a:gd name="connsiteX53" fmla="*/ 3241040 w 4409440"/>
                  <a:gd name="connsiteY53" fmla="*/ 2402840 h 3850640"/>
                  <a:gd name="connsiteX54" fmla="*/ 3271520 w 4409440"/>
                  <a:gd name="connsiteY54" fmla="*/ 2453640 h 3850640"/>
                  <a:gd name="connsiteX55" fmla="*/ 3276600 w 4409440"/>
                  <a:gd name="connsiteY55" fmla="*/ 2468880 h 3850640"/>
                  <a:gd name="connsiteX56" fmla="*/ 3322320 w 4409440"/>
                  <a:gd name="connsiteY56" fmla="*/ 2529840 h 3850640"/>
                  <a:gd name="connsiteX57" fmla="*/ 3342640 w 4409440"/>
                  <a:gd name="connsiteY57" fmla="*/ 2575560 h 3850640"/>
                  <a:gd name="connsiteX58" fmla="*/ 3378200 w 4409440"/>
                  <a:gd name="connsiteY58" fmla="*/ 2616200 h 3850640"/>
                  <a:gd name="connsiteX59" fmla="*/ 3398520 w 4409440"/>
                  <a:gd name="connsiteY59" fmla="*/ 2646680 h 3850640"/>
                  <a:gd name="connsiteX60" fmla="*/ 3403600 w 4409440"/>
                  <a:gd name="connsiteY60" fmla="*/ 2667000 h 3850640"/>
                  <a:gd name="connsiteX61" fmla="*/ 3439160 w 4409440"/>
                  <a:gd name="connsiteY61" fmla="*/ 2702560 h 3850640"/>
                  <a:gd name="connsiteX62" fmla="*/ 3454400 w 4409440"/>
                  <a:gd name="connsiteY62" fmla="*/ 2727960 h 3850640"/>
                  <a:gd name="connsiteX63" fmla="*/ 3489960 w 4409440"/>
                  <a:gd name="connsiteY63" fmla="*/ 2763520 h 3850640"/>
                  <a:gd name="connsiteX64" fmla="*/ 3535680 w 4409440"/>
                  <a:gd name="connsiteY64" fmla="*/ 2829560 h 3850640"/>
                  <a:gd name="connsiteX65" fmla="*/ 3550920 w 4409440"/>
                  <a:gd name="connsiteY65" fmla="*/ 2839720 h 3850640"/>
                  <a:gd name="connsiteX66" fmla="*/ 3576320 w 4409440"/>
                  <a:gd name="connsiteY66" fmla="*/ 2865120 h 3850640"/>
                  <a:gd name="connsiteX67" fmla="*/ 3591560 w 4409440"/>
                  <a:gd name="connsiteY67" fmla="*/ 2870200 h 3850640"/>
                  <a:gd name="connsiteX68" fmla="*/ 3606800 w 4409440"/>
                  <a:gd name="connsiteY68" fmla="*/ 2880360 h 3850640"/>
                  <a:gd name="connsiteX69" fmla="*/ 3652520 w 4409440"/>
                  <a:gd name="connsiteY69" fmla="*/ 2941320 h 3850640"/>
                  <a:gd name="connsiteX70" fmla="*/ 3672840 w 4409440"/>
                  <a:gd name="connsiteY70" fmla="*/ 2961640 h 3850640"/>
                  <a:gd name="connsiteX71" fmla="*/ 3693160 w 4409440"/>
                  <a:gd name="connsiteY71" fmla="*/ 3012440 h 3850640"/>
                  <a:gd name="connsiteX72" fmla="*/ 3708400 w 4409440"/>
                  <a:gd name="connsiteY72" fmla="*/ 3027680 h 3850640"/>
                  <a:gd name="connsiteX73" fmla="*/ 3713480 w 4409440"/>
                  <a:gd name="connsiteY73" fmla="*/ 3042920 h 3850640"/>
                  <a:gd name="connsiteX74" fmla="*/ 3749040 w 4409440"/>
                  <a:gd name="connsiteY74" fmla="*/ 3088640 h 3850640"/>
                  <a:gd name="connsiteX75" fmla="*/ 3754120 w 4409440"/>
                  <a:gd name="connsiteY75" fmla="*/ 3103880 h 3850640"/>
                  <a:gd name="connsiteX76" fmla="*/ 3784600 w 4409440"/>
                  <a:gd name="connsiteY76" fmla="*/ 3149600 h 3850640"/>
                  <a:gd name="connsiteX77" fmla="*/ 3799840 w 4409440"/>
                  <a:gd name="connsiteY77" fmla="*/ 3164840 h 3850640"/>
                  <a:gd name="connsiteX78" fmla="*/ 3845560 w 4409440"/>
                  <a:gd name="connsiteY78" fmla="*/ 3195320 h 3850640"/>
                  <a:gd name="connsiteX79" fmla="*/ 3891280 w 4409440"/>
                  <a:gd name="connsiteY79" fmla="*/ 3205480 h 3850640"/>
                  <a:gd name="connsiteX80" fmla="*/ 3911600 w 4409440"/>
                  <a:gd name="connsiteY80" fmla="*/ 3215640 h 3850640"/>
                  <a:gd name="connsiteX81" fmla="*/ 3952240 w 4409440"/>
                  <a:gd name="connsiteY81" fmla="*/ 3225800 h 3850640"/>
                  <a:gd name="connsiteX82" fmla="*/ 3962400 w 4409440"/>
                  <a:gd name="connsiteY82" fmla="*/ 3241040 h 3850640"/>
                  <a:gd name="connsiteX83" fmla="*/ 3992880 w 4409440"/>
                  <a:gd name="connsiteY83" fmla="*/ 3261360 h 3850640"/>
                  <a:gd name="connsiteX84" fmla="*/ 4023360 w 4409440"/>
                  <a:gd name="connsiteY84" fmla="*/ 3307080 h 3850640"/>
                  <a:gd name="connsiteX85" fmla="*/ 4043680 w 4409440"/>
                  <a:gd name="connsiteY85" fmla="*/ 3368040 h 3850640"/>
                  <a:gd name="connsiteX86" fmla="*/ 4053840 w 4409440"/>
                  <a:gd name="connsiteY86" fmla="*/ 3423920 h 3850640"/>
                  <a:gd name="connsiteX87" fmla="*/ 4058920 w 4409440"/>
                  <a:gd name="connsiteY87" fmla="*/ 3439160 h 3850640"/>
                  <a:gd name="connsiteX88" fmla="*/ 4064000 w 4409440"/>
                  <a:gd name="connsiteY88" fmla="*/ 3469640 h 3850640"/>
                  <a:gd name="connsiteX89" fmla="*/ 4084320 w 4409440"/>
                  <a:gd name="connsiteY89" fmla="*/ 3525520 h 3850640"/>
                  <a:gd name="connsiteX90" fmla="*/ 4089400 w 4409440"/>
                  <a:gd name="connsiteY90" fmla="*/ 3550920 h 3850640"/>
                  <a:gd name="connsiteX91" fmla="*/ 4130040 w 4409440"/>
                  <a:gd name="connsiteY91" fmla="*/ 3611880 h 3850640"/>
                  <a:gd name="connsiteX92" fmla="*/ 4140200 w 4409440"/>
                  <a:gd name="connsiteY92" fmla="*/ 3627120 h 3850640"/>
                  <a:gd name="connsiteX93" fmla="*/ 4155440 w 4409440"/>
                  <a:gd name="connsiteY93" fmla="*/ 3642360 h 3850640"/>
                  <a:gd name="connsiteX94" fmla="*/ 4170680 w 4409440"/>
                  <a:gd name="connsiteY94" fmla="*/ 3667760 h 3850640"/>
                  <a:gd name="connsiteX95" fmla="*/ 4196080 w 4409440"/>
                  <a:gd name="connsiteY95" fmla="*/ 3683000 h 3850640"/>
                  <a:gd name="connsiteX96" fmla="*/ 4206240 w 4409440"/>
                  <a:gd name="connsiteY96" fmla="*/ 3698240 h 3850640"/>
                  <a:gd name="connsiteX97" fmla="*/ 4241800 w 4409440"/>
                  <a:gd name="connsiteY97" fmla="*/ 3738880 h 3850640"/>
                  <a:gd name="connsiteX98" fmla="*/ 4251960 w 4409440"/>
                  <a:gd name="connsiteY98" fmla="*/ 3759200 h 3850640"/>
                  <a:gd name="connsiteX99" fmla="*/ 4267200 w 4409440"/>
                  <a:gd name="connsiteY99" fmla="*/ 3794760 h 3850640"/>
                  <a:gd name="connsiteX100" fmla="*/ 4302760 w 4409440"/>
                  <a:gd name="connsiteY100" fmla="*/ 3815080 h 3850640"/>
                  <a:gd name="connsiteX101" fmla="*/ 4328160 w 4409440"/>
                  <a:gd name="connsiteY101" fmla="*/ 3840480 h 3850640"/>
                  <a:gd name="connsiteX102" fmla="*/ 4358640 w 4409440"/>
                  <a:gd name="connsiteY102" fmla="*/ 3850640 h 3850640"/>
                  <a:gd name="connsiteX103" fmla="*/ 4389120 w 4409440"/>
                  <a:gd name="connsiteY103" fmla="*/ 3845560 h 3850640"/>
                  <a:gd name="connsiteX104" fmla="*/ 4394200 w 4409440"/>
                  <a:gd name="connsiteY104" fmla="*/ 3825240 h 3850640"/>
                  <a:gd name="connsiteX105" fmla="*/ 4409440 w 4409440"/>
                  <a:gd name="connsiteY10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94000 w 4409440"/>
                  <a:gd name="connsiteY30" fmla="*/ 1889760 h 3850640"/>
                  <a:gd name="connsiteX31" fmla="*/ 2804160 w 4409440"/>
                  <a:gd name="connsiteY31" fmla="*/ 1905000 h 3850640"/>
                  <a:gd name="connsiteX32" fmla="*/ 2809240 w 4409440"/>
                  <a:gd name="connsiteY32" fmla="*/ 1920240 h 3850640"/>
                  <a:gd name="connsiteX33" fmla="*/ 2824480 w 4409440"/>
                  <a:gd name="connsiteY33" fmla="*/ 1940560 h 3850640"/>
                  <a:gd name="connsiteX34" fmla="*/ 2834640 w 4409440"/>
                  <a:gd name="connsiteY34" fmla="*/ 1955800 h 3850640"/>
                  <a:gd name="connsiteX35" fmla="*/ 2849880 w 4409440"/>
                  <a:gd name="connsiteY35" fmla="*/ 1965960 h 3850640"/>
                  <a:gd name="connsiteX36" fmla="*/ 2860040 w 4409440"/>
                  <a:gd name="connsiteY36" fmla="*/ 1981200 h 3850640"/>
                  <a:gd name="connsiteX37" fmla="*/ 2870200 w 4409440"/>
                  <a:gd name="connsiteY37" fmla="*/ 2001520 h 3850640"/>
                  <a:gd name="connsiteX38" fmla="*/ 2885440 w 4409440"/>
                  <a:gd name="connsiteY38" fmla="*/ 2016760 h 3850640"/>
                  <a:gd name="connsiteX39" fmla="*/ 2926080 w 4409440"/>
                  <a:gd name="connsiteY39" fmla="*/ 2072640 h 3850640"/>
                  <a:gd name="connsiteX40" fmla="*/ 2956560 w 4409440"/>
                  <a:gd name="connsiteY40" fmla="*/ 2113280 h 3850640"/>
                  <a:gd name="connsiteX41" fmla="*/ 2966720 w 4409440"/>
                  <a:gd name="connsiteY41" fmla="*/ 2128520 h 3850640"/>
                  <a:gd name="connsiteX42" fmla="*/ 2981960 w 4409440"/>
                  <a:gd name="connsiteY42" fmla="*/ 2143760 h 3850640"/>
                  <a:gd name="connsiteX43" fmla="*/ 2992120 w 4409440"/>
                  <a:gd name="connsiteY43" fmla="*/ 2159000 h 3850640"/>
                  <a:gd name="connsiteX44" fmla="*/ 3007360 w 4409440"/>
                  <a:gd name="connsiteY44" fmla="*/ 2174240 h 3850640"/>
                  <a:gd name="connsiteX45" fmla="*/ 3053080 w 4409440"/>
                  <a:gd name="connsiteY45" fmla="*/ 2225040 h 3850640"/>
                  <a:gd name="connsiteX46" fmla="*/ 3088640 w 4409440"/>
                  <a:gd name="connsiteY46" fmla="*/ 2250440 h 3850640"/>
                  <a:gd name="connsiteX47" fmla="*/ 3124200 w 4409440"/>
                  <a:gd name="connsiteY47" fmla="*/ 2275840 h 3850640"/>
                  <a:gd name="connsiteX48" fmla="*/ 3154680 w 4409440"/>
                  <a:gd name="connsiteY48" fmla="*/ 2316480 h 3850640"/>
                  <a:gd name="connsiteX49" fmla="*/ 3185160 w 4409440"/>
                  <a:gd name="connsiteY49" fmla="*/ 2346960 h 3850640"/>
                  <a:gd name="connsiteX50" fmla="*/ 3195320 w 4409440"/>
                  <a:gd name="connsiteY50" fmla="*/ 2362200 h 3850640"/>
                  <a:gd name="connsiteX51" fmla="*/ 3225800 w 4409440"/>
                  <a:gd name="connsiteY51" fmla="*/ 2382520 h 3850640"/>
                  <a:gd name="connsiteX52" fmla="*/ 3241040 w 4409440"/>
                  <a:gd name="connsiteY52" fmla="*/ 2402840 h 3850640"/>
                  <a:gd name="connsiteX53" fmla="*/ 3271520 w 4409440"/>
                  <a:gd name="connsiteY53" fmla="*/ 2453640 h 3850640"/>
                  <a:gd name="connsiteX54" fmla="*/ 3276600 w 4409440"/>
                  <a:gd name="connsiteY54" fmla="*/ 2468880 h 3850640"/>
                  <a:gd name="connsiteX55" fmla="*/ 3322320 w 4409440"/>
                  <a:gd name="connsiteY55" fmla="*/ 2529840 h 3850640"/>
                  <a:gd name="connsiteX56" fmla="*/ 3342640 w 4409440"/>
                  <a:gd name="connsiteY56" fmla="*/ 2575560 h 3850640"/>
                  <a:gd name="connsiteX57" fmla="*/ 3378200 w 4409440"/>
                  <a:gd name="connsiteY57" fmla="*/ 2616200 h 3850640"/>
                  <a:gd name="connsiteX58" fmla="*/ 3398520 w 4409440"/>
                  <a:gd name="connsiteY58" fmla="*/ 2646680 h 3850640"/>
                  <a:gd name="connsiteX59" fmla="*/ 3403600 w 4409440"/>
                  <a:gd name="connsiteY59" fmla="*/ 2667000 h 3850640"/>
                  <a:gd name="connsiteX60" fmla="*/ 3439160 w 4409440"/>
                  <a:gd name="connsiteY60" fmla="*/ 2702560 h 3850640"/>
                  <a:gd name="connsiteX61" fmla="*/ 3454400 w 4409440"/>
                  <a:gd name="connsiteY61" fmla="*/ 2727960 h 3850640"/>
                  <a:gd name="connsiteX62" fmla="*/ 3489960 w 4409440"/>
                  <a:gd name="connsiteY62" fmla="*/ 2763520 h 3850640"/>
                  <a:gd name="connsiteX63" fmla="*/ 3535680 w 4409440"/>
                  <a:gd name="connsiteY63" fmla="*/ 2829560 h 3850640"/>
                  <a:gd name="connsiteX64" fmla="*/ 3550920 w 4409440"/>
                  <a:gd name="connsiteY64" fmla="*/ 2839720 h 3850640"/>
                  <a:gd name="connsiteX65" fmla="*/ 3576320 w 4409440"/>
                  <a:gd name="connsiteY65" fmla="*/ 2865120 h 3850640"/>
                  <a:gd name="connsiteX66" fmla="*/ 3591560 w 4409440"/>
                  <a:gd name="connsiteY66" fmla="*/ 2870200 h 3850640"/>
                  <a:gd name="connsiteX67" fmla="*/ 3606800 w 4409440"/>
                  <a:gd name="connsiteY67" fmla="*/ 2880360 h 3850640"/>
                  <a:gd name="connsiteX68" fmla="*/ 3652520 w 4409440"/>
                  <a:gd name="connsiteY68" fmla="*/ 2941320 h 3850640"/>
                  <a:gd name="connsiteX69" fmla="*/ 3672840 w 4409440"/>
                  <a:gd name="connsiteY69" fmla="*/ 2961640 h 3850640"/>
                  <a:gd name="connsiteX70" fmla="*/ 3693160 w 4409440"/>
                  <a:gd name="connsiteY70" fmla="*/ 3012440 h 3850640"/>
                  <a:gd name="connsiteX71" fmla="*/ 3708400 w 4409440"/>
                  <a:gd name="connsiteY71" fmla="*/ 3027680 h 3850640"/>
                  <a:gd name="connsiteX72" fmla="*/ 3713480 w 4409440"/>
                  <a:gd name="connsiteY72" fmla="*/ 3042920 h 3850640"/>
                  <a:gd name="connsiteX73" fmla="*/ 3749040 w 4409440"/>
                  <a:gd name="connsiteY73" fmla="*/ 3088640 h 3850640"/>
                  <a:gd name="connsiteX74" fmla="*/ 3754120 w 4409440"/>
                  <a:gd name="connsiteY74" fmla="*/ 3103880 h 3850640"/>
                  <a:gd name="connsiteX75" fmla="*/ 3784600 w 4409440"/>
                  <a:gd name="connsiteY75" fmla="*/ 3149600 h 3850640"/>
                  <a:gd name="connsiteX76" fmla="*/ 3799840 w 4409440"/>
                  <a:gd name="connsiteY76" fmla="*/ 3164840 h 3850640"/>
                  <a:gd name="connsiteX77" fmla="*/ 3845560 w 4409440"/>
                  <a:gd name="connsiteY77" fmla="*/ 3195320 h 3850640"/>
                  <a:gd name="connsiteX78" fmla="*/ 3891280 w 4409440"/>
                  <a:gd name="connsiteY78" fmla="*/ 3205480 h 3850640"/>
                  <a:gd name="connsiteX79" fmla="*/ 3911600 w 4409440"/>
                  <a:gd name="connsiteY79" fmla="*/ 3215640 h 3850640"/>
                  <a:gd name="connsiteX80" fmla="*/ 3952240 w 4409440"/>
                  <a:gd name="connsiteY80" fmla="*/ 3225800 h 3850640"/>
                  <a:gd name="connsiteX81" fmla="*/ 3962400 w 4409440"/>
                  <a:gd name="connsiteY81" fmla="*/ 3241040 h 3850640"/>
                  <a:gd name="connsiteX82" fmla="*/ 3992880 w 4409440"/>
                  <a:gd name="connsiteY82" fmla="*/ 3261360 h 3850640"/>
                  <a:gd name="connsiteX83" fmla="*/ 4023360 w 4409440"/>
                  <a:gd name="connsiteY83" fmla="*/ 3307080 h 3850640"/>
                  <a:gd name="connsiteX84" fmla="*/ 4043680 w 4409440"/>
                  <a:gd name="connsiteY84" fmla="*/ 3368040 h 3850640"/>
                  <a:gd name="connsiteX85" fmla="*/ 4053840 w 4409440"/>
                  <a:gd name="connsiteY85" fmla="*/ 3423920 h 3850640"/>
                  <a:gd name="connsiteX86" fmla="*/ 4058920 w 4409440"/>
                  <a:gd name="connsiteY86" fmla="*/ 3439160 h 3850640"/>
                  <a:gd name="connsiteX87" fmla="*/ 4064000 w 4409440"/>
                  <a:gd name="connsiteY87" fmla="*/ 3469640 h 3850640"/>
                  <a:gd name="connsiteX88" fmla="*/ 4084320 w 4409440"/>
                  <a:gd name="connsiteY88" fmla="*/ 3525520 h 3850640"/>
                  <a:gd name="connsiteX89" fmla="*/ 4089400 w 4409440"/>
                  <a:gd name="connsiteY89" fmla="*/ 3550920 h 3850640"/>
                  <a:gd name="connsiteX90" fmla="*/ 4130040 w 4409440"/>
                  <a:gd name="connsiteY90" fmla="*/ 3611880 h 3850640"/>
                  <a:gd name="connsiteX91" fmla="*/ 4140200 w 4409440"/>
                  <a:gd name="connsiteY91" fmla="*/ 3627120 h 3850640"/>
                  <a:gd name="connsiteX92" fmla="*/ 4155440 w 4409440"/>
                  <a:gd name="connsiteY92" fmla="*/ 3642360 h 3850640"/>
                  <a:gd name="connsiteX93" fmla="*/ 4170680 w 4409440"/>
                  <a:gd name="connsiteY93" fmla="*/ 3667760 h 3850640"/>
                  <a:gd name="connsiteX94" fmla="*/ 4196080 w 4409440"/>
                  <a:gd name="connsiteY94" fmla="*/ 3683000 h 3850640"/>
                  <a:gd name="connsiteX95" fmla="*/ 4206240 w 4409440"/>
                  <a:gd name="connsiteY95" fmla="*/ 3698240 h 3850640"/>
                  <a:gd name="connsiteX96" fmla="*/ 4241800 w 4409440"/>
                  <a:gd name="connsiteY96" fmla="*/ 3738880 h 3850640"/>
                  <a:gd name="connsiteX97" fmla="*/ 4251960 w 4409440"/>
                  <a:gd name="connsiteY97" fmla="*/ 3759200 h 3850640"/>
                  <a:gd name="connsiteX98" fmla="*/ 4267200 w 4409440"/>
                  <a:gd name="connsiteY98" fmla="*/ 3794760 h 3850640"/>
                  <a:gd name="connsiteX99" fmla="*/ 4302760 w 4409440"/>
                  <a:gd name="connsiteY99" fmla="*/ 3815080 h 3850640"/>
                  <a:gd name="connsiteX100" fmla="*/ 4328160 w 4409440"/>
                  <a:gd name="connsiteY100" fmla="*/ 3840480 h 3850640"/>
                  <a:gd name="connsiteX101" fmla="*/ 4358640 w 4409440"/>
                  <a:gd name="connsiteY101" fmla="*/ 3850640 h 3850640"/>
                  <a:gd name="connsiteX102" fmla="*/ 4389120 w 4409440"/>
                  <a:gd name="connsiteY102" fmla="*/ 3845560 h 3850640"/>
                  <a:gd name="connsiteX103" fmla="*/ 4394200 w 4409440"/>
                  <a:gd name="connsiteY103" fmla="*/ 3825240 h 3850640"/>
                  <a:gd name="connsiteX104" fmla="*/ 4409440 w 4409440"/>
                  <a:gd name="connsiteY10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94000 w 4409440"/>
                  <a:gd name="connsiteY30" fmla="*/ 1889760 h 3850640"/>
                  <a:gd name="connsiteX31" fmla="*/ 2804160 w 4409440"/>
                  <a:gd name="connsiteY31" fmla="*/ 1905000 h 3850640"/>
                  <a:gd name="connsiteX32" fmla="*/ 2809240 w 4409440"/>
                  <a:gd name="connsiteY32" fmla="*/ 1920240 h 3850640"/>
                  <a:gd name="connsiteX33" fmla="*/ 2824480 w 4409440"/>
                  <a:gd name="connsiteY33" fmla="*/ 1940560 h 3850640"/>
                  <a:gd name="connsiteX34" fmla="*/ 2834640 w 4409440"/>
                  <a:gd name="connsiteY34" fmla="*/ 1955800 h 3850640"/>
                  <a:gd name="connsiteX35" fmla="*/ 2860040 w 4409440"/>
                  <a:gd name="connsiteY35" fmla="*/ 1981200 h 3850640"/>
                  <a:gd name="connsiteX36" fmla="*/ 2870200 w 4409440"/>
                  <a:gd name="connsiteY36" fmla="*/ 2001520 h 3850640"/>
                  <a:gd name="connsiteX37" fmla="*/ 2885440 w 4409440"/>
                  <a:gd name="connsiteY37" fmla="*/ 2016760 h 3850640"/>
                  <a:gd name="connsiteX38" fmla="*/ 2926080 w 4409440"/>
                  <a:gd name="connsiteY38" fmla="*/ 2072640 h 3850640"/>
                  <a:gd name="connsiteX39" fmla="*/ 2956560 w 4409440"/>
                  <a:gd name="connsiteY39" fmla="*/ 2113280 h 3850640"/>
                  <a:gd name="connsiteX40" fmla="*/ 2966720 w 4409440"/>
                  <a:gd name="connsiteY40" fmla="*/ 2128520 h 3850640"/>
                  <a:gd name="connsiteX41" fmla="*/ 2981960 w 4409440"/>
                  <a:gd name="connsiteY41" fmla="*/ 2143760 h 3850640"/>
                  <a:gd name="connsiteX42" fmla="*/ 2992120 w 4409440"/>
                  <a:gd name="connsiteY42" fmla="*/ 2159000 h 3850640"/>
                  <a:gd name="connsiteX43" fmla="*/ 3007360 w 4409440"/>
                  <a:gd name="connsiteY43" fmla="*/ 2174240 h 3850640"/>
                  <a:gd name="connsiteX44" fmla="*/ 3053080 w 4409440"/>
                  <a:gd name="connsiteY44" fmla="*/ 2225040 h 3850640"/>
                  <a:gd name="connsiteX45" fmla="*/ 3088640 w 4409440"/>
                  <a:gd name="connsiteY45" fmla="*/ 2250440 h 3850640"/>
                  <a:gd name="connsiteX46" fmla="*/ 3124200 w 4409440"/>
                  <a:gd name="connsiteY46" fmla="*/ 2275840 h 3850640"/>
                  <a:gd name="connsiteX47" fmla="*/ 3154680 w 4409440"/>
                  <a:gd name="connsiteY47" fmla="*/ 2316480 h 3850640"/>
                  <a:gd name="connsiteX48" fmla="*/ 3185160 w 4409440"/>
                  <a:gd name="connsiteY48" fmla="*/ 2346960 h 3850640"/>
                  <a:gd name="connsiteX49" fmla="*/ 3195320 w 4409440"/>
                  <a:gd name="connsiteY49" fmla="*/ 2362200 h 3850640"/>
                  <a:gd name="connsiteX50" fmla="*/ 3225800 w 4409440"/>
                  <a:gd name="connsiteY50" fmla="*/ 2382520 h 3850640"/>
                  <a:gd name="connsiteX51" fmla="*/ 3241040 w 4409440"/>
                  <a:gd name="connsiteY51" fmla="*/ 2402840 h 3850640"/>
                  <a:gd name="connsiteX52" fmla="*/ 3271520 w 4409440"/>
                  <a:gd name="connsiteY52" fmla="*/ 2453640 h 3850640"/>
                  <a:gd name="connsiteX53" fmla="*/ 3276600 w 4409440"/>
                  <a:gd name="connsiteY53" fmla="*/ 2468880 h 3850640"/>
                  <a:gd name="connsiteX54" fmla="*/ 3322320 w 4409440"/>
                  <a:gd name="connsiteY54" fmla="*/ 2529840 h 3850640"/>
                  <a:gd name="connsiteX55" fmla="*/ 3342640 w 4409440"/>
                  <a:gd name="connsiteY55" fmla="*/ 2575560 h 3850640"/>
                  <a:gd name="connsiteX56" fmla="*/ 3378200 w 4409440"/>
                  <a:gd name="connsiteY56" fmla="*/ 2616200 h 3850640"/>
                  <a:gd name="connsiteX57" fmla="*/ 3398520 w 4409440"/>
                  <a:gd name="connsiteY57" fmla="*/ 2646680 h 3850640"/>
                  <a:gd name="connsiteX58" fmla="*/ 3403600 w 4409440"/>
                  <a:gd name="connsiteY58" fmla="*/ 2667000 h 3850640"/>
                  <a:gd name="connsiteX59" fmla="*/ 3439160 w 4409440"/>
                  <a:gd name="connsiteY59" fmla="*/ 2702560 h 3850640"/>
                  <a:gd name="connsiteX60" fmla="*/ 3454400 w 4409440"/>
                  <a:gd name="connsiteY60" fmla="*/ 2727960 h 3850640"/>
                  <a:gd name="connsiteX61" fmla="*/ 3489960 w 4409440"/>
                  <a:gd name="connsiteY61" fmla="*/ 2763520 h 3850640"/>
                  <a:gd name="connsiteX62" fmla="*/ 3535680 w 4409440"/>
                  <a:gd name="connsiteY62" fmla="*/ 2829560 h 3850640"/>
                  <a:gd name="connsiteX63" fmla="*/ 3550920 w 4409440"/>
                  <a:gd name="connsiteY63" fmla="*/ 2839720 h 3850640"/>
                  <a:gd name="connsiteX64" fmla="*/ 3576320 w 4409440"/>
                  <a:gd name="connsiteY64" fmla="*/ 2865120 h 3850640"/>
                  <a:gd name="connsiteX65" fmla="*/ 3591560 w 4409440"/>
                  <a:gd name="connsiteY65" fmla="*/ 2870200 h 3850640"/>
                  <a:gd name="connsiteX66" fmla="*/ 3606800 w 4409440"/>
                  <a:gd name="connsiteY66" fmla="*/ 2880360 h 3850640"/>
                  <a:gd name="connsiteX67" fmla="*/ 3652520 w 4409440"/>
                  <a:gd name="connsiteY67" fmla="*/ 2941320 h 3850640"/>
                  <a:gd name="connsiteX68" fmla="*/ 3672840 w 4409440"/>
                  <a:gd name="connsiteY68" fmla="*/ 2961640 h 3850640"/>
                  <a:gd name="connsiteX69" fmla="*/ 3693160 w 4409440"/>
                  <a:gd name="connsiteY69" fmla="*/ 3012440 h 3850640"/>
                  <a:gd name="connsiteX70" fmla="*/ 3708400 w 4409440"/>
                  <a:gd name="connsiteY70" fmla="*/ 3027680 h 3850640"/>
                  <a:gd name="connsiteX71" fmla="*/ 3713480 w 4409440"/>
                  <a:gd name="connsiteY71" fmla="*/ 3042920 h 3850640"/>
                  <a:gd name="connsiteX72" fmla="*/ 3749040 w 4409440"/>
                  <a:gd name="connsiteY72" fmla="*/ 3088640 h 3850640"/>
                  <a:gd name="connsiteX73" fmla="*/ 3754120 w 4409440"/>
                  <a:gd name="connsiteY73" fmla="*/ 3103880 h 3850640"/>
                  <a:gd name="connsiteX74" fmla="*/ 3784600 w 4409440"/>
                  <a:gd name="connsiteY74" fmla="*/ 3149600 h 3850640"/>
                  <a:gd name="connsiteX75" fmla="*/ 3799840 w 4409440"/>
                  <a:gd name="connsiteY75" fmla="*/ 3164840 h 3850640"/>
                  <a:gd name="connsiteX76" fmla="*/ 3845560 w 4409440"/>
                  <a:gd name="connsiteY76" fmla="*/ 3195320 h 3850640"/>
                  <a:gd name="connsiteX77" fmla="*/ 3891280 w 4409440"/>
                  <a:gd name="connsiteY77" fmla="*/ 3205480 h 3850640"/>
                  <a:gd name="connsiteX78" fmla="*/ 3911600 w 4409440"/>
                  <a:gd name="connsiteY78" fmla="*/ 3215640 h 3850640"/>
                  <a:gd name="connsiteX79" fmla="*/ 3952240 w 4409440"/>
                  <a:gd name="connsiteY79" fmla="*/ 3225800 h 3850640"/>
                  <a:gd name="connsiteX80" fmla="*/ 3962400 w 4409440"/>
                  <a:gd name="connsiteY80" fmla="*/ 3241040 h 3850640"/>
                  <a:gd name="connsiteX81" fmla="*/ 3992880 w 4409440"/>
                  <a:gd name="connsiteY81" fmla="*/ 3261360 h 3850640"/>
                  <a:gd name="connsiteX82" fmla="*/ 4023360 w 4409440"/>
                  <a:gd name="connsiteY82" fmla="*/ 3307080 h 3850640"/>
                  <a:gd name="connsiteX83" fmla="*/ 4043680 w 4409440"/>
                  <a:gd name="connsiteY83" fmla="*/ 3368040 h 3850640"/>
                  <a:gd name="connsiteX84" fmla="*/ 4053840 w 4409440"/>
                  <a:gd name="connsiteY84" fmla="*/ 3423920 h 3850640"/>
                  <a:gd name="connsiteX85" fmla="*/ 4058920 w 4409440"/>
                  <a:gd name="connsiteY85" fmla="*/ 3439160 h 3850640"/>
                  <a:gd name="connsiteX86" fmla="*/ 4064000 w 4409440"/>
                  <a:gd name="connsiteY86" fmla="*/ 3469640 h 3850640"/>
                  <a:gd name="connsiteX87" fmla="*/ 4084320 w 4409440"/>
                  <a:gd name="connsiteY87" fmla="*/ 3525520 h 3850640"/>
                  <a:gd name="connsiteX88" fmla="*/ 4089400 w 4409440"/>
                  <a:gd name="connsiteY88" fmla="*/ 3550920 h 3850640"/>
                  <a:gd name="connsiteX89" fmla="*/ 4130040 w 4409440"/>
                  <a:gd name="connsiteY89" fmla="*/ 3611880 h 3850640"/>
                  <a:gd name="connsiteX90" fmla="*/ 4140200 w 4409440"/>
                  <a:gd name="connsiteY90" fmla="*/ 3627120 h 3850640"/>
                  <a:gd name="connsiteX91" fmla="*/ 4155440 w 4409440"/>
                  <a:gd name="connsiteY91" fmla="*/ 3642360 h 3850640"/>
                  <a:gd name="connsiteX92" fmla="*/ 4170680 w 4409440"/>
                  <a:gd name="connsiteY92" fmla="*/ 3667760 h 3850640"/>
                  <a:gd name="connsiteX93" fmla="*/ 4196080 w 4409440"/>
                  <a:gd name="connsiteY93" fmla="*/ 3683000 h 3850640"/>
                  <a:gd name="connsiteX94" fmla="*/ 4206240 w 4409440"/>
                  <a:gd name="connsiteY94" fmla="*/ 3698240 h 3850640"/>
                  <a:gd name="connsiteX95" fmla="*/ 4241800 w 4409440"/>
                  <a:gd name="connsiteY95" fmla="*/ 3738880 h 3850640"/>
                  <a:gd name="connsiteX96" fmla="*/ 4251960 w 4409440"/>
                  <a:gd name="connsiteY96" fmla="*/ 3759200 h 3850640"/>
                  <a:gd name="connsiteX97" fmla="*/ 4267200 w 4409440"/>
                  <a:gd name="connsiteY97" fmla="*/ 3794760 h 3850640"/>
                  <a:gd name="connsiteX98" fmla="*/ 4302760 w 4409440"/>
                  <a:gd name="connsiteY98" fmla="*/ 3815080 h 3850640"/>
                  <a:gd name="connsiteX99" fmla="*/ 4328160 w 4409440"/>
                  <a:gd name="connsiteY99" fmla="*/ 3840480 h 3850640"/>
                  <a:gd name="connsiteX100" fmla="*/ 4358640 w 4409440"/>
                  <a:gd name="connsiteY100" fmla="*/ 3850640 h 3850640"/>
                  <a:gd name="connsiteX101" fmla="*/ 4389120 w 4409440"/>
                  <a:gd name="connsiteY101" fmla="*/ 3845560 h 3850640"/>
                  <a:gd name="connsiteX102" fmla="*/ 4394200 w 4409440"/>
                  <a:gd name="connsiteY102" fmla="*/ 3825240 h 3850640"/>
                  <a:gd name="connsiteX103" fmla="*/ 4409440 w 4409440"/>
                  <a:gd name="connsiteY10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94000 w 4409440"/>
                  <a:gd name="connsiteY30" fmla="*/ 1889760 h 3850640"/>
                  <a:gd name="connsiteX31" fmla="*/ 2804160 w 4409440"/>
                  <a:gd name="connsiteY31" fmla="*/ 1905000 h 3850640"/>
                  <a:gd name="connsiteX32" fmla="*/ 2809240 w 4409440"/>
                  <a:gd name="connsiteY32" fmla="*/ 1920240 h 3850640"/>
                  <a:gd name="connsiteX33" fmla="*/ 2824480 w 4409440"/>
                  <a:gd name="connsiteY33" fmla="*/ 1940560 h 3850640"/>
                  <a:gd name="connsiteX34" fmla="*/ 2860040 w 4409440"/>
                  <a:gd name="connsiteY34" fmla="*/ 1981200 h 3850640"/>
                  <a:gd name="connsiteX35" fmla="*/ 2870200 w 4409440"/>
                  <a:gd name="connsiteY35" fmla="*/ 2001520 h 3850640"/>
                  <a:gd name="connsiteX36" fmla="*/ 2885440 w 4409440"/>
                  <a:gd name="connsiteY36" fmla="*/ 2016760 h 3850640"/>
                  <a:gd name="connsiteX37" fmla="*/ 2926080 w 4409440"/>
                  <a:gd name="connsiteY37" fmla="*/ 2072640 h 3850640"/>
                  <a:gd name="connsiteX38" fmla="*/ 2956560 w 4409440"/>
                  <a:gd name="connsiteY38" fmla="*/ 2113280 h 3850640"/>
                  <a:gd name="connsiteX39" fmla="*/ 2966720 w 4409440"/>
                  <a:gd name="connsiteY39" fmla="*/ 2128520 h 3850640"/>
                  <a:gd name="connsiteX40" fmla="*/ 2981960 w 4409440"/>
                  <a:gd name="connsiteY40" fmla="*/ 2143760 h 3850640"/>
                  <a:gd name="connsiteX41" fmla="*/ 2992120 w 4409440"/>
                  <a:gd name="connsiteY41" fmla="*/ 2159000 h 3850640"/>
                  <a:gd name="connsiteX42" fmla="*/ 3007360 w 4409440"/>
                  <a:gd name="connsiteY42" fmla="*/ 2174240 h 3850640"/>
                  <a:gd name="connsiteX43" fmla="*/ 3053080 w 4409440"/>
                  <a:gd name="connsiteY43" fmla="*/ 2225040 h 3850640"/>
                  <a:gd name="connsiteX44" fmla="*/ 3088640 w 4409440"/>
                  <a:gd name="connsiteY44" fmla="*/ 2250440 h 3850640"/>
                  <a:gd name="connsiteX45" fmla="*/ 3124200 w 4409440"/>
                  <a:gd name="connsiteY45" fmla="*/ 2275840 h 3850640"/>
                  <a:gd name="connsiteX46" fmla="*/ 3154680 w 4409440"/>
                  <a:gd name="connsiteY46" fmla="*/ 2316480 h 3850640"/>
                  <a:gd name="connsiteX47" fmla="*/ 3185160 w 4409440"/>
                  <a:gd name="connsiteY47" fmla="*/ 2346960 h 3850640"/>
                  <a:gd name="connsiteX48" fmla="*/ 3195320 w 4409440"/>
                  <a:gd name="connsiteY48" fmla="*/ 2362200 h 3850640"/>
                  <a:gd name="connsiteX49" fmla="*/ 3225800 w 4409440"/>
                  <a:gd name="connsiteY49" fmla="*/ 2382520 h 3850640"/>
                  <a:gd name="connsiteX50" fmla="*/ 3241040 w 4409440"/>
                  <a:gd name="connsiteY50" fmla="*/ 2402840 h 3850640"/>
                  <a:gd name="connsiteX51" fmla="*/ 3271520 w 4409440"/>
                  <a:gd name="connsiteY51" fmla="*/ 2453640 h 3850640"/>
                  <a:gd name="connsiteX52" fmla="*/ 3276600 w 4409440"/>
                  <a:gd name="connsiteY52" fmla="*/ 2468880 h 3850640"/>
                  <a:gd name="connsiteX53" fmla="*/ 3322320 w 4409440"/>
                  <a:gd name="connsiteY53" fmla="*/ 2529840 h 3850640"/>
                  <a:gd name="connsiteX54" fmla="*/ 3342640 w 4409440"/>
                  <a:gd name="connsiteY54" fmla="*/ 2575560 h 3850640"/>
                  <a:gd name="connsiteX55" fmla="*/ 3378200 w 4409440"/>
                  <a:gd name="connsiteY55" fmla="*/ 2616200 h 3850640"/>
                  <a:gd name="connsiteX56" fmla="*/ 3398520 w 4409440"/>
                  <a:gd name="connsiteY56" fmla="*/ 2646680 h 3850640"/>
                  <a:gd name="connsiteX57" fmla="*/ 3403600 w 4409440"/>
                  <a:gd name="connsiteY57" fmla="*/ 2667000 h 3850640"/>
                  <a:gd name="connsiteX58" fmla="*/ 3439160 w 4409440"/>
                  <a:gd name="connsiteY58" fmla="*/ 2702560 h 3850640"/>
                  <a:gd name="connsiteX59" fmla="*/ 3454400 w 4409440"/>
                  <a:gd name="connsiteY59" fmla="*/ 2727960 h 3850640"/>
                  <a:gd name="connsiteX60" fmla="*/ 3489960 w 4409440"/>
                  <a:gd name="connsiteY60" fmla="*/ 2763520 h 3850640"/>
                  <a:gd name="connsiteX61" fmla="*/ 3535680 w 4409440"/>
                  <a:gd name="connsiteY61" fmla="*/ 2829560 h 3850640"/>
                  <a:gd name="connsiteX62" fmla="*/ 3550920 w 4409440"/>
                  <a:gd name="connsiteY62" fmla="*/ 2839720 h 3850640"/>
                  <a:gd name="connsiteX63" fmla="*/ 3576320 w 4409440"/>
                  <a:gd name="connsiteY63" fmla="*/ 2865120 h 3850640"/>
                  <a:gd name="connsiteX64" fmla="*/ 3591560 w 4409440"/>
                  <a:gd name="connsiteY64" fmla="*/ 2870200 h 3850640"/>
                  <a:gd name="connsiteX65" fmla="*/ 3606800 w 4409440"/>
                  <a:gd name="connsiteY65" fmla="*/ 2880360 h 3850640"/>
                  <a:gd name="connsiteX66" fmla="*/ 3652520 w 4409440"/>
                  <a:gd name="connsiteY66" fmla="*/ 2941320 h 3850640"/>
                  <a:gd name="connsiteX67" fmla="*/ 3672840 w 4409440"/>
                  <a:gd name="connsiteY67" fmla="*/ 2961640 h 3850640"/>
                  <a:gd name="connsiteX68" fmla="*/ 3693160 w 4409440"/>
                  <a:gd name="connsiteY68" fmla="*/ 3012440 h 3850640"/>
                  <a:gd name="connsiteX69" fmla="*/ 3708400 w 4409440"/>
                  <a:gd name="connsiteY69" fmla="*/ 3027680 h 3850640"/>
                  <a:gd name="connsiteX70" fmla="*/ 3713480 w 4409440"/>
                  <a:gd name="connsiteY70" fmla="*/ 3042920 h 3850640"/>
                  <a:gd name="connsiteX71" fmla="*/ 3749040 w 4409440"/>
                  <a:gd name="connsiteY71" fmla="*/ 3088640 h 3850640"/>
                  <a:gd name="connsiteX72" fmla="*/ 3754120 w 4409440"/>
                  <a:gd name="connsiteY72" fmla="*/ 3103880 h 3850640"/>
                  <a:gd name="connsiteX73" fmla="*/ 3784600 w 4409440"/>
                  <a:gd name="connsiteY73" fmla="*/ 3149600 h 3850640"/>
                  <a:gd name="connsiteX74" fmla="*/ 3799840 w 4409440"/>
                  <a:gd name="connsiteY74" fmla="*/ 3164840 h 3850640"/>
                  <a:gd name="connsiteX75" fmla="*/ 3845560 w 4409440"/>
                  <a:gd name="connsiteY75" fmla="*/ 3195320 h 3850640"/>
                  <a:gd name="connsiteX76" fmla="*/ 3891280 w 4409440"/>
                  <a:gd name="connsiteY76" fmla="*/ 3205480 h 3850640"/>
                  <a:gd name="connsiteX77" fmla="*/ 3911600 w 4409440"/>
                  <a:gd name="connsiteY77" fmla="*/ 3215640 h 3850640"/>
                  <a:gd name="connsiteX78" fmla="*/ 3952240 w 4409440"/>
                  <a:gd name="connsiteY78" fmla="*/ 3225800 h 3850640"/>
                  <a:gd name="connsiteX79" fmla="*/ 3962400 w 4409440"/>
                  <a:gd name="connsiteY79" fmla="*/ 3241040 h 3850640"/>
                  <a:gd name="connsiteX80" fmla="*/ 3992880 w 4409440"/>
                  <a:gd name="connsiteY80" fmla="*/ 3261360 h 3850640"/>
                  <a:gd name="connsiteX81" fmla="*/ 4023360 w 4409440"/>
                  <a:gd name="connsiteY81" fmla="*/ 3307080 h 3850640"/>
                  <a:gd name="connsiteX82" fmla="*/ 4043680 w 4409440"/>
                  <a:gd name="connsiteY82" fmla="*/ 3368040 h 3850640"/>
                  <a:gd name="connsiteX83" fmla="*/ 4053840 w 4409440"/>
                  <a:gd name="connsiteY83" fmla="*/ 3423920 h 3850640"/>
                  <a:gd name="connsiteX84" fmla="*/ 4058920 w 4409440"/>
                  <a:gd name="connsiteY84" fmla="*/ 3439160 h 3850640"/>
                  <a:gd name="connsiteX85" fmla="*/ 4064000 w 4409440"/>
                  <a:gd name="connsiteY85" fmla="*/ 3469640 h 3850640"/>
                  <a:gd name="connsiteX86" fmla="*/ 4084320 w 4409440"/>
                  <a:gd name="connsiteY86" fmla="*/ 3525520 h 3850640"/>
                  <a:gd name="connsiteX87" fmla="*/ 4089400 w 4409440"/>
                  <a:gd name="connsiteY87" fmla="*/ 3550920 h 3850640"/>
                  <a:gd name="connsiteX88" fmla="*/ 4130040 w 4409440"/>
                  <a:gd name="connsiteY88" fmla="*/ 3611880 h 3850640"/>
                  <a:gd name="connsiteX89" fmla="*/ 4140200 w 4409440"/>
                  <a:gd name="connsiteY89" fmla="*/ 3627120 h 3850640"/>
                  <a:gd name="connsiteX90" fmla="*/ 4155440 w 4409440"/>
                  <a:gd name="connsiteY90" fmla="*/ 3642360 h 3850640"/>
                  <a:gd name="connsiteX91" fmla="*/ 4170680 w 4409440"/>
                  <a:gd name="connsiteY91" fmla="*/ 3667760 h 3850640"/>
                  <a:gd name="connsiteX92" fmla="*/ 4196080 w 4409440"/>
                  <a:gd name="connsiteY92" fmla="*/ 3683000 h 3850640"/>
                  <a:gd name="connsiteX93" fmla="*/ 4206240 w 4409440"/>
                  <a:gd name="connsiteY93" fmla="*/ 3698240 h 3850640"/>
                  <a:gd name="connsiteX94" fmla="*/ 4241800 w 4409440"/>
                  <a:gd name="connsiteY94" fmla="*/ 3738880 h 3850640"/>
                  <a:gd name="connsiteX95" fmla="*/ 4251960 w 4409440"/>
                  <a:gd name="connsiteY95" fmla="*/ 3759200 h 3850640"/>
                  <a:gd name="connsiteX96" fmla="*/ 4267200 w 4409440"/>
                  <a:gd name="connsiteY96" fmla="*/ 3794760 h 3850640"/>
                  <a:gd name="connsiteX97" fmla="*/ 4302760 w 4409440"/>
                  <a:gd name="connsiteY97" fmla="*/ 3815080 h 3850640"/>
                  <a:gd name="connsiteX98" fmla="*/ 4328160 w 4409440"/>
                  <a:gd name="connsiteY98" fmla="*/ 3840480 h 3850640"/>
                  <a:gd name="connsiteX99" fmla="*/ 4358640 w 4409440"/>
                  <a:gd name="connsiteY99" fmla="*/ 3850640 h 3850640"/>
                  <a:gd name="connsiteX100" fmla="*/ 4389120 w 4409440"/>
                  <a:gd name="connsiteY100" fmla="*/ 3845560 h 3850640"/>
                  <a:gd name="connsiteX101" fmla="*/ 4394200 w 4409440"/>
                  <a:gd name="connsiteY101" fmla="*/ 3825240 h 3850640"/>
                  <a:gd name="connsiteX102" fmla="*/ 4409440 w 4409440"/>
                  <a:gd name="connsiteY10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22880 w 4409440"/>
                  <a:gd name="connsiteY27" fmla="*/ 1788160 h 3850640"/>
                  <a:gd name="connsiteX28" fmla="*/ 2738120 w 4409440"/>
                  <a:gd name="connsiteY28" fmla="*/ 1808480 h 3850640"/>
                  <a:gd name="connsiteX29" fmla="*/ 2743200 w 4409440"/>
                  <a:gd name="connsiteY29" fmla="*/ 1828800 h 3850640"/>
                  <a:gd name="connsiteX30" fmla="*/ 2794000 w 4409440"/>
                  <a:gd name="connsiteY30" fmla="*/ 1889760 h 3850640"/>
                  <a:gd name="connsiteX31" fmla="*/ 2804160 w 4409440"/>
                  <a:gd name="connsiteY31" fmla="*/ 1905000 h 3850640"/>
                  <a:gd name="connsiteX32" fmla="*/ 2809240 w 4409440"/>
                  <a:gd name="connsiteY32" fmla="*/ 1920240 h 3850640"/>
                  <a:gd name="connsiteX33" fmla="*/ 2860040 w 4409440"/>
                  <a:gd name="connsiteY33" fmla="*/ 1981200 h 3850640"/>
                  <a:gd name="connsiteX34" fmla="*/ 2870200 w 4409440"/>
                  <a:gd name="connsiteY34" fmla="*/ 2001520 h 3850640"/>
                  <a:gd name="connsiteX35" fmla="*/ 2885440 w 4409440"/>
                  <a:gd name="connsiteY35" fmla="*/ 2016760 h 3850640"/>
                  <a:gd name="connsiteX36" fmla="*/ 2926080 w 4409440"/>
                  <a:gd name="connsiteY36" fmla="*/ 2072640 h 3850640"/>
                  <a:gd name="connsiteX37" fmla="*/ 2956560 w 4409440"/>
                  <a:gd name="connsiteY37" fmla="*/ 2113280 h 3850640"/>
                  <a:gd name="connsiteX38" fmla="*/ 2966720 w 4409440"/>
                  <a:gd name="connsiteY38" fmla="*/ 2128520 h 3850640"/>
                  <a:gd name="connsiteX39" fmla="*/ 2981960 w 4409440"/>
                  <a:gd name="connsiteY39" fmla="*/ 2143760 h 3850640"/>
                  <a:gd name="connsiteX40" fmla="*/ 2992120 w 4409440"/>
                  <a:gd name="connsiteY40" fmla="*/ 2159000 h 3850640"/>
                  <a:gd name="connsiteX41" fmla="*/ 3007360 w 4409440"/>
                  <a:gd name="connsiteY41" fmla="*/ 2174240 h 3850640"/>
                  <a:gd name="connsiteX42" fmla="*/ 3053080 w 4409440"/>
                  <a:gd name="connsiteY42" fmla="*/ 2225040 h 3850640"/>
                  <a:gd name="connsiteX43" fmla="*/ 3088640 w 4409440"/>
                  <a:gd name="connsiteY43" fmla="*/ 2250440 h 3850640"/>
                  <a:gd name="connsiteX44" fmla="*/ 3124200 w 4409440"/>
                  <a:gd name="connsiteY44" fmla="*/ 2275840 h 3850640"/>
                  <a:gd name="connsiteX45" fmla="*/ 3154680 w 4409440"/>
                  <a:gd name="connsiteY45" fmla="*/ 2316480 h 3850640"/>
                  <a:gd name="connsiteX46" fmla="*/ 3185160 w 4409440"/>
                  <a:gd name="connsiteY46" fmla="*/ 2346960 h 3850640"/>
                  <a:gd name="connsiteX47" fmla="*/ 3195320 w 4409440"/>
                  <a:gd name="connsiteY47" fmla="*/ 2362200 h 3850640"/>
                  <a:gd name="connsiteX48" fmla="*/ 3225800 w 4409440"/>
                  <a:gd name="connsiteY48" fmla="*/ 2382520 h 3850640"/>
                  <a:gd name="connsiteX49" fmla="*/ 3241040 w 4409440"/>
                  <a:gd name="connsiteY49" fmla="*/ 2402840 h 3850640"/>
                  <a:gd name="connsiteX50" fmla="*/ 3271520 w 4409440"/>
                  <a:gd name="connsiteY50" fmla="*/ 2453640 h 3850640"/>
                  <a:gd name="connsiteX51" fmla="*/ 3276600 w 4409440"/>
                  <a:gd name="connsiteY51" fmla="*/ 2468880 h 3850640"/>
                  <a:gd name="connsiteX52" fmla="*/ 3322320 w 4409440"/>
                  <a:gd name="connsiteY52" fmla="*/ 2529840 h 3850640"/>
                  <a:gd name="connsiteX53" fmla="*/ 3342640 w 4409440"/>
                  <a:gd name="connsiteY53" fmla="*/ 2575560 h 3850640"/>
                  <a:gd name="connsiteX54" fmla="*/ 3378200 w 4409440"/>
                  <a:gd name="connsiteY54" fmla="*/ 2616200 h 3850640"/>
                  <a:gd name="connsiteX55" fmla="*/ 3398520 w 4409440"/>
                  <a:gd name="connsiteY55" fmla="*/ 2646680 h 3850640"/>
                  <a:gd name="connsiteX56" fmla="*/ 3403600 w 4409440"/>
                  <a:gd name="connsiteY56" fmla="*/ 2667000 h 3850640"/>
                  <a:gd name="connsiteX57" fmla="*/ 3439160 w 4409440"/>
                  <a:gd name="connsiteY57" fmla="*/ 2702560 h 3850640"/>
                  <a:gd name="connsiteX58" fmla="*/ 3454400 w 4409440"/>
                  <a:gd name="connsiteY58" fmla="*/ 2727960 h 3850640"/>
                  <a:gd name="connsiteX59" fmla="*/ 3489960 w 4409440"/>
                  <a:gd name="connsiteY59" fmla="*/ 2763520 h 3850640"/>
                  <a:gd name="connsiteX60" fmla="*/ 3535680 w 4409440"/>
                  <a:gd name="connsiteY60" fmla="*/ 2829560 h 3850640"/>
                  <a:gd name="connsiteX61" fmla="*/ 3550920 w 4409440"/>
                  <a:gd name="connsiteY61" fmla="*/ 2839720 h 3850640"/>
                  <a:gd name="connsiteX62" fmla="*/ 3576320 w 4409440"/>
                  <a:gd name="connsiteY62" fmla="*/ 2865120 h 3850640"/>
                  <a:gd name="connsiteX63" fmla="*/ 3591560 w 4409440"/>
                  <a:gd name="connsiteY63" fmla="*/ 2870200 h 3850640"/>
                  <a:gd name="connsiteX64" fmla="*/ 3606800 w 4409440"/>
                  <a:gd name="connsiteY64" fmla="*/ 2880360 h 3850640"/>
                  <a:gd name="connsiteX65" fmla="*/ 3652520 w 4409440"/>
                  <a:gd name="connsiteY65" fmla="*/ 2941320 h 3850640"/>
                  <a:gd name="connsiteX66" fmla="*/ 3672840 w 4409440"/>
                  <a:gd name="connsiteY66" fmla="*/ 2961640 h 3850640"/>
                  <a:gd name="connsiteX67" fmla="*/ 3693160 w 4409440"/>
                  <a:gd name="connsiteY67" fmla="*/ 3012440 h 3850640"/>
                  <a:gd name="connsiteX68" fmla="*/ 3708400 w 4409440"/>
                  <a:gd name="connsiteY68" fmla="*/ 3027680 h 3850640"/>
                  <a:gd name="connsiteX69" fmla="*/ 3713480 w 4409440"/>
                  <a:gd name="connsiteY69" fmla="*/ 3042920 h 3850640"/>
                  <a:gd name="connsiteX70" fmla="*/ 3749040 w 4409440"/>
                  <a:gd name="connsiteY70" fmla="*/ 3088640 h 3850640"/>
                  <a:gd name="connsiteX71" fmla="*/ 3754120 w 4409440"/>
                  <a:gd name="connsiteY71" fmla="*/ 3103880 h 3850640"/>
                  <a:gd name="connsiteX72" fmla="*/ 3784600 w 4409440"/>
                  <a:gd name="connsiteY72" fmla="*/ 3149600 h 3850640"/>
                  <a:gd name="connsiteX73" fmla="*/ 3799840 w 4409440"/>
                  <a:gd name="connsiteY73" fmla="*/ 3164840 h 3850640"/>
                  <a:gd name="connsiteX74" fmla="*/ 3845560 w 4409440"/>
                  <a:gd name="connsiteY74" fmla="*/ 3195320 h 3850640"/>
                  <a:gd name="connsiteX75" fmla="*/ 3891280 w 4409440"/>
                  <a:gd name="connsiteY75" fmla="*/ 3205480 h 3850640"/>
                  <a:gd name="connsiteX76" fmla="*/ 3911600 w 4409440"/>
                  <a:gd name="connsiteY76" fmla="*/ 3215640 h 3850640"/>
                  <a:gd name="connsiteX77" fmla="*/ 3952240 w 4409440"/>
                  <a:gd name="connsiteY77" fmla="*/ 3225800 h 3850640"/>
                  <a:gd name="connsiteX78" fmla="*/ 3962400 w 4409440"/>
                  <a:gd name="connsiteY78" fmla="*/ 3241040 h 3850640"/>
                  <a:gd name="connsiteX79" fmla="*/ 3992880 w 4409440"/>
                  <a:gd name="connsiteY79" fmla="*/ 3261360 h 3850640"/>
                  <a:gd name="connsiteX80" fmla="*/ 4023360 w 4409440"/>
                  <a:gd name="connsiteY80" fmla="*/ 3307080 h 3850640"/>
                  <a:gd name="connsiteX81" fmla="*/ 4043680 w 4409440"/>
                  <a:gd name="connsiteY81" fmla="*/ 3368040 h 3850640"/>
                  <a:gd name="connsiteX82" fmla="*/ 4053840 w 4409440"/>
                  <a:gd name="connsiteY82" fmla="*/ 3423920 h 3850640"/>
                  <a:gd name="connsiteX83" fmla="*/ 4058920 w 4409440"/>
                  <a:gd name="connsiteY83" fmla="*/ 3439160 h 3850640"/>
                  <a:gd name="connsiteX84" fmla="*/ 4064000 w 4409440"/>
                  <a:gd name="connsiteY84" fmla="*/ 3469640 h 3850640"/>
                  <a:gd name="connsiteX85" fmla="*/ 4084320 w 4409440"/>
                  <a:gd name="connsiteY85" fmla="*/ 3525520 h 3850640"/>
                  <a:gd name="connsiteX86" fmla="*/ 4089400 w 4409440"/>
                  <a:gd name="connsiteY86" fmla="*/ 3550920 h 3850640"/>
                  <a:gd name="connsiteX87" fmla="*/ 4130040 w 4409440"/>
                  <a:gd name="connsiteY87" fmla="*/ 3611880 h 3850640"/>
                  <a:gd name="connsiteX88" fmla="*/ 4140200 w 4409440"/>
                  <a:gd name="connsiteY88" fmla="*/ 3627120 h 3850640"/>
                  <a:gd name="connsiteX89" fmla="*/ 4155440 w 4409440"/>
                  <a:gd name="connsiteY89" fmla="*/ 3642360 h 3850640"/>
                  <a:gd name="connsiteX90" fmla="*/ 4170680 w 4409440"/>
                  <a:gd name="connsiteY90" fmla="*/ 3667760 h 3850640"/>
                  <a:gd name="connsiteX91" fmla="*/ 4196080 w 4409440"/>
                  <a:gd name="connsiteY91" fmla="*/ 3683000 h 3850640"/>
                  <a:gd name="connsiteX92" fmla="*/ 4206240 w 4409440"/>
                  <a:gd name="connsiteY92" fmla="*/ 3698240 h 3850640"/>
                  <a:gd name="connsiteX93" fmla="*/ 4241800 w 4409440"/>
                  <a:gd name="connsiteY93" fmla="*/ 3738880 h 3850640"/>
                  <a:gd name="connsiteX94" fmla="*/ 4251960 w 4409440"/>
                  <a:gd name="connsiteY94" fmla="*/ 3759200 h 3850640"/>
                  <a:gd name="connsiteX95" fmla="*/ 4267200 w 4409440"/>
                  <a:gd name="connsiteY95" fmla="*/ 3794760 h 3850640"/>
                  <a:gd name="connsiteX96" fmla="*/ 4302760 w 4409440"/>
                  <a:gd name="connsiteY96" fmla="*/ 3815080 h 3850640"/>
                  <a:gd name="connsiteX97" fmla="*/ 4328160 w 4409440"/>
                  <a:gd name="connsiteY97" fmla="*/ 3840480 h 3850640"/>
                  <a:gd name="connsiteX98" fmla="*/ 4358640 w 4409440"/>
                  <a:gd name="connsiteY98" fmla="*/ 3850640 h 3850640"/>
                  <a:gd name="connsiteX99" fmla="*/ 4389120 w 4409440"/>
                  <a:gd name="connsiteY99" fmla="*/ 3845560 h 3850640"/>
                  <a:gd name="connsiteX100" fmla="*/ 4394200 w 4409440"/>
                  <a:gd name="connsiteY100" fmla="*/ 3825240 h 3850640"/>
                  <a:gd name="connsiteX101" fmla="*/ 4409440 w 4409440"/>
                  <a:gd name="connsiteY10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07640 w 4409440"/>
                  <a:gd name="connsiteY26" fmla="*/ 1772920 h 3850640"/>
                  <a:gd name="connsiteX27" fmla="*/ 2738120 w 4409440"/>
                  <a:gd name="connsiteY27" fmla="*/ 1808480 h 3850640"/>
                  <a:gd name="connsiteX28" fmla="*/ 2743200 w 4409440"/>
                  <a:gd name="connsiteY28" fmla="*/ 1828800 h 3850640"/>
                  <a:gd name="connsiteX29" fmla="*/ 2794000 w 4409440"/>
                  <a:gd name="connsiteY29" fmla="*/ 1889760 h 3850640"/>
                  <a:gd name="connsiteX30" fmla="*/ 2804160 w 4409440"/>
                  <a:gd name="connsiteY30" fmla="*/ 1905000 h 3850640"/>
                  <a:gd name="connsiteX31" fmla="*/ 2809240 w 4409440"/>
                  <a:gd name="connsiteY31" fmla="*/ 1920240 h 3850640"/>
                  <a:gd name="connsiteX32" fmla="*/ 2860040 w 4409440"/>
                  <a:gd name="connsiteY32" fmla="*/ 1981200 h 3850640"/>
                  <a:gd name="connsiteX33" fmla="*/ 2870200 w 4409440"/>
                  <a:gd name="connsiteY33" fmla="*/ 2001520 h 3850640"/>
                  <a:gd name="connsiteX34" fmla="*/ 2885440 w 4409440"/>
                  <a:gd name="connsiteY34" fmla="*/ 2016760 h 3850640"/>
                  <a:gd name="connsiteX35" fmla="*/ 2926080 w 4409440"/>
                  <a:gd name="connsiteY35" fmla="*/ 2072640 h 3850640"/>
                  <a:gd name="connsiteX36" fmla="*/ 2956560 w 4409440"/>
                  <a:gd name="connsiteY36" fmla="*/ 2113280 h 3850640"/>
                  <a:gd name="connsiteX37" fmla="*/ 2966720 w 4409440"/>
                  <a:gd name="connsiteY37" fmla="*/ 2128520 h 3850640"/>
                  <a:gd name="connsiteX38" fmla="*/ 2981960 w 4409440"/>
                  <a:gd name="connsiteY38" fmla="*/ 2143760 h 3850640"/>
                  <a:gd name="connsiteX39" fmla="*/ 2992120 w 4409440"/>
                  <a:gd name="connsiteY39" fmla="*/ 2159000 h 3850640"/>
                  <a:gd name="connsiteX40" fmla="*/ 3007360 w 4409440"/>
                  <a:gd name="connsiteY40" fmla="*/ 2174240 h 3850640"/>
                  <a:gd name="connsiteX41" fmla="*/ 3053080 w 4409440"/>
                  <a:gd name="connsiteY41" fmla="*/ 2225040 h 3850640"/>
                  <a:gd name="connsiteX42" fmla="*/ 3088640 w 4409440"/>
                  <a:gd name="connsiteY42" fmla="*/ 2250440 h 3850640"/>
                  <a:gd name="connsiteX43" fmla="*/ 3124200 w 4409440"/>
                  <a:gd name="connsiteY43" fmla="*/ 2275840 h 3850640"/>
                  <a:gd name="connsiteX44" fmla="*/ 3154680 w 4409440"/>
                  <a:gd name="connsiteY44" fmla="*/ 2316480 h 3850640"/>
                  <a:gd name="connsiteX45" fmla="*/ 3185160 w 4409440"/>
                  <a:gd name="connsiteY45" fmla="*/ 2346960 h 3850640"/>
                  <a:gd name="connsiteX46" fmla="*/ 3195320 w 4409440"/>
                  <a:gd name="connsiteY46" fmla="*/ 2362200 h 3850640"/>
                  <a:gd name="connsiteX47" fmla="*/ 3225800 w 4409440"/>
                  <a:gd name="connsiteY47" fmla="*/ 2382520 h 3850640"/>
                  <a:gd name="connsiteX48" fmla="*/ 3241040 w 4409440"/>
                  <a:gd name="connsiteY48" fmla="*/ 2402840 h 3850640"/>
                  <a:gd name="connsiteX49" fmla="*/ 3271520 w 4409440"/>
                  <a:gd name="connsiteY49" fmla="*/ 2453640 h 3850640"/>
                  <a:gd name="connsiteX50" fmla="*/ 3276600 w 4409440"/>
                  <a:gd name="connsiteY50" fmla="*/ 2468880 h 3850640"/>
                  <a:gd name="connsiteX51" fmla="*/ 3322320 w 4409440"/>
                  <a:gd name="connsiteY51" fmla="*/ 2529840 h 3850640"/>
                  <a:gd name="connsiteX52" fmla="*/ 3342640 w 4409440"/>
                  <a:gd name="connsiteY52" fmla="*/ 2575560 h 3850640"/>
                  <a:gd name="connsiteX53" fmla="*/ 3378200 w 4409440"/>
                  <a:gd name="connsiteY53" fmla="*/ 2616200 h 3850640"/>
                  <a:gd name="connsiteX54" fmla="*/ 3398520 w 4409440"/>
                  <a:gd name="connsiteY54" fmla="*/ 2646680 h 3850640"/>
                  <a:gd name="connsiteX55" fmla="*/ 3403600 w 4409440"/>
                  <a:gd name="connsiteY55" fmla="*/ 2667000 h 3850640"/>
                  <a:gd name="connsiteX56" fmla="*/ 3439160 w 4409440"/>
                  <a:gd name="connsiteY56" fmla="*/ 2702560 h 3850640"/>
                  <a:gd name="connsiteX57" fmla="*/ 3454400 w 4409440"/>
                  <a:gd name="connsiteY57" fmla="*/ 2727960 h 3850640"/>
                  <a:gd name="connsiteX58" fmla="*/ 3489960 w 4409440"/>
                  <a:gd name="connsiteY58" fmla="*/ 2763520 h 3850640"/>
                  <a:gd name="connsiteX59" fmla="*/ 3535680 w 4409440"/>
                  <a:gd name="connsiteY59" fmla="*/ 2829560 h 3850640"/>
                  <a:gd name="connsiteX60" fmla="*/ 3550920 w 4409440"/>
                  <a:gd name="connsiteY60" fmla="*/ 2839720 h 3850640"/>
                  <a:gd name="connsiteX61" fmla="*/ 3576320 w 4409440"/>
                  <a:gd name="connsiteY61" fmla="*/ 2865120 h 3850640"/>
                  <a:gd name="connsiteX62" fmla="*/ 3591560 w 4409440"/>
                  <a:gd name="connsiteY62" fmla="*/ 2870200 h 3850640"/>
                  <a:gd name="connsiteX63" fmla="*/ 3606800 w 4409440"/>
                  <a:gd name="connsiteY63" fmla="*/ 2880360 h 3850640"/>
                  <a:gd name="connsiteX64" fmla="*/ 3652520 w 4409440"/>
                  <a:gd name="connsiteY64" fmla="*/ 2941320 h 3850640"/>
                  <a:gd name="connsiteX65" fmla="*/ 3672840 w 4409440"/>
                  <a:gd name="connsiteY65" fmla="*/ 2961640 h 3850640"/>
                  <a:gd name="connsiteX66" fmla="*/ 3693160 w 4409440"/>
                  <a:gd name="connsiteY66" fmla="*/ 3012440 h 3850640"/>
                  <a:gd name="connsiteX67" fmla="*/ 3708400 w 4409440"/>
                  <a:gd name="connsiteY67" fmla="*/ 3027680 h 3850640"/>
                  <a:gd name="connsiteX68" fmla="*/ 3713480 w 4409440"/>
                  <a:gd name="connsiteY68" fmla="*/ 3042920 h 3850640"/>
                  <a:gd name="connsiteX69" fmla="*/ 3749040 w 4409440"/>
                  <a:gd name="connsiteY69" fmla="*/ 3088640 h 3850640"/>
                  <a:gd name="connsiteX70" fmla="*/ 3754120 w 4409440"/>
                  <a:gd name="connsiteY70" fmla="*/ 3103880 h 3850640"/>
                  <a:gd name="connsiteX71" fmla="*/ 3784600 w 4409440"/>
                  <a:gd name="connsiteY71" fmla="*/ 3149600 h 3850640"/>
                  <a:gd name="connsiteX72" fmla="*/ 3799840 w 4409440"/>
                  <a:gd name="connsiteY72" fmla="*/ 3164840 h 3850640"/>
                  <a:gd name="connsiteX73" fmla="*/ 3845560 w 4409440"/>
                  <a:gd name="connsiteY73" fmla="*/ 3195320 h 3850640"/>
                  <a:gd name="connsiteX74" fmla="*/ 3891280 w 4409440"/>
                  <a:gd name="connsiteY74" fmla="*/ 3205480 h 3850640"/>
                  <a:gd name="connsiteX75" fmla="*/ 3911600 w 4409440"/>
                  <a:gd name="connsiteY75" fmla="*/ 3215640 h 3850640"/>
                  <a:gd name="connsiteX76" fmla="*/ 3952240 w 4409440"/>
                  <a:gd name="connsiteY76" fmla="*/ 3225800 h 3850640"/>
                  <a:gd name="connsiteX77" fmla="*/ 3962400 w 4409440"/>
                  <a:gd name="connsiteY77" fmla="*/ 3241040 h 3850640"/>
                  <a:gd name="connsiteX78" fmla="*/ 3992880 w 4409440"/>
                  <a:gd name="connsiteY78" fmla="*/ 3261360 h 3850640"/>
                  <a:gd name="connsiteX79" fmla="*/ 4023360 w 4409440"/>
                  <a:gd name="connsiteY79" fmla="*/ 3307080 h 3850640"/>
                  <a:gd name="connsiteX80" fmla="*/ 4043680 w 4409440"/>
                  <a:gd name="connsiteY80" fmla="*/ 3368040 h 3850640"/>
                  <a:gd name="connsiteX81" fmla="*/ 4053840 w 4409440"/>
                  <a:gd name="connsiteY81" fmla="*/ 3423920 h 3850640"/>
                  <a:gd name="connsiteX82" fmla="*/ 4058920 w 4409440"/>
                  <a:gd name="connsiteY82" fmla="*/ 3439160 h 3850640"/>
                  <a:gd name="connsiteX83" fmla="*/ 4064000 w 4409440"/>
                  <a:gd name="connsiteY83" fmla="*/ 3469640 h 3850640"/>
                  <a:gd name="connsiteX84" fmla="*/ 4084320 w 4409440"/>
                  <a:gd name="connsiteY84" fmla="*/ 3525520 h 3850640"/>
                  <a:gd name="connsiteX85" fmla="*/ 4089400 w 4409440"/>
                  <a:gd name="connsiteY85" fmla="*/ 3550920 h 3850640"/>
                  <a:gd name="connsiteX86" fmla="*/ 4130040 w 4409440"/>
                  <a:gd name="connsiteY86" fmla="*/ 3611880 h 3850640"/>
                  <a:gd name="connsiteX87" fmla="*/ 4140200 w 4409440"/>
                  <a:gd name="connsiteY87" fmla="*/ 3627120 h 3850640"/>
                  <a:gd name="connsiteX88" fmla="*/ 4155440 w 4409440"/>
                  <a:gd name="connsiteY88" fmla="*/ 3642360 h 3850640"/>
                  <a:gd name="connsiteX89" fmla="*/ 4170680 w 4409440"/>
                  <a:gd name="connsiteY89" fmla="*/ 3667760 h 3850640"/>
                  <a:gd name="connsiteX90" fmla="*/ 4196080 w 4409440"/>
                  <a:gd name="connsiteY90" fmla="*/ 3683000 h 3850640"/>
                  <a:gd name="connsiteX91" fmla="*/ 4206240 w 4409440"/>
                  <a:gd name="connsiteY91" fmla="*/ 3698240 h 3850640"/>
                  <a:gd name="connsiteX92" fmla="*/ 4241800 w 4409440"/>
                  <a:gd name="connsiteY92" fmla="*/ 3738880 h 3850640"/>
                  <a:gd name="connsiteX93" fmla="*/ 4251960 w 4409440"/>
                  <a:gd name="connsiteY93" fmla="*/ 3759200 h 3850640"/>
                  <a:gd name="connsiteX94" fmla="*/ 4267200 w 4409440"/>
                  <a:gd name="connsiteY94" fmla="*/ 3794760 h 3850640"/>
                  <a:gd name="connsiteX95" fmla="*/ 4302760 w 4409440"/>
                  <a:gd name="connsiteY95" fmla="*/ 3815080 h 3850640"/>
                  <a:gd name="connsiteX96" fmla="*/ 4328160 w 4409440"/>
                  <a:gd name="connsiteY96" fmla="*/ 3840480 h 3850640"/>
                  <a:gd name="connsiteX97" fmla="*/ 4358640 w 4409440"/>
                  <a:gd name="connsiteY97" fmla="*/ 3850640 h 3850640"/>
                  <a:gd name="connsiteX98" fmla="*/ 4389120 w 4409440"/>
                  <a:gd name="connsiteY98" fmla="*/ 3845560 h 3850640"/>
                  <a:gd name="connsiteX99" fmla="*/ 4394200 w 4409440"/>
                  <a:gd name="connsiteY99" fmla="*/ 3825240 h 3850640"/>
                  <a:gd name="connsiteX100" fmla="*/ 4409440 w 4409440"/>
                  <a:gd name="connsiteY10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38120 w 4409440"/>
                  <a:gd name="connsiteY26" fmla="*/ 1808480 h 3850640"/>
                  <a:gd name="connsiteX27" fmla="*/ 2743200 w 4409440"/>
                  <a:gd name="connsiteY27" fmla="*/ 1828800 h 3850640"/>
                  <a:gd name="connsiteX28" fmla="*/ 2794000 w 4409440"/>
                  <a:gd name="connsiteY28" fmla="*/ 1889760 h 3850640"/>
                  <a:gd name="connsiteX29" fmla="*/ 2804160 w 4409440"/>
                  <a:gd name="connsiteY29" fmla="*/ 1905000 h 3850640"/>
                  <a:gd name="connsiteX30" fmla="*/ 2809240 w 4409440"/>
                  <a:gd name="connsiteY30" fmla="*/ 1920240 h 3850640"/>
                  <a:gd name="connsiteX31" fmla="*/ 2860040 w 4409440"/>
                  <a:gd name="connsiteY31" fmla="*/ 1981200 h 3850640"/>
                  <a:gd name="connsiteX32" fmla="*/ 2870200 w 4409440"/>
                  <a:gd name="connsiteY32" fmla="*/ 2001520 h 3850640"/>
                  <a:gd name="connsiteX33" fmla="*/ 2885440 w 4409440"/>
                  <a:gd name="connsiteY33" fmla="*/ 2016760 h 3850640"/>
                  <a:gd name="connsiteX34" fmla="*/ 2926080 w 4409440"/>
                  <a:gd name="connsiteY34" fmla="*/ 2072640 h 3850640"/>
                  <a:gd name="connsiteX35" fmla="*/ 2956560 w 4409440"/>
                  <a:gd name="connsiteY35" fmla="*/ 2113280 h 3850640"/>
                  <a:gd name="connsiteX36" fmla="*/ 2966720 w 4409440"/>
                  <a:gd name="connsiteY36" fmla="*/ 2128520 h 3850640"/>
                  <a:gd name="connsiteX37" fmla="*/ 2981960 w 4409440"/>
                  <a:gd name="connsiteY37" fmla="*/ 2143760 h 3850640"/>
                  <a:gd name="connsiteX38" fmla="*/ 2992120 w 4409440"/>
                  <a:gd name="connsiteY38" fmla="*/ 2159000 h 3850640"/>
                  <a:gd name="connsiteX39" fmla="*/ 3007360 w 4409440"/>
                  <a:gd name="connsiteY39" fmla="*/ 2174240 h 3850640"/>
                  <a:gd name="connsiteX40" fmla="*/ 3053080 w 4409440"/>
                  <a:gd name="connsiteY40" fmla="*/ 2225040 h 3850640"/>
                  <a:gd name="connsiteX41" fmla="*/ 3088640 w 4409440"/>
                  <a:gd name="connsiteY41" fmla="*/ 2250440 h 3850640"/>
                  <a:gd name="connsiteX42" fmla="*/ 3124200 w 4409440"/>
                  <a:gd name="connsiteY42" fmla="*/ 2275840 h 3850640"/>
                  <a:gd name="connsiteX43" fmla="*/ 3154680 w 4409440"/>
                  <a:gd name="connsiteY43" fmla="*/ 2316480 h 3850640"/>
                  <a:gd name="connsiteX44" fmla="*/ 3185160 w 4409440"/>
                  <a:gd name="connsiteY44" fmla="*/ 2346960 h 3850640"/>
                  <a:gd name="connsiteX45" fmla="*/ 3195320 w 4409440"/>
                  <a:gd name="connsiteY45" fmla="*/ 2362200 h 3850640"/>
                  <a:gd name="connsiteX46" fmla="*/ 3225800 w 4409440"/>
                  <a:gd name="connsiteY46" fmla="*/ 2382520 h 3850640"/>
                  <a:gd name="connsiteX47" fmla="*/ 3241040 w 4409440"/>
                  <a:gd name="connsiteY47" fmla="*/ 2402840 h 3850640"/>
                  <a:gd name="connsiteX48" fmla="*/ 3271520 w 4409440"/>
                  <a:gd name="connsiteY48" fmla="*/ 2453640 h 3850640"/>
                  <a:gd name="connsiteX49" fmla="*/ 3276600 w 4409440"/>
                  <a:gd name="connsiteY49" fmla="*/ 2468880 h 3850640"/>
                  <a:gd name="connsiteX50" fmla="*/ 3322320 w 4409440"/>
                  <a:gd name="connsiteY50" fmla="*/ 2529840 h 3850640"/>
                  <a:gd name="connsiteX51" fmla="*/ 3342640 w 4409440"/>
                  <a:gd name="connsiteY51" fmla="*/ 2575560 h 3850640"/>
                  <a:gd name="connsiteX52" fmla="*/ 3378200 w 4409440"/>
                  <a:gd name="connsiteY52" fmla="*/ 2616200 h 3850640"/>
                  <a:gd name="connsiteX53" fmla="*/ 3398520 w 4409440"/>
                  <a:gd name="connsiteY53" fmla="*/ 2646680 h 3850640"/>
                  <a:gd name="connsiteX54" fmla="*/ 3403600 w 4409440"/>
                  <a:gd name="connsiteY54" fmla="*/ 2667000 h 3850640"/>
                  <a:gd name="connsiteX55" fmla="*/ 3439160 w 4409440"/>
                  <a:gd name="connsiteY55" fmla="*/ 2702560 h 3850640"/>
                  <a:gd name="connsiteX56" fmla="*/ 3454400 w 4409440"/>
                  <a:gd name="connsiteY56" fmla="*/ 2727960 h 3850640"/>
                  <a:gd name="connsiteX57" fmla="*/ 3489960 w 4409440"/>
                  <a:gd name="connsiteY57" fmla="*/ 2763520 h 3850640"/>
                  <a:gd name="connsiteX58" fmla="*/ 3535680 w 4409440"/>
                  <a:gd name="connsiteY58" fmla="*/ 2829560 h 3850640"/>
                  <a:gd name="connsiteX59" fmla="*/ 3550920 w 4409440"/>
                  <a:gd name="connsiteY59" fmla="*/ 2839720 h 3850640"/>
                  <a:gd name="connsiteX60" fmla="*/ 3576320 w 4409440"/>
                  <a:gd name="connsiteY60" fmla="*/ 2865120 h 3850640"/>
                  <a:gd name="connsiteX61" fmla="*/ 3591560 w 4409440"/>
                  <a:gd name="connsiteY61" fmla="*/ 2870200 h 3850640"/>
                  <a:gd name="connsiteX62" fmla="*/ 3606800 w 4409440"/>
                  <a:gd name="connsiteY62" fmla="*/ 2880360 h 3850640"/>
                  <a:gd name="connsiteX63" fmla="*/ 3652520 w 4409440"/>
                  <a:gd name="connsiteY63" fmla="*/ 2941320 h 3850640"/>
                  <a:gd name="connsiteX64" fmla="*/ 3672840 w 4409440"/>
                  <a:gd name="connsiteY64" fmla="*/ 2961640 h 3850640"/>
                  <a:gd name="connsiteX65" fmla="*/ 3693160 w 4409440"/>
                  <a:gd name="connsiteY65" fmla="*/ 3012440 h 3850640"/>
                  <a:gd name="connsiteX66" fmla="*/ 3708400 w 4409440"/>
                  <a:gd name="connsiteY66" fmla="*/ 3027680 h 3850640"/>
                  <a:gd name="connsiteX67" fmla="*/ 3713480 w 4409440"/>
                  <a:gd name="connsiteY67" fmla="*/ 3042920 h 3850640"/>
                  <a:gd name="connsiteX68" fmla="*/ 3749040 w 4409440"/>
                  <a:gd name="connsiteY68" fmla="*/ 3088640 h 3850640"/>
                  <a:gd name="connsiteX69" fmla="*/ 3754120 w 4409440"/>
                  <a:gd name="connsiteY69" fmla="*/ 3103880 h 3850640"/>
                  <a:gd name="connsiteX70" fmla="*/ 3784600 w 4409440"/>
                  <a:gd name="connsiteY70" fmla="*/ 3149600 h 3850640"/>
                  <a:gd name="connsiteX71" fmla="*/ 3799840 w 4409440"/>
                  <a:gd name="connsiteY71" fmla="*/ 3164840 h 3850640"/>
                  <a:gd name="connsiteX72" fmla="*/ 3845560 w 4409440"/>
                  <a:gd name="connsiteY72" fmla="*/ 3195320 h 3850640"/>
                  <a:gd name="connsiteX73" fmla="*/ 3891280 w 4409440"/>
                  <a:gd name="connsiteY73" fmla="*/ 3205480 h 3850640"/>
                  <a:gd name="connsiteX74" fmla="*/ 3911600 w 4409440"/>
                  <a:gd name="connsiteY74" fmla="*/ 3215640 h 3850640"/>
                  <a:gd name="connsiteX75" fmla="*/ 3952240 w 4409440"/>
                  <a:gd name="connsiteY75" fmla="*/ 3225800 h 3850640"/>
                  <a:gd name="connsiteX76" fmla="*/ 3962400 w 4409440"/>
                  <a:gd name="connsiteY76" fmla="*/ 3241040 h 3850640"/>
                  <a:gd name="connsiteX77" fmla="*/ 3992880 w 4409440"/>
                  <a:gd name="connsiteY77" fmla="*/ 3261360 h 3850640"/>
                  <a:gd name="connsiteX78" fmla="*/ 4023360 w 4409440"/>
                  <a:gd name="connsiteY78" fmla="*/ 3307080 h 3850640"/>
                  <a:gd name="connsiteX79" fmla="*/ 4043680 w 4409440"/>
                  <a:gd name="connsiteY79" fmla="*/ 3368040 h 3850640"/>
                  <a:gd name="connsiteX80" fmla="*/ 4053840 w 4409440"/>
                  <a:gd name="connsiteY80" fmla="*/ 3423920 h 3850640"/>
                  <a:gd name="connsiteX81" fmla="*/ 4058920 w 4409440"/>
                  <a:gd name="connsiteY81" fmla="*/ 3439160 h 3850640"/>
                  <a:gd name="connsiteX82" fmla="*/ 4064000 w 4409440"/>
                  <a:gd name="connsiteY82" fmla="*/ 3469640 h 3850640"/>
                  <a:gd name="connsiteX83" fmla="*/ 4084320 w 4409440"/>
                  <a:gd name="connsiteY83" fmla="*/ 3525520 h 3850640"/>
                  <a:gd name="connsiteX84" fmla="*/ 4089400 w 4409440"/>
                  <a:gd name="connsiteY84" fmla="*/ 3550920 h 3850640"/>
                  <a:gd name="connsiteX85" fmla="*/ 4130040 w 4409440"/>
                  <a:gd name="connsiteY85" fmla="*/ 3611880 h 3850640"/>
                  <a:gd name="connsiteX86" fmla="*/ 4140200 w 4409440"/>
                  <a:gd name="connsiteY86" fmla="*/ 3627120 h 3850640"/>
                  <a:gd name="connsiteX87" fmla="*/ 4155440 w 4409440"/>
                  <a:gd name="connsiteY87" fmla="*/ 3642360 h 3850640"/>
                  <a:gd name="connsiteX88" fmla="*/ 4170680 w 4409440"/>
                  <a:gd name="connsiteY88" fmla="*/ 3667760 h 3850640"/>
                  <a:gd name="connsiteX89" fmla="*/ 4196080 w 4409440"/>
                  <a:gd name="connsiteY89" fmla="*/ 3683000 h 3850640"/>
                  <a:gd name="connsiteX90" fmla="*/ 4206240 w 4409440"/>
                  <a:gd name="connsiteY90" fmla="*/ 3698240 h 3850640"/>
                  <a:gd name="connsiteX91" fmla="*/ 4241800 w 4409440"/>
                  <a:gd name="connsiteY91" fmla="*/ 3738880 h 3850640"/>
                  <a:gd name="connsiteX92" fmla="*/ 4251960 w 4409440"/>
                  <a:gd name="connsiteY92" fmla="*/ 3759200 h 3850640"/>
                  <a:gd name="connsiteX93" fmla="*/ 4267200 w 4409440"/>
                  <a:gd name="connsiteY93" fmla="*/ 3794760 h 3850640"/>
                  <a:gd name="connsiteX94" fmla="*/ 4302760 w 4409440"/>
                  <a:gd name="connsiteY94" fmla="*/ 3815080 h 3850640"/>
                  <a:gd name="connsiteX95" fmla="*/ 4328160 w 4409440"/>
                  <a:gd name="connsiteY95" fmla="*/ 3840480 h 3850640"/>
                  <a:gd name="connsiteX96" fmla="*/ 4358640 w 4409440"/>
                  <a:gd name="connsiteY96" fmla="*/ 3850640 h 3850640"/>
                  <a:gd name="connsiteX97" fmla="*/ 4389120 w 4409440"/>
                  <a:gd name="connsiteY97" fmla="*/ 3845560 h 3850640"/>
                  <a:gd name="connsiteX98" fmla="*/ 4394200 w 4409440"/>
                  <a:gd name="connsiteY98" fmla="*/ 3825240 h 3850640"/>
                  <a:gd name="connsiteX99" fmla="*/ 4409440 w 4409440"/>
                  <a:gd name="connsiteY9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38120 w 4409440"/>
                  <a:gd name="connsiteY26" fmla="*/ 1808480 h 3850640"/>
                  <a:gd name="connsiteX27" fmla="*/ 2794000 w 4409440"/>
                  <a:gd name="connsiteY27" fmla="*/ 1889760 h 3850640"/>
                  <a:gd name="connsiteX28" fmla="*/ 2804160 w 4409440"/>
                  <a:gd name="connsiteY28" fmla="*/ 1905000 h 3850640"/>
                  <a:gd name="connsiteX29" fmla="*/ 2809240 w 4409440"/>
                  <a:gd name="connsiteY29" fmla="*/ 1920240 h 3850640"/>
                  <a:gd name="connsiteX30" fmla="*/ 2860040 w 4409440"/>
                  <a:gd name="connsiteY30" fmla="*/ 1981200 h 3850640"/>
                  <a:gd name="connsiteX31" fmla="*/ 2870200 w 4409440"/>
                  <a:gd name="connsiteY31" fmla="*/ 2001520 h 3850640"/>
                  <a:gd name="connsiteX32" fmla="*/ 2885440 w 4409440"/>
                  <a:gd name="connsiteY32" fmla="*/ 2016760 h 3850640"/>
                  <a:gd name="connsiteX33" fmla="*/ 2926080 w 4409440"/>
                  <a:gd name="connsiteY33" fmla="*/ 2072640 h 3850640"/>
                  <a:gd name="connsiteX34" fmla="*/ 2956560 w 4409440"/>
                  <a:gd name="connsiteY34" fmla="*/ 2113280 h 3850640"/>
                  <a:gd name="connsiteX35" fmla="*/ 2966720 w 4409440"/>
                  <a:gd name="connsiteY35" fmla="*/ 2128520 h 3850640"/>
                  <a:gd name="connsiteX36" fmla="*/ 2981960 w 4409440"/>
                  <a:gd name="connsiteY36" fmla="*/ 2143760 h 3850640"/>
                  <a:gd name="connsiteX37" fmla="*/ 2992120 w 4409440"/>
                  <a:gd name="connsiteY37" fmla="*/ 2159000 h 3850640"/>
                  <a:gd name="connsiteX38" fmla="*/ 3007360 w 4409440"/>
                  <a:gd name="connsiteY38" fmla="*/ 2174240 h 3850640"/>
                  <a:gd name="connsiteX39" fmla="*/ 3053080 w 4409440"/>
                  <a:gd name="connsiteY39" fmla="*/ 2225040 h 3850640"/>
                  <a:gd name="connsiteX40" fmla="*/ 3088640 w 4409440"/>
                  <a:gd name="connsiteY40" fmla="*/ 2250440 h 3850640"/>
                  <a:gd name="connsiteX41" fmla="*/ 3124200 w 4409440"/>
                  <a:gd name="connsiteY41" fmla="*/ 2275840 h 3850640"/>
                  <a:gd name="connsiteX42" fmla="*/ 3154680 w 4409440"/>
                  <a:gd name="connsiteY42" fmla="*/ 2316480 h 3850640"/>
                  <a:gd name="connsiteX43" fmla="*/ 3185160 w 4409440"/>
                  <a:gd name="connsiteY43" fmla="*/ 2346960 h 3850640"/>
                  <a:gd name="connsiteX44" fmla="*/ 3195320 w 4409440"/>
                  <a:gd name="connsiteY44" fmla="*/ 2362200 h 3850640"/>
                  <a:gd name="connsiteX45" fmla="*/ 3225800 w 4409440"/>
                  <a:gd name="connsiteY45" fmla="*/ 2382520 h 3850640"/>
                  <a:gd name="connsiteX46" fmla="*/ 3241040 w 4409440"/>
                  <a:gd name="connsiteY46" fmla="*/ 2402840 h 3850640"/>
                  <a:gd name="connsiteX47" fmla="*/ 3271520 w 4409440"/>
                  <a:gd name="connsiteY47" fmla="*/ 2453640 h 3850640"/>
                  <a:gd name="connsiteX48" fmla="*/ 3276600 w 4409440"/>
                  <a:gd name="connsiteY48" fmla="*/ 2468880 h 3850640"/>
                  <a:gd name="connsiteX49" fmla="*/ 3322320 w 4409440"/>
                  <a:gd name="connsiteY49" fmla="*/ 2529840 h 3850640"/>
                  <a:gd name="connsiteX50" fmla="*/ 3342640 w 4409440"/>
                  <a:gd name="connsiteY50" fmla="*/ 2575560 h 3850640"/>
                  <a:gd name="connsiteX51" fmla="*/ 3378200 w 4409440"/>
                  <a:gd name="connsiteY51" fmla="*/ 2616200 h 3850640"/>
                  <a:gd name="connsiteX52" fmla="*/ 3398520 w 4409440"/>
                  <a:gd name="connsiteY52" fmla="*/ 2646680 h 3850640"/>
                  <a:gd name="connsiteX53" fmla="*/ 3403600 w 4409440"/>
                  <a:gd name="connsiteY53" fmla="*/ 2667000 h 3850640"/>
                  <a:gd name="connsiteX54" fmla="*/ 3439160 w 4409440"/>
                  <a:gd name="connsiteY54" fmla="*/ 2702560 h 3850640"/>
                  <a:gd name="connsiteX55" fmla="*/ 3454400 w 4409440"/>
                  <a:gd name="connsiteY55" fmla="*/ 2727960 h 3850640"/>
                  <a:gd name="connsiteX56" fmla="*/ 3489960 w 4409440"/>
                  <a:gd name="connsiteY56" fmla="*/ 2763520 h 3850640"/>
                  <a:gd name="connsiteX57" fmla="*/ 3535680 w 4409440"/>
                  <a:gd name="connsiteY57" fmla="*/ 2829560 h 3850640"/>
                  <a:gd name="connsiteX58" fmla="*/ 3550920 w 4409440"/>
                  <a:gd name="connsiteY58" fmla="*/ 2839720 h 3850640"/>
                  <a:gd name="connsiteX59" fmla="*/ 3576320 w 4409440"/>
                  <a:gd name="connsiteY59" fmla="*/ 2865120 h 3850640"/>
                  <a:gd name="connsiteX60" fmla="*/ 3591560 w 4409440"/>
                  <a:gd name="connsiteY60" fmla="*/ 2870200 h 3850640"/>
                  <a:gd name="connsiteX61" fmla="*/ 3606800 w 4409440"/>
                  <a:gd name="connsiteY61" fmla="*/ 2880360 h 3850640"/>
                  <a:gd name="connsiteX62" fmla="*/ 3652520 w 4409440"/>
                  <a:gd name="connsiteY62" fmla="*/ 2941320 h 3850640"/>
                  <a:gd name="connsiteX63" fmla="*/ 3672840 w 4409440"/>
                  <a:gd name="connsiteY63" fmla="*/ 2961640 h 3850640"/>
                  <a:gd name="connsiteX64" fmla="*/ 3693160 w 4409440"/>
                  <a:gd name="connsiteY64" fmla="*/ 3012440 h 3850640"/>
                  <a:gd name="connsiteX65" fmla="*/ 3708400 w 4409440"/>
                  <a:gd name="connsiteY65" fmla="*/ 3027680 h 3850640"/>
                  <a:gd name="connsiteX66" fmla="*/ 3713480 w 4409440"/>
                  <a:gd name="connsiteY66" fmla="*/ 3042920 h 3850640"/>
                  <a:gd name="connsiteX67" fmla="*/ 3749040 w 4409440"/>
                  <a:gd name="connsiteY67" fmla="*/ 3088640 h 3850640"/>
                  <a:gd name="connsiteX68" fmla="*/ 3754120 w 4409440"/>
                  <a:gd name="connsiteY68" fmla="*/ 3103880 h 3850640"/>
                  <a:gd name="connsiteX69" fmla="*/ 3784600 w 4409440"/>
                  <a:gd name="connsiteY69" fmla="*/ 3149600 h 3850640"/>
                  <a:gd name="connsiteX70" fmla="*/ 3799840 w 4409440"/>
                  <a:gd name="connsiteY70" fmla="*/ 3164840 h 3850640"/>
                  <a:gd name="connsiteX71" fmla="*/ 3845560 w 4409440"/>
                  <a:gd name="connsiteY71" fmla="*/ 3195320 h 3850640"/>
                  <a:gd name="connsiteX72" fmla="*/ 3891280 w 4409440"/>
                  <a:gd name="connsiteY72" fmla="*/ 3205480 h 3850640"/>
                  <a:gd name="connsiteX73" fmla="*/ 3911600 w 4409440"/>
                  <a:gd name="connsiteY73" fmla="*/ 3215640 h 3850640"/>
                  <a:gd name="connsiteX74" fmla="*/ 3952240 w 4409440"/>
                  <a:gd name="connsiteY74" fmla="*/ 3225800 h 3850640"/>
                  <a:gd name="connsiteX75" fmla="*/ 3962400 w 4409440"/>
                  <a:gd name="connsiteY75" fmla="*/ 3241040 h 3850640"/>
                  <a:gd name="connsiteX76" fmla="*/ 3992880 w 4409440"/>
                  <a:gd name="connsiteY76" fmla="*/ 3261360 h 3850640"/>
                  <a:gd name="connsiteX77" fmla="*/ 4023360 w 4409440"/>
                  <a:gd name="connsiteY77" fmla="*/ 3307080 h 3850640"/>
                  <a:gd name="connsiteX78" fmla="*/ 4043680 w 4409440"/>
                  <a:gd name="connsiteY78" fmla="*/ 3368040 h 3850640"/>
                  <a:gd name="connsiteX79" fmla="*/ 4053840 w 4409440"/>
                  <a:gd name="connsiteY79" fmla="*/ 3423920 h 3850640"/>
                  <a:gd name="connsiteX80" fmla="*/ 4058920 w 4409440"/>
                  <a:gd name="connsiteY80" fmla="*/ 3439160 h 3850640"/>
                  <a:gd name="connsiteX81" fmla="*/ 4064000 w 4409440"/>
                  <a:gd name="connsiteY81" fmla="*/ 3469640 h 3850640"/>
                  <a:gd name="connsiteX82" fmla="*/ 4084320 w 4409440"/>
                  <a:gd name="connsiteY82" fmla="*/ 3525520 h 3850640"/>
                  <a:gd name="connsiteX83" fmla="*/ 4089400 w 4409440"/>
                  <a:gd name="connsiteY83" fmla="*/ 3550920 h 3850640"/>
                  <a:gd name="connsiteX84" fmla="*/ 4130040 w 4409440"/>
                  <a:gd name="connsiteY84" fmla="*/ 3611880 h 3850640"/>
                  <a:gd name="connsiteX85" fmla="*/ 4140200 w 4409440"/>
                  <a:gd name="connsiteY85" fmla="*/ 3627120 h 3850640"/>
                  <a:gd name="connsiteX86" fmla="*/ 4155440 w 4409440"/>
                  <a:gd name="connsiteY86" fmla="*/ 3642360 h 3850640"/>
                  <a:gd name="connsiteX87" fmla="*/ 4170680 w 4409440"/>
                  <a:gd name="connsiteY87" fmla="*/ 3667760 h 3850640"/>
                  <a:gd name="connsiteX88" fmla="*/ 4196080 w 4409440"/>
                  <a:gd name="connsiteY88" fmla="*/ 3683000 h 3850640"/>
                  <a:gd name="connsiteX89" fmla="*/ 4206240 w 4409440"/>
                  <a:gd name="connsiteY89" fmla="*/ 3698240 h 3850640"/>
                  <a:gd name="connsiteX90" fmla="*/ 4241800 w 4409440"/>
                  <a:gd name="connsiteY90" fmla="*/ 3738880 h 3850640"/>
                  <a:gd name="connsiteX91" fmla="*/ 4251960 w 4409440"/>
                  <a:gd name="connsiteY91" fmla="*/ 3759200 h 3850640"/>
                  <a:gd name="connsiteX92" fmla="*/ 4267200 w 4409440"/>
                  <a:gd name="connsiteY92" fmla="*/ 3794760 h 3850640"/>
                  <a:gd name="connsiteX93" fmla="*/ 4302760 w 4409440"/>
                  <a:gd name="connsiteY93" fmla="*/ 3815080 h 3850640"/>
                  <a:gd name="connsiteX94" fmla="*/ 4328160 w 4409440"/>
                  <a:gd name="connsiteY94" fmla="*/ 3840480 h 3850640"/>
                  <a:gd name="connsiteX95" fmla="*/ 4358640 w 4409440"/>
                  <a:gd name="connsiteY95" fmla="*/ 3850640 h 3850640"/>
                  <a:gd name="connsiteX96" fmla="*/ 4389120 w 4409440"/>
                  <a:gd name="connsiteY96" fmla="*/ 3845560 h 3850640"/>
                  <a:gd name="connsiteX97" fmla="*/ 4394200 w 4409440"/>
                  <a:gd name="connsiteY97" fmla="*/ 3825240 h 3850640"/>
                  <a:gd name="connsiteX98" fmla="*/ 4409440 w 4409440"/>
                  <a:gd name="connsiteY9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94000 w 4409440"/>
                  <a:gd name="connsiteY26" fmla="*/ 1889760 h 3850640"/>
                  <a:gd name="connsiteX27" fmla="*/ 2804160 w 4409440"/>
                  <a:gd name="connsiteY27" fmla="*/ 1905000 h 3850640"/>
                  <a:gd name="connsiteX28" fmla="*/ 2809240 w 4409440"/>
                  <a:gd name="connsiteY28" fmla="*/ 1920240 h 3850640"/>
                  <a:gd name="connsiteX29" fmla="*/ 2860040 w 4409440"/>
                  <a:gd name="connsiteY29" fmla="*/ 1981200 h 3850640"/>
                  <a:gd name="connsiteX30" fmla="*/ 2870200 w 4409440"/>
                  <a:gd name="connsiteY30" fmla="*/ 2001520 h 3850640"/>
                  <a:gd name="connsiteX31" fmla="*/ 2885440 w 4409440"/>
                  <a:gd name="connsiteY31" fmla="*/ 2016760 h 3850640"/>
                  <a:gd name="connsiteX32" fmla="*/ 2926080 w 4409440"/>
                  <a:gd name="connsiteY32" fmla="*/ 2072640 h 3850640"/>
                  <a:gd name="connsiteX33" fmla="*/ 2956560 w 4409440"/>
                  <a:gd name="connsiteY33" fmla="*/ 2113280 h 3850640"/>
                  <a:gd name="connsiteX34" fmla="*/ 2966720 w 4409440"/>
                  <a:gd name="connsiteY34" fmla="*/ 2128520 h 3850640"/>
                  <a:gd name="connsiteX35" fmla="*/ 2981960 w 4409440"/>
                  <a:gd name="connsiteY35" fmla="*/ 2143760 h 3850640"/>
                  <a:gd name="connsiteX36" fmla="*/ 2992120 w 4409440"/>
                  <a:gd name="connsiteY36" fmla="*/ 2159000 h 3850640"/>
                  <a:gd name="connsiteX37" fmla="*/ 3007360 w 4409440"/>
                  <a:gd name="connsiteY37" fmla="*/ 2174240 h 3850640"/>
                  <a:gd name="connsiteX38" fmla="*/ 3053080 w 4409440"/>
                  <a:gd name="connsiteY38" fmla="*/ 2225040 h 3850640"/>
                  <a:gd name="connsiteX39" fmla="*/ 3088640 w 4409440"/>
                  <a:gd name="connsiteY39" fmla="*/ 2250440 h 3850640"/>
                  <a:gd name="connsiteX40" fmla="*/ 3124200 w 4409440"/>
                  <a:gd name="connsiteY40" fmla="*/ 2275840 h 3850640"/>
                  <a:gd name="connsiteX41" fmla="*/ 3154680 w 4409440"/>
                  <a:gd name="connsiteY41" fmla="*/ 2316480 h 3850640"/>
                  <a:gd name="connsiteX42" fmla="*/ 3185160 w 4409440"/>
                  <a:gd name="connsiteY42" fmla="*/ 2346960 h 3850640"/>
                  <a:gd name="connsiteX43" fmla="*/ 3195320 w 4409440"/>
                  <a:gd name="connsiteY43" fmla="*/ 2362200 h 3850640"/>
                  <a:gd name="connsiteX44" fmla="*/ 3225800 w 4409440"/>
                  <a:gd name="connsiteY44" fmla="*/ 2382520 h 3850640"/>
                  <a:gd name="connsiteX45" fmla="*/ 3241040 w 4409440"/>
                  <a:gd name="connsiteY45" fmla="*/ 2402840 h 3850640"/>
                  <a:gd name="connsiteX46" fmla="*/ 3271520 w 4409440"/>
                  <a:gd name="connsiteY46" fmla="*/ 2453640 h 3850640"/>
                  <a:gd name="connsiteX47" fmla="*/ 3276600 w 4409440"/>
                  <a:gd name="connsiteY47" fmla="*/ 2468880 h 3850640"/>
                  <a:gd name="connsiteX48" fmla="*/ 3322320 w 4409440"/>
                  <a:gd name="connsiteY48" fmla="*/ 2529840 h 3850640"/>
                  <a:gd name="connsiteX49" fmla="*/ 3342640 w 4409440"/>
                  <a:gd name="connsiteY49" fmla="*/ 2575560 h 3850640"/>
                  <a:gd name="connsiteX50" fmla="*/ 3378200 w 4409440"/>
                  <a:gd name="connsiteY50" fmla="*/ 2616200 h 3850640"/>
                  <a:gd name="connsiteX51" fmla="*/ 3398520 w 4409440"/>
                  <a:gd name="connsiteY51" fmla="*/ 2646680 h 3850640"/>
                  <a:gd name="connsiteX52" fmla="*/ 3403600 w 4409440"/>
                  <a:gd name="connsiteY52" fmla="*/ 2667000 h 3850640"/>
                  <a:gd name="connsiteX53" fmla="*/ 3439160 w 4409440"/>
                  <a:gd name="connsiteY53" fmla="*/ 2702560 h 3850640"/>
                  <a:gd name="connsiteX54" fmla="*/ 3454400 w 4409440"/>
                  <a:gd name="connsiteY54" fmla="*/ 2727960 h 3850640"/>
                  <a:gd name="connsiteX55" fmla="*/ 3489960 w 4409440"/>
                  <a:gd name="connsiteY55" fmla="*/ 2763520 h 3850640"/>
                  <a:gd name="connsiteX56" fmla="*/ 3535680 w 4409440"/>
                  <a:gd name="connsiteY56" fmla="*/ 2829560 h 3850640"/>
                  <a:gd name="connsiteX57" fmla="*/ 3550920 w 4409440"/>
                  <a:gd name="connsiteY57" fmla="*/ 2839720 h 3850640"/>
                  <a:gd name="connsiteX58" fmla="*/ 3576320 w 4409440"/>
                  <a:gd name="connsiteY58" fmla="*/ 2865120 h 3850640"/>
                  <a:gd name="connsiteX59" fmla="*/ 3591560 w 4409440"/>
                  <a:gd name="connsiteY59" fmla="*/ 2870200 h 3850640"/>
                  <a:gd name="connsiteX60" fmla="*/ 3606800 w 4409440"/>
                  <a:gd name="connsiteY60" fmla="*/ 2880360 h 3850640"/>
                  <a:gd name="connsiteX61" fmla="*/ 3652520 w 4409440"/>
                  <a:gd name="connsiteY61" fmla="*/ 2941320 h 3850640"/>
                  <a:gd name="connsiteX62" fmla="*/ 3672840 w 4409440"/>
                  <a:gd name="connsiteY62" fmla="*/ 2961640 h 3850640"/>
                  <a:gd name="connsiteX63" fmla="*/ 3693160 w 4409440"/>
                  <a:gd name="connsiteY63" fmla="*/ 3012440 h 3850640"/>
                  <a:gd name="connsiteX64" fmla="*/ 3708400 w 4409440"/>
                  <a:gd name="connsiteY64" fmla="*/ 3027680 h 3850640"/>
                  <a:gd name="connsiteX65" fmla="*/ 3713480 w 4409440"/>
                  <a:gd name="connsiteY65" fmla="*/ 3042920 h 3850640"/>
                  <a:gd name="connsiteX66" fmla="*/ 3749040 w 4409440"/>
                  <a:gd name="connsiteY66" fmla="*/ 3088640 h 3850640"/>
                  <a:gd name="connsiteX67" fmla="*/ 3754120 w 4409440"/>
                  <a:gd name="connsiteY67" fmla="*/ 3103880 h 3850640"/>
                  <a:gd name="connsiteX68" fmla="*/ 3784600 w 4409440"/>
                  <a:gd name="connsiteY68" fmla="*/ 3149600 h 3850640"/>
                  <a:gd name="connsiteX69" fmla="*/ 3799840 w 4409440"/>
                  <a:gd name="connsiteY69" fmla="*/ 3164840 h 3850640"/>
                  <a:gd name="connsiteX70" fmla="*/ 3845560 w 4409440"/>
                  <a:gd name="connsiteY70" fmla="*/ 3195320 h 3850640"/>
                  <a:gd name="connsiteX71" fmla="*/ 3891280 w 4409440"/>
                  <a:gd name="connsiteY71" fmla="*/ 3205480 h 3850640"/>
                  <a:gd name="connsiteX72" fmla="*/ 3911600 w 4409440"/>
                  <a:gd name="connsiteY72" fmla="*/ 3215640 h 3850640"/>
                  <a:gd name="connsiteX73" fmla="*/ 3952240 w 4409440"/>
                  <a:gd name="connsiteY73" fmla="*/ 3225800 h 3850640"/>
                  <a:gd name="connsiteX74" fmla="*/ 3962400 w 4409440"/>
                  <a:gd name="connsiteY74" fmla="*/ 3241040 h 3850640"/>
                  <a:gd name="connsiteX75" fmla="*/ 3992880 w 4409440"/>
                  <a:gd name="connsiteY75" fmla="*/ 3261360 h 3850640"/>
                  <a:gd name="connsiteX76" fmla="*/ 4023360 w 4409440"/>
                  <a:gd name="connsiteY76" fmla="*/ 3307080 h 3850640"/>
                  <a:gd name="connsiteX77" fmla="*/ 4043680 w 4409440"/>
                  <a:gd name="connsiteY77" fmla="*/ 3368040 h 3850640"/>
                  <a:gd name="connsiteX78" fmla="*/ 4053840 w 4409440"/>
                  <a:gd name="connsiteY78" fmla="*/ 3423920 h 3850640"/>
                  <a:gd name="connsiteX79" fmla="*/ 4058920 w 4409440"/>
                  <a:gd name="connsiteY79" fmla="*/ 3439160 h 3850640"/>
                  <a:gd name="connsiteX80" fmla="*/ 4064000 w 4409440"/>
                  <a:gd name="connsiteY80" fmla="*/ 3469640 h 3850640"/>
                  <a:gd name="connsiteX81" fmla="*/ 4084320 w 4409440"/>
                  <a:gd name="connsiteY81" fmla="*/ 3525520 h 3850640"/>
                  <a:gd name="connsiteX82" fmla="*/ 4089400 w 4409440"/>
                  <a:gd name="connsiteY82" fmla="*/ 3550920 h 3850640"/>
                  <a:gd name="connsiteX83" fmla="*/ 4130040 w 4409440"/>
                  <a:gd name="connsiteY83" fmla="*/ 3611880 h 3850640"/>
                  <a:gd name="connsiteX84" fmla="*/ 4140200 w 4409440"/>
                  <a:gd name="connsiteY84" fmla="*/ 3627120 h 3850640"/>
                  <a:gd name="connsiteX85" fmla="*/ 4155440 w 4409440"/>
                  <a:gd name="connsiteY85" fmla="*/ 3642360 h 3850640"/>
                  <a:gd name="connsiteX86" fmla="*/ 4170680 w 4409440"/>
                  <a:gd name="connsiteY86" fmla="*/ 3667760 h 3850640"/>
                  <a:gd name="connsiteX87" fmla="*/ 4196080 w 4409440"/>
                  <a:gd name="connsiteY87" fmla="*/ 3683000 h 3850640"/>
                  <a:gd name="connsiteX88" fmla="*/ 4206240 w 4409440"/>
                  <a:gd name="connsiteY88" fmla="*/ 3698240 h 3850640"/>
                  <a:gd name="connsiteX89" fmla="*/ 4241800 w 4409440"/>
                  <a:gd name="connsiteY89" fmla="*/ 3738880 h 3850640"/>
                  <a:gd name="connsiteX90" fmla="*/ 4251960 w 4409440"/>
                  <a:gd name="connsiteY90" fmla="*/ 3759200 h 3850640"/>
                  <a:gd name="connsiteX91" fmla="*/ 4267200 w 4409440"/>
                  <a:gd name="connsiteY91" fmla="*/ 3794760 h 3850640"/>
                  <a:gd name="connsiteX92" fmla="*/ 4302760 w 4409440"/>
                  <a:gd name="connsiteY92" fmla="*/ 3815080 h 3850640"/>
                  <a:gd name="connsiteX93" fmla="*/ 4328160 w 4409440"/>
                  <a:gd name="connsiteY93" fmla="*/ 3840480 h 3850640"/>
                  <a:gd name="connsiteX94" fmla="*/ 4358640 w 4409440"/>
                  <a:gd name="connsiteY94" fmla="*/ 3850640 h 3850640"/>
                  <a:gd name="connsiteX95" fmla="*/ 4389120 w 4409440"/>
                  <a:gd name="connsiteY95" fmla="*/ 3845560 h 3850640"/>
                  <a:gd name="connsiteX96" fmla="*/ 4394200 w 4409440"/>
                  <a:gd name="connsiteY96" fmla="*/ 3825240 h 3850640"/>
                  <a:gd name="connsiteX97" fmla="*/ 4409440 w 4409440"/>
                  <a:gd name="connsiteY9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94000 w 4409440"/>
                  <a:gd name="connsiteY26" fmla="*/ 1889760 h 3850640"/>
                  <a:gd name="connsiteX27" fmla="*/ 2809240 w 4409440"/>
                  <a:gd name="connsiteY27" fmla="*/ 1920240 h 3850640"/>
                  <a:gd name="connsiteX28" fmla="*/ 2860040 w 4409440"/>
                  <a:gd name="connsiteY28" fmla="*/ 1981200 h 3850640"/>
                  <a:gd name="connsiteX29" fmla="*/ 2870200 w 4409440"/>
                  <a:gd name="connsiteY29" fmla="*/ 2001520 h 3850640"/>
                  <a:gd name="connsiteX30" fmla="*/ 2885440 w 4409440"/>
                  <a:gd name="connsiteY30" fmla="*/ 2016760 h 3850640"/>
                  <a:gd name="connsiteX31" fmla="*/ 2926080 w 4409440"/>
                  <a:gd name="connsiteY31" fmla="*/ 2072640 h 3850640"/>
                  <a:gd name="connsiteX32" fmla="*/ 2956560 w 4409440"/>
                  <a:gd name="connsiteY32" fmla="*/ 2113280 h 3850640"/>
                  <a:gd name="connsiteX33" fmla="*/ 2966720 w 4409440"/>
                  <a:gd name="connsiteY33" fmla="*/ 2128520 h 3850640"/>
                  <a:gd name="connsiteX34" fmla="*/ 2981960 w 4409440"/>
                  <a:gd name="connsiteY34" fmla="*/ 2143760 h 3850640"/>
                  <a:gd name="connsiteX35" fmla="*/ 2992120 w 4409440"/>
                  <a:gd name="connsiteY35" fmla="*/ 2159000 h 3850640"/>
                  <a:gd name="connsiteX36" fmla="*/ 3007360 w 4409440"/>
                  <a:gd name="connsiteY36" fmla="*/ 2174240 h 3850640"/>
                  <a:gd name="connsiteX37" fmla="*/ 3053080 w 4409440"/>
                  <a:gd name="connsiteY37" fmla="*/ 2225040 h 3850640"/>
                  <a:gd name="connsiteX38" fmla="*/ 3088640 w 4409440"/>
                  <a:gd name="connsiteY38" fmla="*/ 2250440 h 3850640"/>
                  <a:gd name="connsiteX39" fmla="*/ 3124200 w 4409440"/>
                  <a:gd name="connsiteY39" fmla="*/ 2275840 h 3850640"/>
                  <a:gd name="connsiteX40" fmla="*/ 3154680 w 4409440"/>
                  <a:gd name="connsiteY40" fmla="*/ 2316480 h 3850640"/>
                  <a:gd name="connsiteX41" fmla="*/ 3185160 w 4409440"/>
                  <a:gd name="connsiteY41" fmla="*/ 2346960 h 3850640"/>
                  <a:gd name="connsiteX42" fmla="*/ 3195320 w 4409440"/>
                  <a:gd name="connsiteY42" fmla="*/ 2362200 h 3850640"/>
                  <a:gd name="connsiteX43" fmla="*/ 3225800 w 4409440"/>
                  <a:gd name="connsiteY43" fmla="*/ 2382520 h 3850640"/>
                  <a:gd name="connsiteX44" fmla="*/ 3241040 w 4409440"/>
                  <a:gd name="connsiteY44" fmla="*/ 2402840 h 3850640"/>
                  <a:gd name="connsiteX45" fmla="*/ 3271520 w 4409440"/>
                  <a:gd name="connsiteY45" fmla="*/ 2453640 h 3850640"/>
                  <a:gd name="connsiteX46" fmla="*/ 3276600 w 4409440"/>
                  <a:gd name="connsiteY46" fmla="*/ 2468880 h 3850640"/>
                  <a:gd name="connsiteX47" fmla="*/ 3322320 w 4409440"/>
                  <a:gd name="connsiteY47" fmla="*/ 2529840 h 3850640"/>
                  <a:gd name="connsiteX48" fmla="*/ 3342640 w 4409440"/>
                  <a:gd name="connsiteY48" fmla="*/ 2575560 h 3850640"/>
                  <a:gd name="connsiteX49" fmla="*/ 3378200 w 4409440"/>
                  <a:gd name="connsiteY49" fmla="*/ 2616200 h 3850640"/>
                  <a:gd name="connsiteX50" fmla="*/ 3398520 w 4409440"/>
                  <a:gd name="connsiteY50" fmla="*/ 2646680 h 3850640"/>
                  <a:gd name="connsiteX51" fmla="*/ 3403600 w 4409440"/>
                  <a:gd name="connsiteY51" fmla="*/ 2667000 h 3850640"/>
                  <a:gd name="connsiteX52" fmla="*/ 3439160 w 4409440"/>
                  <a:gd name="connsiteY52" fmla="*/ 2702560 h 3850640"/>
                  <a:gd name="connsiteX53" fmla="*/ 3454400 w 4409440"/>
                  <a:gd name="connsiteY53" fmla="*/ 2727960 h 3850640"/>
                  <a:gd name="connsiteX54" fmla="*/ 3489960 w 4409440"/>
                  <a:gd name="connsiteY54" fmla="*/ 2763520 h 3850640"/>
                  <a:gd name="connsiteX55" fmla="*/ 3535680 w 4409440"/>
                  <a:gd name="connsiteY55" fmla="*/ 2829560 h 3850640"/>
                  <a:gd name="connsiteX56" fmla="*/ 3550920 w 4409440"/>
                  <a:gd name="connsiteY56" fmla="*/ 2839720 h 3850640"/>
                  <a:gd name="connsiteX57" fmla="*/ 3576320 w 4409440"/>
                  <a:gd name="connsiteY57" fmla="*/ 2865120 h 3850640"/>
                  <a:gd name="connsiteX58" fmla="*/ 3591560 w 4409440"/>
                  <a:gd name="connsiteY58" fmla="*/ 2870200 h 3850640"/>
                  <a:gd name="connsiteX59" fmla="*/ 3606800 w 4409440"/>
                  <a:gd name="connsiteY59" fmla="*/ 2880360 h 3850640"/>
                  <a:gd name="connsiteX60" fmla="*/ 3652520 w 4409440"/>
                  <a:gd name="connsiteY60" fmla="*/ 2941320 h 3850640"/>
                  <a:gd name="connsiteX61" fmla="*/ 3672840 w 4409440"/>
                  <a:gd name="connsiteY61" fmla="*/ 2961640 h 3850640"/>
                  <a:gd name="connsiteX62" fmla="*/ 3693160 w 4409440"/>
                  <a:gd name="connsiteY62" fmla="*/ 3012440 h 3850640"/>
                  <a:gd name="connsiteX63" fmla="*/ 3708400 w 4409440"/>
                  <a:gd name="connsiteY63" fmla="*/ 3027680 h 3850640"/>
                  <a:gd name="connsiteX64" fmla="*/ 3713480 w 4409440"/>
                  <a:gd name="connsiteY64" fmla="*/ 3042920 h 3850640"/>
                  <a:gd name="connsiteX65" fmla="*/ 3749040 w 4409440"/>
                  <a:gd name="connsiteY65" fmla="*/ 3088640 h 3850640"/>
                  <a:gd name="connsiteX66" fmla="*/ 3754120 w 4409440"/>
                  <a:gd name="connsiteY66" fmla="*/ 3103880 h 3850640"/>
                  <a:gd name="connsiteX67" fmla="*/ 3784600 w 4409440"/>
                  <a:gd name="connsiteY67" fmla="*/ 3149600 h 3850640"/>
                  <a:gd name="connsiteX68" fmla="*/ 3799840 w 4409440"/>
                  <a:gd name="connsiteY68" fmla="*/ 3164840 h 3850640"/>
                  <a:gd name="connsiteX69" fmla="*/ 3845560 w 4409440"/>
                  <a:gd name="connsiteY69" fmla="*/ 3195320 h 3850640"/>
                  <a:gd name="connsiteX70" fmla="*/ 3891280 w 4409440"/>
                  <a:gd name="connsiteY70" fmla="*/ 3205480 h 3850640"/>
                  <a:gd name="connsiteX71" fmla="*/ 3911600 w 4409440"/>
                  <a:gd name="connsiteY71" fmla="*/ 3215640 h 3850640"/>
                  <a:gd name="connsiteX72" fmla="*/ 3952240 w 4409440"/>
                  <a:gd name="connsiteY72" fmla="*/ 3225800 h 3850640"/>
                  <a:gd name="connsiteX73" fmla="*/ 3962400 w 4409440"/>
                  <a:gd name="connsiteY73" fmla="*/ 3241040 h 3850640"/>
                  <a:gd name="connsiteX74" fmla="*/ 3992880 w 4409440"/>
                  <a:gd name="connsiteY74" fmla="*/ 3261360 h 3850640"/>
                  <a:gd name="connsiteX75" fmla="*/ 4023360 w 4409440"/>
                  <a:gd name="connsiteY75" fmla="*/ 3307080 h 3850640"/>
                  <a:gd name="connsiteX76" fmla="*/ 4043680 w 4409440"/>
                  <a:gd name="connsiteY76" fmla="*/ 3368040 h 3850640"/>
                  <a:gd name="connsiteX77" fmla="*/ 4053840 w 4409440"/>
                  <a:gd name="connsiteY77" fmla="*/ 3423920 h 3850640"/>
                  <a:gd name="connsiteX78" fmla="*/ 4058920 w 4409440"/>
                  <a:gd name="connsiteY78" fmla="*/ 3439160 h 3850640"/>
                  <a:gd name="connsiteX79" fmla="*/ 4064000 w 4409440"/>
                  <a:gd name="connsiteY79" fmla="*/ 3469640 h 3850640"/>
                  <a:gd name="connsiteX80" fmla="*/ 4084320 w 4409440"/>
                  <a:gd name="connsiteY80" fmla="*/ 3525520 h 3850640"/>
                  <a:gd name="connsiteX81" fmla="*/ 4089400 w 4409440"/>
                  <a:gd name="connsiteY81" fmla="*/ 3550920 h 3850640"/>
                  <a:gd name="connsiteX82" fmla="*/ 4130040 w 4409440"/>
                  <a:gd name="connsiteY82" fmla="*/ 3611880 h 3850640"/>
                  <a:gd name="connsiteX83" fmla="*/ 4140200 w 4409440"/>
                  <a:gd name="connsiteY83" fmla="*/ 3627120 h 3850640"/>
                  <a:gd name="connsiteX84" fmla="*/ 4155440 w 4409440"/>
                  <a:gd name="connsiteY84" fmla="*/ 3642360 h 3850640"/>
                  <a:gd name="connsiteX85" fmla="*/ 4170680 w 4409440"/>
                  <a:gd name="connsiteY85" fmla="*/ 3667760 h 3850640"/>
                  <a:gd name="connsiteX86" fmla="*/ 4196080 w 4409440"/>
                  <a:gd name="connsiteY86" fmla="*/ 3683000 h 3850640"/>
                  <a:gd name="connsiteX87" fmla="*/ 4206240 w 4409440"/>
                  <a:gd name="connsiteY87" fmla="*/ 3698240 h 3850640"/>
                  <a:gd name="connsiteX88" fmla="*/ 4241800 w 4409440"/>
                  <a:gd name="connsiteY88" fmla="*/ 3738880 h 3850640"/>
                  <a:gd name="connsiteX89" fmla="*/ 4251960 w 4409440"/>
                  <a:gd name="connsiteY89" fmla="*/ 3759200 h 3850640"/>
                  <a:gd name="connsiteX90" fmla="*/ 4267200 w 4409440"/>
                  <a:gd name="connsiteY90" fmla="*/ 3794760 h 3850640"/>
                  <a:gd name="connsiteX91" fmla="*/ 4302760 w 4409440"/>
                  <a:gd name="connsiteY91" fmla="*/ 3815080 h 3850640"/>
                  <a:gd name="connsiteX92" fmla="*/ 4328160 w 4409440"/>
                  <a:gd name="connsiteY92" fmla="*/ 3840480 h 3850640"/>
                  <a:gd name="connsiteX93" fmla="*/ 4358640 w 4409440"/>
                  <a:gd name="connsiteY93" fmla="*/ 3850640 h 3850640"/>
                  <a:gd name="connsiteX94" fmla="*/ 4389120 w 4409440"/>
                  <a:gd name="connsiteY94" fmla="*/ 3845560 h 3850640"/>
                  <a:gd name="connsiteX95" fmla="*/ 4394200 w 4409440"/>
                  <a:gd name="connsiteY95" fmla="*/ 3825240 h 3850640"/>
                  <a:gd name="connsiteX96" fmla="*/ 4409440 w 4409440"/>
                  <a:gd name="connsiteY9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794000 w 4409440"/>
                  <a:gd name="connsiteY26" fmla="*/ 1889760 h 3850640"/>
                  <a:gd name="connsiteX27" fmla="*/ 2860040 w 4409440"/>
                  <a:gd name="connsiteY27" fmla="*/ 1981200 h 3850640"/>
                  <a:gd name="connsiteX28" fmla="*/ 2870200 w 4409440"/>
                  <a:gd name="connsiteY28" fmla="*/ 2001520 h 3850640"/>
                  <a:gd name="connsiteX29" fmla="*/ 2885440 w 4409440"/>
                  <a:gd name="connsiteY29" fmla="*/ 2016760 h 3850640"/>
                  <a:gd name="connsiteX30" fmla="*/ 2926080 w 4409440"/>
                  <a:gd name="connsiteY30" fmla="*/ 2072640 h 3850640"/>
                  <a:gd name="connsiteX31" fmla="*/ 2956560 w 4409440"/>
                  <a:gd name="connsiteY31" fmla="*/ 2113280 h 3850640"/>
                  <a:gd name="connsiteX32" fmla="*/ 2966720 w 4409440"/>
                  <a:gd name="connsiteY32" fmla="*/ 2128520 h 3850640"/>
                  <a:gd name="connsiteX33" fmla="*/ 2981960 w 4409440"/>
                  <a:gd name="connsiteY33" fmla="*/ 2143760 h 3850640"/>
                  <a:gd name="connsiteX34" fmla="*/ 2992120 w 4409440"/>
                  <a:gd name="connsiteY34" fmla="*/ 2159000 h 3850640"/>
                  <a:gd name="connsiteX35" fmla="*/ 3007360 w 4409440"/>
                  <a:gd name="connsiteY35" fmla="*/ 2174240 h 3850640"/>
                  <a:gd name="connsiteX36" fmla="*/ 3053080 w 4409440"/>
                  <a:gd name="connsiteY36" fmla="*/ 2225040 h 3850640"/>
                  <a:gd name="connsiteX37" fmla="*/ 3088640 w 4409440"/>
                  <a:gd name="connsiteY37" fmla="*/ 2250440 h 3850640"/>
                  <a:gd name="connsiteX38" fmla="*/ 3124200 w 4409440"/>
                  <a:gd name="connsiteY38" fmla="*/ 2275840 h 3850640"/>
                  <a:gd name="connsiteX39" fmla="*/ 3154680 w 4409440"/>
                  <a:gd name="connsiteY39" fmla="*/ 2316480 h 3850640"/>
                  <a:gd name="connsiteX40" fmla="*/ 3185160 w 4409440"/>
                  <a:gd name="connsiteY40" fmla="*/ 2346960 h 3850640"/>
                  <a:gd name="connsiteX41" fmla="*/ 3195320 w 4409440"/>
                  <a:gd name="connsiteY41" fmla="*/ 2362200 h 3850640"/>
                  <a:gd name="connsiteX42" fmla="*/ 3225800 w 4409440"/>
                  <a:gd name="connsiteY42" fmla="*/ 2382520 h 3850640"/>
                  <a:gd name="connsiteX43" fmla="*/ 3241040 w 4409440"/>
                  <a:gd name="connsiteY43" fmla="*/ 2402840 h 3850640"/>
                  <a:gd name="connsiteX44" fmla="*/ 3271520 w 4409440"/>
                  <a:gd name="connsiteY44" fmla="*/ 2453640 h 3850640"/>
                  <a:gd name="connsiteX45" fmla="*/ 3276600 w 4409440"/>
                  <a:gd name="connsiteY45" fmla="*/ 2468880 h 3850640"/>
                  <a:gd name="connsiteX46" fmla="*/ 3322320 w 4409440"/>
                  <a:gd name="connsiteY46" fmla="*/ 2529840 h 3850640"/>
                  <a:gd name="connsiteX47" fmla="*/ 3342640 w 4409440"/>
                  <a:gd name="connsiteY47" fmla="*/ 2575560 h 3850640"/>
                  <a:gd name="connsiteX48" fmla="*/ 3378200 w 4409440"/>
                  <a:gd name="connsiteY48" fmla="*/ 2616200 h 3850640"/>
                  <a:gd name="connsiteX49" fmla="*/ 3398520 w 4409440"/>
                  <a:gd name="connsiteY49" fmla="*/ 2646680 h 3850640"/>
                  <a:gd name="connsiteX50" fmla="*/ 3403600 w 4409440"/>
                  <a:gd name="connsiteY50" fmla="*/ 2667000 h 3850640"/>
                  <a:gd name="connsiteX51" fmla="*/ 3439160 w 4409440"/>
                  <a:gd name="connsiteY51" fmla="*/ 2702560 h 3850640"/>
                  <a:gd name="connsiteX52" fmla="*/ 3454400 w 4409440"/>
                  <a:gd name="connsiteY52" fmla="*/ 2727960 h 3850640"/>
                  <a:gd name="connsiteX53" fmla="*/ 3489960 w 4409440"/>
                  <a:gd name="connsiteY53" fmla="*/ 2763520 h 3850640"/>
                  <a:gd name="connsiteX54" fmla="*/ 3535680 w 4409440"/>
                  <a:gd name="connsiteY54" fmla="*/ 2829560 h 3850640"/>
                  <a:gd name="connsiteX55" fmla="*/ 3550920 w 4409440"/>
                  <a:gd name="connsiteY55" fmla="*/ 2839720 h 3850640"/>
                  <a:gd name="connsiteX56" fmla="*/ 3576320 w 4409440"/>
                  <a:gd name="connsiteY56" fmla="*/ 2865120 h 3850640"/>
                  <a:gd name="connsiteX57" fmla="*/ 3591560 w 4409440"/>
                  <a:gd name="connsiteY57" fmla="*/ 2870200 h 3850640"/>
                  <a:gd name="connsiteX58" fmla="*/ 3606800 w 4409440"/>
                  <a:gd name="connsiteY58" fmla="*/ 2880360 h 3850640"/>
                  <a:gd name="connsiteX59" fmla="*/ 3652520 w 4409440"/>
                  <a:gd name="connsiteY59" fmla="*/ 2941320 h 3850640"/>
                  <a:gd name="connsiteX60" fmla="*/ 3672840 w 4409440"/>
                  <a:gd name="connsiteY60" fmla="*/ 2961640 h 3850640"/>
                  <a:gd name="connsiteX61" fmla="*/ 3693160 w 4409440"/>
                  <a:gd name="connsiteY61" fmla="*/ 3012440 h 3850640"/>
                  <a:gd name="connsiteX62" fmla="*/ 3708400 w 4409440"/>
                  <a:gd name="connsiteY62" fmla="*/ 3027680 h 3850640"/>
                  <a:gd name="connsiteX63" fmla="*/ 3713480 w 4409440"/>
                  <a:gd name="connsiteY63" fmla="*/ 3042920 h 3850640"/>
                  <a:gd name="connsiteX64" fmla="*/ 3749040 w 4409440"/>
                  <a:gd name="connsiteY64" fmla="*/ 3088640 h 3850640"/>
                  <a:gd name="connsiteX65" fmla="*/ 3754120 w 4409440"/>
                  <a:gd name="connsiteY65" fmla="*/ 3103880 h 3850640"/>
                  <a:gd name="connsiteX66" fmla="*/ 3784600 w 4409440"/>
                  <a:gd name="connsiteY66" fmla="*/ 3149600 h 3850640"/>
                  <a:gd name="connsiteX67" fmla="*/ 3799840 w 4409440"/>
                  <a:gd name="connsiteY67" fmla="*/ 3164840 h 3850640"/>
                  <a:gd name="connsiteX68" fmla="*/ 3845560 w 4409440"/>
                  <a:gd name="connsiteY68" fmla="*/ 3195320 h 3850640"/>
                  <a:gd name="connsiteX69" fmla="*/ 3891280 w 4409440"/>
                  <a:gd name="connsiteY69" fmla="*/ 3205480 h 3850640"/>
                  <a:gd name="connsiteX70" fmla="*/ 3911600 w 4409440"/>
                  <a:gd name="connsiteY70" fmla="*/ 3215640 h 3850640"/>
                  <a:gd name="connsiteX71" fmla="*/ 3952240 w 4409440"/>
                  <a:gd name="connsiteY71" fmla="*/ 3225800 h 3850640"/>
                  <a:gd name="connsiteX72" fmla="*/ 3962400 w 4409440"/>
                  <a:gd name="connsiteY72" fmla="*/ 3241040 h 3850640"/>
                  <a:gd name="connsiteX73" fmla="*/ 3992880 w 4409440"/>
                  <a:gd name="connsiteY73" fmla="*/ 3261360 h 3850640"/>
                  <a:gd name="connsiteX74" fmla="*/ 4023360 w 4409440"/>
                  <a:gd name="connsiteY74" fmla="*/ 3307080 h 3850640"/>
                  <a:gd name="connsiteX75" fmla="*/ 4043680 w 4409440"/>
                  <a:gd name="connsiteY75" fmla="*/ 3368040 h 3850640"/>
                  <a:gd name="connsiteX76" fmla="*/ 4053840 w 4409440"/>
                  <a:gd name="connsiteY76" fmla="*/ 3423920 h 3850640"/>
                  <a:gd name="connsiteX77" fmla="*/ 4058920 w 4409440"/>
                  <a:gd name="connsiteY77" fmla="*/ 3439160 h 3850640"/>
                  <a:gd name="connsiteX78" fmla="*/ 4064000 w 4409440"/>
                  <a:gd name="connsiteY78" fmla="*/ 3469640 h 3850640"/>
                  <a:gd name="connsiteX79" fmla="*/ 4084320 w 4409440"/>
                  <a:gd name="connsiteY79" fmla="*/ 3525520 h 3850640"/>
                  <a:gd name="connsiteX80" fmla="*/ 4089400 w 4409440"/>
                  <a:gd name="connsiteY80" fmla="*/ 3550920 h 3850640"/>
                  <a:gd name="connsiteX81" fmla="*/ 4130040 w 4409440"/>
                  <a:gd name="connsiteY81" fmla="*/ 3611880 h 3850640"/>
                  <a:gd name="connsiteX82" fmla="*/ 4140200 w 4409440"/>
                  <a:gd name="connsiteY82" fmla="*/ 3627120 h 3850640"/>
                  <a:gd name="connsiteX83" fmla="*/ 4155440 w 4409440"/>
                  <a:gd name="connsiteY83" fmla="*/ 3642360 h 3850640"/>
                  <a:gd name="connsiteX84" fmla="*/ 4170680 w 4409440"/>
                  <a:gd name="connsiteY84" fmla="*/ 3667760 h 3850640"/>
                  <a:gd name="connsiteX85" fmla="*/ 4196080 w 4409440"/>
                  <a:gd name="connsiteY85" fmla="*/ 3683000 h 3850640"/>
                  <a:gd name="connsiteX86" fmla="*/ 4206240 w 4409440"/>
                  <a:gd name="connsiteY86" fmla="*/ 3698240 h 3850640"/>
                  <a:gd name="connsiteX87" fmla="*/ 4241800 w 4409440"/>
                  <a:gd name="connsiteY87" fmla="*/ 3738880 h 3850640"/>
                  <a:gd name="connsiteX88" fmla="*/ 4251960 w 4409440"/>
                  <a:gd name="connsiteY88" fmla="*/ 3759200 h 3850640"/>
                  <a:gd name="connsiteX89" fmla="*/ 4267200 w 4409440"/>
                  <a:gd name="connsiteY89" fmla="*/ 3794760 h 3850640"/>
                  <a:gd name="connsiteX90" fmla="*/ 4302760 w 4409440"/>
                  <a:gd name="connsiteY90" fmla="*/ 3815080 h 3850640"/>
                  <a:gd name="connsiteX91" fmla="*/ 4328160 w 4409440"/>
                  <a:gd name="connsiteY91" fmla="*/ 3840480 h 3850640"/>
                  <a:gd name="connsiteX92" fmla="*/ 4358640 w 4409440"/>
                  <a:gd name="connsiteY92" fmla="*/ 3850640 h 3850640"/>
                  <a:gd name="connsiteX93" fmla="*/ 4389120 w 4409440"/>
                  <a:gd name="connsiteY93" fmla="*/ 3845560 h 3850640"/>
                  <a:gd name="connsiteX94" fmla="*/ 4394200 w 4409440"/>
                  <a:gd name="connsiteY94" fmla="*/ 3825240 h 3850640"/>
                  <a:gd name="connsiteX95" fmla="*/ 4409440 w 4409440"/>
                  <a:gd name="connsiteY9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20504 w 4409440"/>
                  <a:gd name="connsiteY26" fmla="*/ 1906325 h 3850640"/>
                  <a:gd name="connsiteX27" fmla="*/ 2860040 w 4409440"/>
                  <a:gd name="connsiteY27" fmla="*/ 1981200 h 3850640"/>
                  <a:gd name="connsiteX28" fmla="*/ 2870200 w 4409440"/>
                  <a:gd name="connsiteY28" fmla="*/ 2001520 h 3850640"/>
                  <a:gd name="connsiteX29" fmla="*/ 2885440 w 4409440"/>
                  <a:gd name="connsiteY29" fmla="*/ 2016760 h 3850640"/>
                  <a:gd name="connsiteX30" fmla="*/ 2926080 w 4409440"/>
                  <a:gd name="connsiteY30" fmla="*/ 2072640 h 3850640"/>
                  <a:gd name="connsiteX31" fmla="*/ 2956560 w 4409440"/>
                  <a:gd name="connsiteY31" fmla="*/ 2113280 h 3850640"/>
                  <a:gd name="connsiteX32" fmla="*/ 2966720 w 4409440"/>
                  <a:gd name="connsiteY32" fmla="*/ 2128520 h 3850640"/>
                  <a:gd name="connsiteX33" fmla="*/ 2981960 w 4409440"/>
                  <a:gd name="connsiteY33" fmla="*/ 2143760 h 3850640"/>
                  <a:gd name="connsiteX34" fmla="*/ 2992120 w 4409440"/>
                  <a:gd name="connsiteY34" fmla="*/ 2159000 h 3850640"/>
                  <a:gd name="connsiteX35" fmla="*/ 3007360 w 4409440"/>
                  <a:gd name="connsiteY35" fmla="*/ 2174240 h 3850640"/>
                  <a:gd name="connsiteX36" fmla="*/ 3053080 w 4409440"/>
                  <a:gd name="connsiteY36" fmla="*/ 2225040 h 3850640"/>
                  <a:gd name="connsiteX37" fmla="*/ 3088640 w 4409440"/>
                  <a:gd name="connsiteY37" fmla="*/ 2250440 h 3850640"/>
                  <a:gd name="connsiteX38" fmla="*/ 3124200 w 4409440"/>
                  <a:gd name="connsiteY38" fmla="*/ 2275840 h 3850640"/>
                  <a:gd name="connsiteX39" fmla="*/ 3154680 w 4409440"/>
                  <a:gd name="connsiteY39" fmla="*/ 2316480 h 3850640"/>
                  <a:gd name="connsiteX40" fmla="*/ 3185160 w 4409440"/>
                  <a:gd name="connsiteY40" fmla="*/ 2346960 h 3850640"/>
                  <a:gd name="connsiteX41" fmla="*/ 3195320 w 4409440"/>
                  <a:gd name="connsiteY41" fmla="*/ 2362200 h 3850640"/>
                  <a:gd name="connsiteX42" fmla="*/ 3225800 w 4409440"/>
                  <a:gd name="connsiteY42" fmla="*/ 2382520 h 3850640"/>
                  <a:gd name="connsiteX43" fmla="*/ 3241040 w 4409440"/>
                  <a:gd name="connsiteY43" fmla="*/ 2402840 h 3850640"/>
                  <a:gd name="connsiteX44" fmla="*/ 3271520 w 4409440"/>
                  <a:gd name="connsiteY44" fmla="*/ 2453640 h 3850640"/>
                  <a:gd name="connsiteX45" fmla="*/ 3276600 w 4409440"/>
                  <a:gd name="connsiteY45" fmla="*/ 2468880 h 3850640"/>
                  <a:gd name="connsiteX46" fmla="*/ 3322320 w 4409440"/>
                  <a:gd name="connsiteY46" fmla="*/ 2529840 h 3850640"/>
                  <a:gd name="connsiteX47" fmla="*/ 3342640 w 4409440"/>
                  <a:gd name="connsiteY47" fmla="*/ 2575560 h 3850640"/>
                  <a:gd name="connsiteX48" fmla="*/ 3378200 w 4409440"/>
                  <a:gd name="connsiteY48" fmla="*/ 2616200 h 3850640"/>
                  <a:gd name="connsiteX49" fmla="*/ 3398520 w 4409440"/>
                  <a:gd name="connsiteY49" fmla="*/ 2646680 h 3850640"/>
                  <a:gd name="connsiteX50" fmla="*/ 3403600 w 4409440"/>
                  <a:gd name="connsiteY50" fmla="*/ 2667000 h 3850640"/>
                  <a:gd name="connsiteX51" fmla="*/ 3439160 w 4409440"/>
                  <a:gd name="connsiteY51" fmla="*/ 2702560 h 3850640"/>
                  <a:gd name="connsiteX52" fmla="*/ 3454400 w 4409440"/>
                  <a:gd name="connsiteY52" fmla="*/ 2727960 h 3850640"/>
                  <a:gd name="connsiteX53" fmla="*/ 3489960 w 4409440"/>
                  <a:gd name="connsiteY53" fmla="*/ 2763520 h 3850640"/>
                  <a:gd name="connsiteX54" fmla="*/ 3535680 w 4409440"/>
                  <a:gd name="connsiteY54" fmla="*/ 2829560 h 3850640"/>
                  <a:gd name="connsiteX55" fmla="*/ 3550920 w 4409440"/>
                  <a:gd name="connsiteY55" fmla="*/ 2839720 h 3850640"/>
                  <a:gd name="connsiteX56" fmla="*/ 3576320 w 4409440"/>
                  <a:gd name="connsiteY56" fmla="*/ 2865120 h 3850640"/>
                  <a:gd name="connsiteX57" fmla="*/ 3591560 w 4409440"/>
                  <a:gd name="connsiteY57" fmla="*/ 2870200 h 3850640"/>
                  <a:gd name="connsiteX58" fmla="*/ 3606800 w 4409440"/>
                  <a:gd name="connsiteY58" fmla="*/ 2880360 h 3850640"/>
                  <a:gd name="connsiteX59" fmla="*/ 3652520 w 4409440"/>
                  <a:gd name="connsiteY59" fmla="*/ 2941320 h 3850640"/>
                  <a:gd name="connsiteX60" fmla="*/ 3672840 w 4409440"/>
                  <a:gd name="connsiteY60" fmla="*/ 2961640 h 3850640"/>
                  <a:gd name="connsiteX61" fmla="*/ 3693160 w 4409440"/>
                  <a:gd name="connsiteY61" fmla="*/ 3012440 h 3850640"/>
                  <a:gd name="connsiteX62" fmla="*/ 3708400 w 4409440"/>
                  <a:gd name="connsiteY62" fmla="*/ 3027680 h 3850640"/>
                  <a:gd name="connsiteX63" fmla="*/ 3713480 w 4409440"/>
                  <a:gd name="connsiteY63" fmla="*/ 3042920 h 3850640"/>
                  <a:gd name="connsiteX64" fmla="*/ 3749040 w 4409440"/>
                  <a:gd name="connsiteY64" fmla="*/ 3088640 h 3850640"/>
                  <a:gd name="connsiteX65" fmla="*/ 3754120 w 4409440"/>
                  <a:gd name="connsiteY65" fmla="*/ 3103880 h 3850640"/>
                  <a:gd name="connsiteX66" fmla="*/ 3784600 w 4409440"/>
                  <a:gd name="connsiteY66" fmla="*/ 3149600 h 3850640"/>
                  <a:gd name="connsiteX67" fmla="*/ 3799840 w 4409440"/>
                  <a:gd name="connsiteY67" fmla="*/ 3164840 h 3850640"/>
                  <a:gd name="connsiteX68" fmla="*/ 3845560 w 4409440"/>
                  <a:gd name="connsiteY68" fmla="*/ 3195320 h 3850640"/>
                  <a:gd name="connsiteX69" fmla="*/ 3891280 w 4409440"/>
                  <a:gd name="connsiteY69" fmla="*/ 3205480 h 3850640"/>
                  <a:gd name="connsiteX70" fmla="*/ 3911600 w 4409440"/>
                  <a:gd name="connsiteY70" fmla="*/ 3215640 h 3850640"/>
                  <a:gd name="connsiteX71" fmla="*/ 3952240 w 4409440"/>
                  <a:gd name="connsiteY71" fmla="*/ 3225800 h 3850640"/>
                  <a:gd name="connsiteX72" fmla="*/ 3962400 w 4409440"/>
                  <a:gd name="connsiteY72" fmla="*/ 3241040 h 3850640"/>
                  <a:gd name="connsiteX73" fmla="*/ 3992880 w 4409440"/>
                  <a:gd name="connsiteY73" fmla="*/ 3261360 h 3850640"/>
                  <a:gd name="connsiteX74" fmla="*/ 4023360 w 4409440"/>
                  <a:gd name="connsiteY74" fmla="*/ 3307080 h 3850640"/>
                  <a:gd name="connsiteX75" fmla="*/ 4043680 w 4409440"/>
                  <a:gd name="connsiteY75" fmla="*/ 3368040 h 3850640"/>
                  <a:gd name="connsiteX76" fmla="*/ 4053840 w 4409440"/>
                  <a:gd name="connsiteY76" fmla="*/ 3423920 h 3850640"/>
                  <a:gd name="connsiteX77" fmla="*/ 4058920 w 4409440"/>
                  <a:gd name="connsiteY77" fmla="*/ 3439160 h 3850640"/>
                  <a:gd name="connsiteX78" fmla="*/ 4064000 w 4409440"/>
                  <a:gd name="connsiteY78" fmla="*/ 3469640 h 3850640"/>
                  <a:gd name="connsiteX79" fmla="*/ 4084320 w 4409440"/>
                  <a:gd name="connsiteY79" fmla="*/ 3525520 h 3850640"/>
                  <a:gd name="connsiteX80" fmla="*/ 4089400 w 4409440"/>
                  <a:gd name="connsiteY80" fmla="*/ 3550920 h 3850640"/>
                  <a:gd name="connsiteX81" fmla="*/ 4130040 w 4409440"/>
                  <a:gd name="connsiteY81" fmla="*/ 3611880 h 3850640"/>
                  <a:gd name="connsiteX82" fmla="*/ 4140200 w 4409440"/>
                  <a:gd name="connsiteY82" fmla="*/ 3627120 h 3850640"/>
                  <a:gd name="connsiteX83" fmla="*/ 4155440 w 4409440"/>
                  <a:gd name="connsiteY83" fmla="*/ 3642360 h 3850640"/>
                  <a:gd name="connsiteX84" fmla="*/ 4170680 w 4409440"/>
                  <a:gd name="connsiteY84" fmla="*/ 3667760 h 3850640"/>
                  <a:gd name="connsiteX85" fmla="*/ 4196080 w 4409440"/>
                  <a:gd name="connsiteY85" fmla="*/ 3683000 h 3850640"/>
                  <a:gd name="connsiteX86" fmla="*/ 4206240 w 4409440"/>
                  <a:gd name="connsiteY86" fmla="*/ 3698240 h 3850640"/>
                  <a:gd name="connsiteX87" fmla="*/ 4241800 w 4409440"/>
                  <a:gd name="connsiteY87" fmla="*/ 3738880 h 3850640"/>
                  <a:gd name="connsiteX88" fmla="*/ 4251960 w 4409440"/>
                  <a:gd name="connsiteY88" fmla="*/ 3759200 h 3850640"/>
                  <a:gd name="connsiteX89" fmla="*/ 4267200 w 4409440"/>
                  <a:gd name="connsiteY89" fmla="*/ 3794760 h 3850640"/>
                  <a:gd name="connsiteX90" fmla="*/ 4302760 w 4409440"/>
                  <a:gd name="connsiteY90" fmla="*/ 3815080 h 3850640"/>
                  <a:gd name="connsiteX91" fmla="*/ 4328160 w 4409440"/>
                  <a:gd name="connsiteY91" fmla="*/ 3840480 h 3850640"/>
                  <a:gd name="connsiteX92" fmla="*/ 4358640 w 4409440"/>
                  <a:gd name="connsiteY92" fmla="*/ 3850640 h 3850640"/>
                  <a:gd name="connsiteX93" fmla="*/ 4389120 w 4409440"/>
                  <a:gd name="connsiteY93" fmla="*/ 3845560 h 3850640"/>
                  <a:gd name="connsiteX94" fmla="*/ 4394200 w 4409440"/>
                  <a:gd name="connsiteY94" fmla="*/ 3825240 h 3850640"/>
                  <a:gd name="connsiteX95" fmla="*/ 4409440 w 4409440"/>
                  <a:gd name="connsiteY9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885440 w 4409440"/>
                  <a:gd name="connsiteY28" fmla="*/ 2016760 h 3850640"/>
                  <a:gd name="connsiteX29" fmla="*/ 2926080 w 4409440"/>
                  <a:gd name="connsiteY29" fmla="*/ 2072640 h 3850640"/>
                  <a:gd name="connsiteX30" fmla="*/ 2956560 w 4409440"/>
                  <a:gd name="connsiteY30" fmla="*/ 2113280 h 3850640"/>
                  <a:gd name="connsiteX31" fmla="*/ 2966720 w 4409440"/>
                  <a:gd name="connsiteY31" fmla="*/ 2128520 h 3850640"/>
                  <a:gd name="connsiteX32" fmla="*/ 2981960 w 4409440"/>
                  <a:gd name="connsiteY32" fmla="*/ 2143760 h 3850640"/>
                  <a:gd name="connsiteX33" fmla="*/ 2992120 w 4409440"/>
                  <a:gd name="connsiteY33" fmla="*/ 2159000 h 3850640"/>
                  <a:gd name="connsiteX34" fmla="*/ 3007360 w 4409440"/>
                  <a:gd name="connsiteY34" fmla="*/ 2174240 h 3850640"/>
                  <a:gd name="connsiteX35" fmla="*/ 3053080 w 4409440"/>
                  <a:gd name="connsiteY35" fmla="*/ 2225040 h 3850640"/>
                  <a:gd name="connsiteX36" fmla="*/ 3088640 w 4409440"/>
                  <a:gd name="connsiteY36" fmla="*/ 2250440 h 3850640"/>
                  <a:gd name="connsiteX37" fmla="*/ 3124200 w 4409440"/>
                  <a:gd name="connsiteY37" fmla="*/ 2275840 h 3850640"/>
                  <a:gd name="connsiteX38" fmla="*/ 3154680 w 4409440"/>
                  <a:gd name="connsiteY38" fmla="*/ 2316480 h 3850640"/>
                  <a:gd name="connsiteX39" fmla="*/ 3185160 w 4409440"/>
                  <a:gd name="connsiteY39" fmla="*/ 2346960 h 3850640"/>
                  <a:gd name="connsiteX40" fmla="*/ 3195320 w 4409440"/>
                  <a:gd name="connsiteY40" fmla="*/ 2362200 h 3850640"/>
                  <a:gd name="connsiteX41" fmla="*/ 3225800 w 4409440"/>
                  <a:gd name="connsiteY41" fmla="*/ 2382520 h 3850640"/>
                  <a:gd name="connsiteX42" fmla="*/ 3241040 w 4409440"/>
                  <a:gd name="connsiteY42" fmla="*/ 2402840 h 3850640"/>
                  <a:gd name="connsiteX43" fmla="*/ 3271520 w 4409440"/>
                  <a:gd name="connsiteY43" fmla="*/ 2453640 h 3850640"/>
                  <a:gd name="connsiteX44" fmla="*/ 3276600 w 4409440"/>
                  <a:gd name="connsiteY44" fmla="*/ 2468880 h 3850640"/>
                  <a:gd name="connsiteX45" fmla="*/ 3322320 w 4409440"/>
                  <a:gd name="connsiteY45" fmla="*/ 2529840 h 3850640"/>
                  <a:gd name="connsiteX46" fmla="*/ 3342640 w 4409440"/>
                  <a:gd name="connsiteY46" fmla="*/ 2575560 h 3850640"/>
                  <a:gd name="connsiteX47" fmla="*/ 3378200 w 4409440"/>
                  <a:gd name="connsiteY47" fmla="*/ 2616200 h 3850640"/>
                  <a:gd name="connsiteX48" fmla="*/ 3398520 w 4409440"/>
                  <a:gd name="connsiteY48" fmla="*/ 2646680 h 3850640"/>
                  <a:gd name="connsiteX49" fmla="*/ 3403600 w 4409440"/>
                  <a:gd name="connsiteY49" fmla="*/ 2667000 h 3850640"/>
                  <a:gd name="connsiteX50" fmla="*/ 3439160 w 4409440"/>
                  <a:gd name="connsiteY50" fmla="*/ 2702560 h 3850640"/>
                  <a:gd name="connsiteX51" fmla="*/ 3454400 w 4409440"/>
                  <a:gd name="connsiteY51" fmla="*/ 2727960 h 3850640"/>
                  <a:gd name="connsiteX52" fmla="*/ 3489960 w 4409440"/>
                  <a:gd name="connsiteY52" fmla="*/ 2763520 h 3850640"/>
                  <a:gd name="connsiteX53" fmla="*/ 3535680 w 4409440"/>
                  <a:gd name="connsiteY53" fmla="*/ 2829560 h 3850640"/>
                  <a:gd name="connsiteX54" fmla="*/ 3550920 w 4409440"/>
                  <a:gd name="connsiteY54" fmla="*/ 2839720 h 3850640"/>
                  <a:gd name="connsiteX55" fmla="*/ 3576320 w 4409440"/>
                  <a:gd name="connsiteY55" fmla="*/ 2865120 h 3850640"/>
                  <a:gd name="connsiteX56" fmla="*/ 3591560 w 4409440"/>
                  <a:gd name="connsiteY56" fmla="*/ 2870200 h 3850640"/>
                  <a:gd name="connsiteX57" fmla="*/ 3606800 w 4409440"/>
                  <a:gd name="connsiteY57" fmla="*/ 2880360 h 3850640"/>
                  <a:gd name="connsiteX58" fmla="*/ 3652520 w 4409440"/>
                  <a:gd name="connsiteY58" fmla="*/ 2941320 h 3850640"/>
                  <a:gd name="connsiteX59" fmla="*/ 3672840 w 4409440"/>
                  <a:gd name="connsiteY59" fmla="*/ 2961640 h 3850640"/>
                  <a:gd name="connsiteX60" fmla="*/ 3693160 w 4409440"/>
                  <a:gd name="connsiteY60" fmla="*/ 3012440 h 3850640"/>
                  <a:gd name="connsiteX61" fmla="*/ 3708400 w 4409440"/>
                  <a:gd name="connsiteY61" fmla="*/ 3027680 h 3850640"/>
                  <a:gd name="connsiteX62" fmla="*/ 3713480 w 4409440"/>
                  <a:gd name="connsiteY62" fmla="*/ 3042920 h 3850640"/>
                  <a:gd name="connsiteX63" fmla="*/ 3749040 w 4409440"/>
                  <a:gd name="connsiteY63" fmla="*/ 3088640 h 3850640"/>
                  <a:gd name="connsiteX64" fmla="*/ 3754120 w 4409440"/>
                  <a:gd name="connsiteY64" fmla="*/ 3103880 h 3850640"/>
                  <a:gd name="connsiteX65" fmla="*/ 3784600 w 4409440"/>
                  <a:gd name="connsiteY65" fmla="*/ 3149600 h 3850640"/>
                  <a:gd name="connsiteX66" fmla="*/ 3799840 w 4409440"/>
                  <a:gd name="connsiteY66" fmla="*/ 3164840 h 3850640"/>
                  <a:gd name="connsiteX67" fmla="*/ 3845560 w 4409440"/>
                  <a:gd name="connsiteY67" fmla="*/ 3195320 h 3850640"/>
                  <a:gd name="connsiteX68" fmla="*/ 3891280 w 4409440"/>
                  <a:gd name="connsiteY68" fmla="*/ 3205480 h 3850640"/>
                  <a:gd name="connsiteX69" fmla="*/ 3911600 w 4409440"/>
                  <a:gd name="connsiteY69" fmla="*/ 3215640 h 3850640"/>
                  <a:gd name="connsiteX70" fmla="*/ 3952240 w 4409440"/>
                  <a:gd name="connsiteY70" fmla="*/ 3225800 h 3850640"/>
                  <a:gd name="connsiteX71" fmla="*/ 3962400 w 4409440"/>
                  <a:gd name="connsiteY71" fmla="*/ 3241040 h 3850640"/>
                  <a:gd name="connsiteX72" fmla="*/ 3992880 w 4409440"/>
                  <a:gd name="connsiteY72" fmla="*/ 3261360 h 3850640"/>
                  <a:gd name="connsiteX73" fmla="*/ 4023360 w 4409440"/>
                  <a:gd name="connsiteY73" fmla="*/ 3307080 h 3850640"/>
                  <a:gd name="connsiteX74" fmla="*/ 4043680 w 4409440"/>
                  <a:gd name="connsiteY74" fmla="*/ 3368040 h 3850640"/>
                  <a:gd name="connsiteX75" fmla="*/ 4053840 w 4409440"/>
                  <a:gd name="connsiteY75" fmla="*/ 3423920 h 3850640"/>
                  <a:gd name="connsiteX76" fmla="*/ 4058920 w 4409440"/>
                  <a:gd name="connsiteY76" fmla="*/ 3439160 h 3850640"/>
                  <a:gd name="connsiteX77" fmla="*/ 4064000 w 4409440"/>
                  <a:gd name="connsiteY77" fmla="*/ 3469640 h 3850640"/>
                  <a:gd name="connsiteX78" fmla="*/ 4084320 w 4409440"/>
                  <a:gd name="connsiteY78" fmla="*/ 3525520 h 3850640"/>
                  <a:gd name="connsiteX79" fmla="*/ 4089400 w 4409440"/>
                  <a:gd name="connsiteY79" fmla="*/ 3550920 h 3850640"/>
                  <a:gd name="connsiteX80" fmla="*/ 4130040 w 4409440"/>
                  <a:gd name="connsiteY80" fmla="*/ 3611880 h 3850640"/>
                  <a:gd name="connsiteX81" fmla="*/ 4140200 w 4409440"/>
                  <a:gd name="connsiteY81" fmla="*/ 3627120 h 3850640"/>
                  <a:gd name="connsiteX82" fmla="*/ 4155440 w 4409440"/>
                  <a:gd name="connsiteY82" fmla="*/ 3642360 h 3850640"/>
                  <a:gd name="connsiteX83" fmla="*/ 4170680 w 4409440"/>
                  <a:gd name="connsiteY83" fmla="*/ 3667760 h 3850640"/>
                  <a:gd name="connsiteX84" fmla="*/ 4196080 w 4409440"/>
                  <a:gd name="connsiteY84" fmla="*/ 3683000 h 3850640"/>
                  <a:gd name="connsiteX85" fmla="*/ 4206240 w 4409440"/>
                  <a:gd name="connsiteY85" fmla="*/ 3698240 h 3850640"/>
                  <a:gd name="connsiteX86" fmla="*/ 4241800 w 4409440"/>
                  <a:gd name="connsiteY86" fmla="*/ 3738880 h 3850640"/>
                  <a:gd name="connsiteX87" fmla="*/ 4251960 w 4409440"/>
                  <a:gd name="connsiteY87" fmla="*/ 3759200 h 3850640"/>
                  <a:gd name="connsiteX88" fmla="*/ 4267200 w 4409440"/>
                  <a:gd name="connsiteY88" fmla="*/ 3794760 h 3850640"/>
                  <a:gd name="connsiteX89" fmla="*/ 4302760 w 4409440"/>
                  <a:gd name="connsiteY89" fmla="*/ 3815080 h 3850640"/>
                  <a:gd name="connsiteX90" fmla="*/ 4328160 w 4409440"/>
                  <a:gd name="connsiteY90" fmla="*/ 3840480 h 3850640"/>
                  <a:gd name="connsiteX91" fmla="*/ 4358640 w 4409440"/>
                  <a:gd name="connsiteY91" fmla="*/ 3850640 h 3850640"/>
                  <a:gd name="connsiteX92" fmla="*/ 4389120 w 4409440"/>
                  <a:gd name="connsiteY92" fmla="*/ 3845560 h 3850640"/>
                  <a:gd name="connsiteX93" fmla="*/ 4394200 w 4409440"/>
                  <a:gd name="connsiteY93" fmla="*/ 3825240 h 3850640"/>
                  <a:gd name="connsiteX94" fmla="*/ 4409440 w 4409440"/>
                  <a:gd name="connsiteY9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2992120 w 4409440"/>
                  <a:gd name="connsiteY32" fmla="*/ 2159000 h 3850640"/>
                  <a:gd name="connsiteX33" fmla="*/ 3007360 w 4409440"/>
                  <a:gd name="connsiteY33" fmla="*/ 2174240 h 3850640"/>
                  <a:gd name="connsiteX34" fmla="*/ 3053080 w 4409440"/>
                  <a:gd name="connsiteY34" fmla="*/ 2225040 h 3850640"/>
                  <a:gd name="connsiteX35" fmla="*/ 3088640 w 4409440"/>
                  <a:gd name="connsiteY35" fmla="*/ 2250440 h 3850640"/>
                  <a:gd name="connsiteX36" fmla="*/ 3124200 w 4409440"/>
                  <a:gd name="connsiteY36" fmla="*/ 2275840 h 3850640"/>
                  <a:gd name="connsiteX37" fmla="*/ 3154680 w 4409440"/>
                  <a:gd name="connsiteY37" fmla="*/ 2316480 h 3850640"/>
                  <a:gd name="connsiteX38" fmla="*/ 3185160 w 4409440"/>
                  <a:gd name="connsiteY38" fmla="*/ 2346960 h 3850640"/>
                  <a:gd name="connsiteX39" fmla="*/ 3195320 w 4409440"/>
                  <a:gd name="connsiteY39" fmla="*/ 2362200 h 3850640"/>
                  <a:gd name="connsiteX40" fmla="*/ 3225800 w 4409440"/>
                  <a:gd name="connsiteY40" fmla="*/ 2382520 h 3850640"/>
                  <a:gd name="connsiteX41" fmla="*/ 3241040 w 4409440"/>
                  <a:gd name="connsiteY41" fmla="*/ 2402840 h 3850640"/>
                  <a:gd name="connsiteX42" fmla="*/ 3271520 w 4409440"/>
                  <a:gd name="connsiteY42" fmla="*/ 2453640 h 3850640"/>
                  <a:gd name="connsiteX43" fmla="*/ 3276600 w 4409440"/>
                  <a:gd name="connsiteY43" fmla="*/ 2468880 h 3850640"/>
                  <a:gd name="connsiteX44" fmla="*/ 3322320 w 4409440"/>
                  <a:gd name="connsiteY44" fmla="*/ 2529840 h 3850640"/>
                  <a:gd name="connsiteX45" fmla="*/ 3342640 w 4409440"/>
                  <a:gd name="connsiteY45" fmla="*/ 2575560 h 3850640"/>
                  <a:gd name="connsiteX46" fmla="*/ 3378200 w 4409440"/>
                  <a:gd name="connsiteY46" fmla="*/ 2616200 h 3850640"/>
                  <a:gd name="connsiteX47" fmla="*/ 3398520 w 4409440"/>
                  <a:gd name="connsiteY47" fmla="*/ 2646680 h 3850640"/>
                  <a:gd name="connsiteX48" fmla="*/ 3403600 w 4409440"/>
                  <a:gd name="connsiteY48" fmla="*/ 2667000 h 3850640"/>
                  <a:gd name="connsiteX49" fmla="*/ 3439160 w 4409440"/>
                  <a:gd name="connsiteY49" fmla="*/ 2702560 h 3850640"/>
                  <a:gd name="connsiteX50" fmla="*/ 3454400 w 4409440"/>
                  <a:gd name="connsiteY50" fmla="*/ 2727960 h 3850640"/>
                  <a:gd name="connsiteX51" fmla="*/ 3489960 w 4409440"/>
                  <a:gd name="connsiteY51" fmla="*/ 2763520 h 3850640"/>
                  <a:gd name="connsiteX52" fmla="*/ 3535680 w 4409440"/>
                  <a:gd name="connsiteY52" fmla="*/ 2829560 h 3850640"/>
                  <a:gd name="connsiteX53" fmla="*/ 3550920 w 4409440"/>
                  <a:gd name="connsiteY53" fmla="*/ 2839720 h 3850640"/>
                  <a:gd name="connsiteX54" fmla="*/ 3576320 w 4409440"/>
                  <a:gd name="connsiteY54" fmla="*/ 2865120 h 3850640"/>
                  <a:gd name="connsiteX55" fmla="*/ 3591560 w 4409440"/>
                  <a:gd name="connsiteY55" fmla="*/ 2870200 h 3850640"/>
                  <a:gd name="connsiteX56" fmla="*/ 3606800 w 4409440"/>
                  <a:gd name="connsiteY56" fmla="*/ 2880360 h 3850640"/>
                  <a:gd name="connsiteX57" fmla="*/ 3652520 w 4409440"/>
                  <a:gd name="connsiteY57" fmla="*/ 2941320 h 3850640"/>
                  <a:gd name="connsiteX58" fmla="*/ 3672840 w 4409440"/>
                  <a:gd name="connsiteY58" fmla="*/ 2961640 h 3850640"/>
                  <a:gd name="connsiteX59" fmla="*/ 3693160 w 4409440"/>
                  <a:gd name="connsiteY59" fmla="*/ 3012440 h 3850640"/>
                  <a:gd name="connsiteX60" fmla="*/ 3708400 w 4409440"/>
                  <a:gd name="connsiteY60" fmla="*/ 3027680 h 3850640"/>
                  <a:gd name="connsiteX61" fmla="*/ 3713480 w 4409440"/>
                  <a:gd name="connsiteY61" fmla="*/ 3042920 h 3850640"/>
                  <a:gd name="connsiteX62" fmla="*/ 3749040 w 4409440"/>
                  <a:gd name="connsiteY62" fmla="*/ 3088640 h 3850640"/>
                  <a:gd name="connsiteX63" fmla="*/ 3754120 w 4409440"/>
                  <a:gd name="connsiteY63" fmla="*/ 3103880 h 3850640"/>
                  <a:gd name="connsiteX64" fmla="*/ 3784600 w 4409440"/>
                  <a:gd name="connsiteY64" fmla="*/ 3149600 h 3850640"/>
                  <a:gd name="connsiteX65" fmla="*/ 3799840 w 4409440"/>
                  <a:gd name="connsiteY65" fmla="*/ 3164840 h 3850640"/>
                  <a:gd name="connsiteX66" fmla="*/ 3845560 w 4409440"/>
                  <a:gd name="connsiteY66" fmla="*/ 3195320 h 3850640"/>
                  <a:gd name="connsiteX67" fmla="*/ 3891280 w 4409440"/>
                  <a:gd name="connsiteY67" fmla="*/ 3205480 h 3850640"/>
                  <a:gd name="connsiteX68" fmla="*/ 3911600 w 4409440"/>
                  <a:gd name="connsiteY68" fmla="*/ 3215640 h 3850640"/>
                  <a:gd name="connsiteX69" fmla="*/ 3952240 w 4409440"/>
                  <a:gd name="connsiteY69" fmla="*/ 3225800 h 3850640"/>
                  <a:gd name="connsiteX70" fmla="*/ 3962400 w 4409440"/>
                  <a:gd name="connsiteY70" fmla="*/ 3241040 h 3850640"/>
                  <a:gd name="connsiteX71" fmla="*/ 3992880 w 4409440"/>
                  <a:gd name="connsiteY71" fmla="*/ 3261360 h 3850640"/>
                  <a:gd name="connsiteX72" fmla="*/ 4023360 w 4409440"/>
                  <a:gd name="connsiteY72" fmla="*/ 3307080 h 3850640"/>
                  <a:gd name="connsiteX73" fmla="*/ 4043680 w 4409440"/>
                  <a:gd name="connsiteY73" fmla="*/ 3368040 h 3850640"/>
                  <a:gd name="connsiteX74" fmla="*/ 4053840 w 4409440"/>
                  <a:gd name="connsiteY74" fmla="*/ 3423920 h 3850640"/>
                  <a:gd name="connsiteX75" fmla="*/ 4058920 w 4409440"/>
                  <a:gd name="connsiteY75" fmla="*/ 3439160 h 3850640"/>
                  <a:gd name="connsiteX76" fmla="*/ 4064000 w 4409440"/>
                  <a:gd name="connsiteY76" fmla="*/ 3469640 h 3850640"/>
                  <a:gd name="connsiteX77" fmla="*/ 4084320 w 4409440"/>
                  <a:gd name="connsiteY77" fmla="*/ 3525520 h 3850640"/>
                  <a:gd name="connsiteX78" fmla="*/ 4089400 w 4409440"/>
                  <a:gd name="connsiteY78" fmla="*/ 3550920 h 3850640"/>
                  <a:gd name="connsiteX79" fmla="*/ 4130040 w 4409440"/>
                  <a:gd name="connsiteY79" fmla="*/ 3611880 h 3850640"/>
                  <a:gd name="connsiteX80" fmla="*/ 4140200 w 4409440"/>
                  <a:gd name="connsiteY80" fmla="*/ 3627120 h 3850640"/>
                  <a:gd name="connsiteX81" fmla="*/ 4155440 w 4409440"/>
                  <a:gd name="connsiteY81" fmla="*/ 3642360 h 3850640"/>
                  <a:gd name="connsiteX82" fmla="*/ 4170680 w 4409440"/>
                  <a:gd name="connsiteY82" fmla="*/ 3667760 h 3850640"/>
                  <a:gd name="connsiteX83" fmla="*/ 4196080 w 4409440"/>
                  <a:gd name="connsiteY83" fmla="*/ 3683000 h 3850640"/>
                  <a:gd name="connsiteX84" fmla="*/ 4206240 w 4409440"/>
                  <a:gd name="connsiteY84" fmla="*/ 3698240 h 3850640"/>
                  <a:gd name="connsiteX85" fmla="*/ 4241800 w 4409440"/>
                  <a:gd name="connsiteY85" fmla="*/ 3738880 h 3850640"/>
                  <a:gd name="connsiteX86" fmla="*/ 4251960 w 4409440"/>
                  <a:gd name="connsiteY86" fmla="*/ 3759200 h 3850640"/>
                  <a:gd name="connsiteX87" fmla="*/ 4267200 w 4409440"/>
                  <a:gd name="connsiteY87" fmla="*/ 3794760 h 3850640"/>
                  <a:gd name="connsiteX88" fmla="*/ 4302760 w 4409440"/>
                  <a:gd name="connsiteY88" fmla="*/ 3815080 h 3850640"/>
                  <a:gd name="connsiteX89" fmla="*/ 4328160 w 4409440"/>
                  <a:gd name="connsiteY89" fmla="*/ 3840480 h 3850640"/>
                  <a:gd name="connsiteX90" fmla="*/ 4358640 w 4409440"/>
                  <a:gd name="connsiteY90" fmla="*/ 3850640 h 3850640"/>
                  <a:gd name="connsiteX91" fmla="*/ 4389120 w 4409440"/>
                  <a:gd name="connsiteY91" fmla="*/ 3845560 h 3850640"/>
                  <a:gd name="connsiteX92" fmla="*/ 4394200 w 4409440"/>
                  <a:gd name="connsiteY92" fmla="*/ 3825240 h 3850640"/>
                  <a:gd name="connsiteX93" fmla="*/ 4409440 w 4409440"/>
                  <a:gd name="connsiteY9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2992120 w 4409440"/>
                  <a:gd name="connsiteY32" fmla="*/ 2159000 h 3850640"/>
                  <a:gd name="connsiteX33" fmla="*/ 3007360 w 4409440"/>
                  <a:gd name="connsiteY33" fmla="*/ 2174240 h 3850640"/>
                  <a:gd name="connsiteX34" fmla="*/ 3222045 w 4409440"/>
                  <a:gd name="connsiteY34" fmla="*/ 2304553 h 3850640"/>
                  <a:gd name="connsiteX35" fmla="*/ 3088640 w 4409440"/>
                  <a:gd name="connsiteY35" fmla="*/ 2250440 h 3850640"/>
                  <a:gd name="connsiteX36" fmla="*/ 3124200 w 4409440"/>
                  <a:gd name="connsiteY36" fmla="*/ 2275840 h 3850640"/>
                  <a:gd name="connsiteX37" fmla="*/ 3154680 w 4409440"/>
                  <a:gd name="connsiteY37" fmla="*/ 2316480 h 3850640"/>
                  <a:gd name="connsiteX38" fmla="*/ 3185160 w 4409440"/>
                  <a:gd name="connsiteY38" fmla="*/ 2346960 h 3850640"/>
                  <a:gd name="connsiteX39" fmla="*/ 3195320 w 4409440"/>
                  <a:gd name="connsiteY39" fmla="*/ 2362200 h 3850640"/>
                  <a:gd name="connsiteX40" fmla="*/ 3225800 w 4409440"/>
                  <a:gd name="connsiteY40" fmla="*/ 2382520 h 3850640"/>
                  <a:gd name="connsiteX41" fmla="*/ 3241040 w 4409440"/>
                  <a:gd name="connsiteY41" fmla="*/ 2402840 h 3850640"/>
                  <a:gd name="connsiteX42" fmla="*/ 3271520 w 4409440"/>
                  <a:gd name="connsiteY42" fmla="*/ 2453640 h 3850640"/>
                  <a:gd name="connsiteX43" fmla="*/ 3276600 w 4409440"/>
                  <a:gd name="connsiteY43" fmla="*/ 2468880 h 3850640"/>
                  <a:gd name="connsiteX44" fmla="*/ 3322320 w 4409440"/>
                  <a:gd name="connsiteY44" fmla="*/ 2529840 h 3850640"/>
                  <a:gd name="connsiteX45" fmla="*/ 3342640 w 4409440"/>
                  <a:gd name="connsiteY45" fmla="*/ 2575560 h 3850640"/>
                  <a:gd name="connsiteX46" fmla="*/ 3378200 w 4409440"/>
                  <a:gd name="connsiteY46" fmla="*/ 2616200 h 3850640"/>
                  <a:gd name="connsiteX47" fmla="*/ 3398520 w 4409440"/>
                  <a:gd name="connsiteY47" fmla="*/ 2646680 h 3850640"/>
                  <a:gd name="connsiteX48" fmla="*/ 3403600 w 4409440"/>
                  <a:gd name="connsiteY48" fmla="*/ 2667000 h 3850640"/>
                  <a:gd name="connsiteX49" fmla="*/ 3439160 w 4409440"/>
                  <a:gd name="connsiteY49" fmla="*/ 2702560 h 3850640"/>
                  <a:gd name="connsiteX50" fmla="*/ 3454400 w 4409440"/>
                  <a:gd name="connsiteY50" fmla="*/ 2727960 h 3850640"/>
                  <a:gd name="connsiteX51" fmla="*/ 3489960 w 4409440"/>
                  <a:gd name="connsiteY51" fmla="*/ 2763520 h 3850640"/>
                  <a:gd name="connsiteX52" fmla="*/ 3535680 w 4409440"/>
                  <a:gd name="connsiteY52" fmla="*/ 2829560 h 3850640"/>
                  <a:gd name="connsiteX53" fmla="*/ 3550920 w 4409440"/>
                  <a:gd name="connsiteY53" fmla="*/ 2839720 h 3850640"/>
                  <a:gd name="connsiteX54" fmla="*/ 3576320 w 4409440"/>
                  <a:gd name="connsiteY54" fmla="*/ 2865120 h 3850640"/>
                  <a:gd name="connsiteX55" fmla="*/ 3591560 w 4409440"/>
                  <a:gd name="connsiteY55" fmla="*/ 2870200 h 3850640"/>
                  <a:gd name="connsiteX56" fmla="*/ 3606800 w 4409440"/>
                  <a:gd name="connsiteY56" fmla="*/ 2880360 h 3850640"/>
                  <a:gd name="connsiteX57" fmla="*/ 3652520 w 4409440"/>
                  <a:gd name="connsiteY57" fmla="*/ 2941320 h 3850640"/>
                  <a:gd name="connsiteX58" fmla="*/ 3672840 w 4409440"/>
                  <a:gd name="connsiteY58" fmla="*/ 2961640 h 3850640"/>
                  <a:gd name="connsiteX59" fmla="*/ 3693160 w 4409440"/>
                  <a:gd name="connsiteY59" fmla="*/ 3012440 h 3850640"/>
                  <a:gd name="connsiteX60" fmla="*/ 3708400 w 4409440"/>
                  <a:gd name="connsiteY60" fmla="*/ 3027680 h 3850640"/>
                  <a:gd name="connsiteX61" fmla="*/ 3713480 w 4409440"/>
                  <a:gd name="connsiteY61" fmla="*/ 3042920 h 3850640"/>
                  <a:gd name="connsiteX62" fmla="*/ 3749040 w 4409440"/>
                  <a:gd name="connsiteY62" fmla="*/ 3088640 h 3850640"/>
                  <a:gd name="connsiteX63" fmla="*/ 3754120 w 4409440"/>
                  <a:gd name="connsiteY63" fmla="*/ 3103880 h 3850640"/>
                  <a:gd name="connsiteX64" fmla="*/ 3784600 w 4409440"/>
                  <a:gd name="connsiteY64" fmla="*/ 3149600 h 3850640"/>
                  <a:gd name="connsiteX65" fmla="*/ 3799840 w 4409440"/>
                  <a:gd name="connsiteY65" fmla="*/ 3164840 h 3850640"/>
                  <a:gd name="connsiteX66" fmla="*/ 3845560 w 4409440"/>
                  <a:gd name="connsiteY66" fmla="*/ 3195320 h 3850640"/>
                  <a:gd name="connsiteX67" fmla="*/ 3891280 w 4409440"/>
                  <a:gd name="connsiteY67" fmla="*/ 3205480 h 3850640"/>
                  <a:gd name="connsiteX68" fmla="*/ 3911600 w 4409440"/>
                  <a:gd name="connsiteY68" fmla="*/ 3215640 h 3850640"/>
                  <a:gd name="connsiteX69" fmla="*/ 3952240 w 4409440"/>
                  <a:gd name="connsiteY69" fmla="*/ 3225800 h 3850640"/>
                  <a:gd name="connsiteX70" fmla="*/ 3962400 w 4409440"/>
                  <a:gd name="connsiteY70" fmla="*/ 3241040 h 3850640"/>
                  <a:gd name="connsiteX71" fmla="*/ 3992880 w 4409440"/>
                  <a:gd name="connsiteY71" fmla="*/ 3261360 h 3850640"/>
                  <a:gd name="connsiteX72" fmla="*/ 4023360 w 4409440"/>
                  <a:gd name="connsiteY72" fmla="*/ 3307080 h 3850640"/>
                  <a:gd name="connsiteX73" fmla="*/ 4043680 w 4409440"/>
                  <a:gd name="connsiteY73" fmla="*/ 3368040 h 3850640"/>
                  <a:gd name="connsiteX74" fmla="*/ 4053840 w 4409440"/>
                  <a:gd name="connsiteY74" fmla="*/ 3423920 h 3850640"/>
                  <a:gd name="connsiteX75" fmla="*/ 4058920 w 4409440"/>
                  <a:gd name="connsiteY75" fmla="*/ 3439160 h 3850640"/>
                  <a:gd name="connsiteX76" fmla="*/ 4064000 w 4409440"/>
                  <a:gd name="connsiteY76" fmla="*/ 3469640 h 3850640"/>
                  <a:gd name="connsiteX77" fmla="*/ 4084320 w 4409440"/>
                  <a:gd name="connsiteY77" fmla="*/ 3525520 h 3850640"/>
                  <a:gd name="connsiteX78" fmla="*/ 4089400 w 4409440"/>
                  <a:gd name="connsiteY78" fmla="*/ 3550920 h 3850640"/>
                  <a:gd name="connsiteX79" fmla="*/ 4130040 w 4409440"/>
                  <a:gd name="connsiteY79" fmla="*/ 3611880 h 3850640"/>
                  <a:gd name="connsiteX80" fmla="*/ 4140200 w 4409440"/>
                  <a:gd name="connsiteY80" fmla="*/ 3627120 h 3850640"/>
                  <a:gd name="connsiteX81" fmla="*/ 4155440 w 4409440"/>
                  <a:gd name="connsiteY81" fmla="*/ 3642360 h 3850640"/>
                  <a:gd name="connsiteX82" fmla="*/ 4170680 w 4409440"/>
                  <a:gd name="connsiteY82" fmla="*/ 3667760 h 3850640"/>
                  <a:gd name="connsiteX83" fmla="*/ 4196080 w 4409440"/>
                  <a:gd name="connsiteY83" fmla="*/ 3683000 h 3850640"/>
                  <a:gd name="connsiteX84" fmla="*/ 4206240 w 4409440"/>
                  <a:gd name="connsiteY84" fmla="*/ 3698240 h 3850640"/>
                  <a:gd name="connsiteX85" fmla="*/ 4241800 w 4409440"/>
                  <a:gd name="connsiteY85" fmla="*/ 3738880 h 3850640"/>
                  <a:gd name="connsiteX86" fmla="*/ 4251960 w 4409440"/>
                  <a:gd name="connsiteY86" fmla="*/ 3759200 h 3850640"/>
                  <a:gd name="connsiteX87" fmla="*/ 4267200 w 4409440"/>
                  <a:gd name="connsiteY87" fmla="*/ 3794760 h 3850640"/>
                  <a:gd name="connsiteX88" fmla="*/ 4302760 w 4409440"/>
                  <a:gd name="connsiteY88" fmla="*/ 3815080 h 3850640"/>
                  <a:gd name="connsiteX89" fmla="*/ 4328160 w 4409440"/>
                  <a:gd name="connsiteY89" fmla="*/ 3840480 h 3850640"/>
                  <a:gd name="connsiteX90" fmla="*/ 4358640 w 4409440"/>
                  <a:gd name="connsiteY90" fmla="*/ 3850640 h 3850640"/>
                  <a:gd name="connsiteX91" fmla="*/ 4389120 w 4409440"/>
                  <a:gd name="connsiteY91" fmla="*/ 3845560 h 3850640"/>
                  <a:gd name="connsiteX92" fmla="*/ 4394200 w 4409440"/>
                  <a:gd name="connsiteY92" fmla="*/ 3825240 h 3850640"/>
                  <a:gd name="connsiteX93" fmla="*/ 4409440 w 4409440"/>
                  <a:gd name="connsiteY9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2992120 w 4409440"/>
                  <a:gd name="connsiteY32" fmla="*/ 2159000 h 3850640"/>
                  <a:gd name="connsiteX33" fmla="*/ 3007360 w 4409440"/>
                  <a:gd name="connsiteY33" fmla="*/ 2174240 h 3850640"/>
                  <a:gd name="connsiteX34" fmla="*/ 3222045 w 4409440"/>
                  <a:gd name="connsiteY34" fmla="*/ 2304553 h 3850640"/>
                  <a:gd name="connsiteX35" fmla="*/ 3124200 w 4409440"/>
                  <a:gd name="connsiteY35" fmla="*/ 2275840 h 3850640"/>
                  <a:gd name="connsiteX36" fmla="*/ 3154680 w 4409440"/>
                  <a:gd name="connsiteY36" fmla="*/ 2316480 h 3850640"/>
                  <a:gd name="connsiteX37" fmla="*/ 3185160 w 4409440"/>
                  <a:gd name="connsiteY37" fmla="*/ 2346960 h 3850640"/>
                  <a:gd name="connsiteX38" fmla="*/ 3195320 w 4409440"/>
                  <a:gd name="connsiteY38" fmla="*/ 2362200 h 3850640"/>
                  <a:gd name="connsiteX39" fmla="*/ 3225800 w 4409440"/>
                  <a:gd name="connsiteY39" fmla="*/ 2382520 h 3850640"/>
                  <a:gd name="connsiteX40" fmla="*/ 3241040 w 4409440"/>
                  <a:gd name="connsiteY40" fmla="*/ 2402840 h 3850640"/>
                  <a:gd name="connsiteX41" fmla="*/ 3271520 w 4409440"/>
                  <a:gd name="connsiteY41" fmla="*/ 2453640 h 3850640"/>
                  <a:gd name="connsiteX42" fmla="*/ 3276600 w 4409440"/>
                  <a:gd name="connsiteY42" fmla="*/ 2468880 h 3850640"/>
                  <a:gd name="connsiteX43" fmla="*/ 3322320 w 4409440"/>
                  <a:gd name="connsiteY43" fmla="*/ 2529840 h 3850640"/>
                  <a:gd name="connsiteX44" fmla="*/ 3342640 w 4409440"/>
                  <a:gd name="connsiteY44" fmla="*/ 2575560 h 3850640"/>
                  <a:gd name="connsiteX45" fmla="*/ 3378200 w 4409440"/>
                  <a:gd name="connsiteY45" fmla="*/ 2616200 h 3850640"/>
                  <a:gd name="connsiteX46" fmla="*/ 3398520 w 4409440"/>
                  <a:gd name="connsiteY46" fmla="*/ 2646680 h 3850640"/>
                  <a:gd name="connsiteX47" fmla="*/ 3403600 w 4409440"/>
                  <a:gd name="connsiteY47" fmla="*/ 2667000 h 3850640"/>
                  <a:gd name="connsiteX48" fmla="*/ 3439160 w 4409440"/>
                  <a:gd name="connsiteY48" fmla="*/ 2702560 h 3850640"/>
                  <a:gd name="connsiteX49" fmla="*/ 3454400 w 4409440"/>
                  <a:gd name="connsiteY49" fmla="*/ 2727960 h 3850640"/>
                  <a:gd name="connsiteX50" fmla="*/ 3489960 w 4409440"/>
                  <a:gd name="connsiteY50" fmla="*/ 2763520 h 3850640"/>
                  <a:gd name="connsiteX51" fmla="*/ 3535680 w 4409440"/>
                  <a:gd name="connsiteY51" fmla="*/ 2829560 h 3850640"/>
                  <a:gd name="connsiteX52" fmla="*/ 3550920 w 4409440"/>
                  <a:gd name="connsiteY52" fmla="*/ 2839720 h 3850640"/>
                  <a:gd name="connsiteX53" fmla="*/ 3576320 w 4409440"/>
                  <a:gd name="connsiteY53" fmla="*/ 2865120 h 3850640"/>
                  <a:gd name="connsiteX54" fmla="*/ 3591560 w 4409440"/>
                  <a:gd name="connsiteY54" fmla="*/ 2870200 h 3850640"/>
                  <a:gd name="connsiteX55" fmla="*/ 3606800 w 4409440"/>
                  <a:gd name="connsiteY55" fmla="*/ 2880360 h 3850640"/>
                  <a:gd name="connsiteX56" fmla="*/ 3652520 w 4409440"/>
                  <a:gd name="connsiteY56" fmla="*/ 2941320 h 3850640"/>
                  <a:gd name="connsiteX57" fmla="*/ 3672840 w 4409440"/>
                  <a:gd name="connsiteY57" fmla="*/ 2961640 h 3850640"/>
                  <a:gd name="connsiteX58" fmla="*/ 3693160 w 4409440"/>
                  <a:gd name="connsiteY58" fmla="*/ 3012440 h 3850640"/>
                  <a:gd name="connsiteX59" fmla="*/ 3708400 w 4409440"/>
                  <a:gd name="connsiteY59" fmla="*/ 3027680 h 3850640"/>
                  <a:gd name="connsiteX60" fmla="*/ 3713480 w 4409440"/>
                  <a:gd name="connsiteY60" fmla="*/ 3042920 h 3850640"/>
                  <a:gd name="connsiteX61" fmla="*/ 3749040 w 4409440"/>
                  <a:gd name="connsiteY61" fmla="*/ 3088640 h 3850640"/>
                  <a:gd name="connsiteX62" fmla="*/ 3754120 w 4409440"/>
                  <a:gd name="connsiteY62" fmla="*/ 3103880 h 3850640"/>
                  <a:gd name="connsiteX63" fmla="*/ 3784600 w 4409440"/>
                  <a:gd name="connsiteY63" fmla="*/ 3149600 h 3850640"/>
                  <a:gd name="connsiteX64" fmla="*/ 3799840 w 4409440"/>
                  <a:gd name="connsiteY64" fmla="*/ 3164840 h 3850640"/>
                  <a:gd name="connsiteX65" fmla="*/ 3845560 w 4409440"/>
                  <a:gd name="connsiteY65" fmla="*/ 3195320 h 3850640"/>
                  <a:gd name="connsiteX66" fmla="*/ 3891280 w 4409440"/>
                  <a:gd name="connsiteY66" fmla="*/ 3205480 h 3850640"/>
                  <a:gd name="connsiteX67" fmla="*/ 3911600 w 4409440"/>
                  <a:gd name="connsiteY67" fmla="*/ 3215640 h 3850640"/>
                  <a:gd name="connsiteX68" fmla="*/ 3952240 w 4409440"/>
                  <a:gd name="connsiteY68" fmla="*/ 3225800 h 3850640"/>
                  <a:gd name="connsiteX69" fmla="*/ 3962400 w 4409440"/>
                  <a:gd name="connsiteY69" fmla="*/ 3241040 h 3850640"/>
                  <a:gd name="connsiteX70" fmla="*/ 3992880 w 4409440"/>
                  <a:gd name="connsiteY70" fmla="*/ 3261360 h 3850640"/>
                  <a:gd name="connsiteX71" fmla="*/ 4023360 w 4409440"/>
                  <a:gd name="connsiteY71" fmla="*/ 3307080 h 3850640"/>
                  <a:gd name="connsiteX72" fmla="*/ 4043680 w 4409440"/>
                  <a:gd name="connsiteY72" fmla="*/ 3368040 h 3850640"/>
                  <a:gd name="connsiteX73" fmla="*/ 4053840 w 4409440"/>
                  <a:gd name="connsiteY73" fmla="*/ 3423920 h 3850640"/>
                  <a:gd name="connsiteX74" fmla="*/ 4058920 w 4409440"/>
                  <a:gd name="connsiteY74" fmla="*/ 3439160 h 3850640"/>
                  <a:gd name="connsiteX75" fmla="*/ 4064000 w 4409440"/>
                  <a:gd name="connsiteY75" fmla="*/ 3469640 h 3850640"/>
                  <a:gd name="connsiteX76" fmla="*/ 4084320 w 4409440"/>
                  <a:gd name="connsiteY76" fmla="*/ 3525520 h 3850640"/>
                  <a:gd name="connsiteX77" fmla="*/ 4089400 w 4409440"/>
                  <a:gd name="connsiteY77" fmla="*/ 3550920 h 3850640"/>
                  <a:gd name="connsiteX78" fmla="*/ 4130040 w 4409440"/>
                  <a:gd name="connsiteY78" fmla="*/ 3611880 h 3850640"/>
                  <a:gd name="connsiteX79" fmla="*/ 4140200 w 4409440"/>
                  <a:gd name="connsiteY79" fmla="*/ 3627120 h 3850640"/>
                  <a:gd name="connsiteX80" fmla="*/ 4155440 w 4409440"/>
                  <a:gd name="connsiteY80" fmla="*/ 3642360 h 3850640"/>
                  <a:gd name="connsiteX81" fmla="*/ 4170680 w 4409440"/>
                  <a:gd name="connsiteY81" fmla="*/ 3667760 h 3850640"/>
                  <a:gd name="connsiteX82" fmla="*/ 4196080 w 4409440"/>
                  <a:gd name="connsiteY82" fmla="*/ 3683000 h 3850640"/>
                  <a:gd name="connsiteX83" fmla="*/ 4206240 w 4409440"/>
                  <a:gd name="connsiteY83" fmla="*/ 3698240 h 3850640"/>
                  <a:gd name="connsiteX84" fmla="*/ 4241800 w 4409440"/>
                  <a:gd name="connsiteY84" fmla="*/ 3738880 h 3850640"/>
                  <a:gd name="connsiteX85" fmla="*/ 4251960 w 4409440"/>
                  <a:gd name="connsiteY85" fmla="*/ 3759200 h 3850640"/>
                  <a:gd name="connsiteX86" fmla="*/ 4267200 w 4409440"/>
                  <a:gd name="connsiteY86" fmla="*/ 3794760 h 3850640"/>
                  <a:gd name="connsiteX87" fmla="*/ 4302760 w 4409440"/>
                  <a:gd name="connsiteY87" fmla="*/ 3815080 h 3850640"/>
                  <a:gd name="connsiteX88" fmla="*/ 4328160 w 4409440"/>
                  <a:gd name="connsiteY88" fmla="*/ 3840480 h 3850640"/>
                  <a:gd name="connsiteX89" fmla="*/ 4358640 w 4409440"/>
                  <a:gd name="connsiteY89" fmla="*/ 3850640 h 3850640"/>
                  <a:gd name="connsiteX90" fmla="*/ 4389120 w 4409440"/>
                  <a:gd name="connsiteY90" fmla="*/ 3845560 h 3850640"/>
                  <a:gd name="connsiteX91" fmla="*/ 4394200 w 4409440"/>
                  <a:gd name="connsiteY91" fmla="*/ 3825240 h 3850640"/>
                  <a:gd name="connsiteX92" fmla="*/ 4409440 w 4409440"/>
                  <a:gd name="connsiteY9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124200 w 4409440"/>
                  <a:gd name="connsiteY34" fmla="*/ 2275840 h 3850640"/>
                  <a:gd name="connsiteX35" fmla="*/ 3154680 w 4409440"/>
                  <a:gd name="connsiteY35" fmla="*/ 2316480 h 3850640"/>
                  <a:gd name="connsiteX36" fmla="*/ 3185160 w 4409440"/>
                  <a:gd name="connsiteY36" fmla="*/ 2346960 h 3850640"/>
                  <a:gd name="connsiteX37" fmla="*/ 3195320 w 4409440"/>
                  <a:gd name="connsiteY37" fmla="*/ 2362200 h 3850640"/>
                  <a:gd name="connsiteX38" fmla="*/ 3225800 w 4409440"/>
                  <a:gd name="connsiteY38" fmla="*/ 2382520 h 3850640"/>
                  <a:gd name="connsiteX39" fmla="*/ 3241040 w 4409440"/>
                  <a:gd name="connsiteY39" fmla="*/ 2402840 h 3850640"/>
                  <a:gd name="connsiteX40" fmla="*/ 3271520 w 4409440"/>
                  <a:gd name="connsiteY40" fmla="*/ 2453640 h 3850640"/>
                  <a:gd name="connsiteX41" fmla="*/ 3276600 w 4409440"/>
                  <a:gd name="connsiteY41" fmla="*/ 2468880 h 3850640"/>
                  <a:gd name="connsiteX42" fmla="*/ 3322320 w 4409440"/>
                  <a:gd name="connsiteY42" fmla="*/ 2529840 h 3850640"/>
                  <a:gd name="connsiteX43" fmla="*/ 3342640 w 4409440"/>
                  <a:gd name="connsiteY43" fmla="*/ 2575560 h 3850640"/>
                  <a:gd name="connsiteX44" fmla="*/ 3378200 w 4409440"/>
                  <a:gd name="connsiteY44" fmla="*/ 2616200 h 3850640"/>
                  <a:gd name="connsiteX45" fmla="*/ 3398520 w 4409440"/>
                  <a:gd name="connsiteY45" fmla="*/ 2646680 h 3850640"/>
                  <a:gd name="connsiteX46" fmla="*/ 3403600 w 4409440"/>
                  <a:gd name="connsiteY46" fmla="*/ 2667000 h 3850640"/>
                  <a:gd name="connsiteX47" fmla="*/ 3439160 w 4409440"/>
                  <a:gd name="connsiteY47" fmla="*/ 2702560 h 3850640"/>
                  <a:gd name="connsiteX48" fmla="*/ 3454400 w 4409440"/>
                  <a:gd name="connsiteY48" fmla="*/ 2727960 h 3850640"/>
                  <a:gd name="connsiteX49" fmla="*/ 3489960 w 4409440"/>
                  <a:gd name="connsiteY49" fmla="*/ 2763520 h 3850640"/>
                  <a:gd name="connsiteX50" fmla="*/ 3535680 w 4409440"/>
                  <a:gd name="connsiteY50" fmla="*/ 2829560 h 3850640"/>
                  <a:gd name="connsiteX51" fmla="*/ 3550920 w 4409440"/>
                  <a:gd name="connsiteY51" fmla="*/ 2839720 h 3850640"/>
                  <a:gd name="connsiteX52" fmla="*/ 3576320 w 4409440"/>
                  <a:gd name="connsiteY52" fmla="*/ 2865120 h 3850640"/>
                  <a:gd name="connsiteX53" fmla="*/ 3591560 w 4409440"/>
                  <a:gd name="connsiteY53" fmla="*/ 2870200 h 3850640"/>
                  <a:gd name="connsiteX54" fmla="*/ 3606800 w 4409440"/>
                  <a:gd name="connsiteY54" fmla="*/ 2880360 h 3850640"/>
                  <a:gd name="connsiteX55" fmla="*/ 3652520 w 4409440"/>
                  <a:gd name="connsiteY55" fmla="*/ 2941320 h 3850640"/>
                  <a:gd name="connsiteX56" fmla="*/ 3672840 w 4409440"/>
                  <a:gd name="connsiteY56" fmla="*/ 2961640 h 3850640"/>
                  <a:gd name="connsiteX57" fmla="*/ 3693160 w 4409440"/>
                  <a:gd name="connsiteY57" fmla="*/ 3012440 h 3850640"/>
                  <a:gd name="connsiteX58" fmla="*/ 3708400 w 4409440"/>
                  <a:gd name="connsiteY58" fmla="*/ 3027680 h 3850640"/>
                  <a:gd name="connsiteX59" fmla="*/ 3713480 w 4409440"/>
                  <a:gd name="connsiteY59" fmla="*/ 3042920 h 3850640"/>
                  <a:gd name="connsiteX60" fmla="*/ 3749040 w 4409440"/>
                  <a:gd name="connsiteY60" fmla="*/ 3088640 h 3850640"/>
                  <a:gd name="connsiteX61" fmla="*/ 3754120 w 4409440"/>
                  <a:gd name="connsiteY61" fmla="*/ 3103880 h 3850640"/>
                  <a:gd name="connsiteX62" fmla="*/ 3784600 w 4409440"/>
                  <a:gd name="connsiteY62" fmla="*/ 3149600 h 3850640"/>
                  <a:gd name="connsiteX63" fmla="*/ 3799840 w 4409440"/>
                  <a:gd name="connsiteY63" fmla="*/ 3164840 h 3850640"/>
                  <a:gd name="connsiteX64" fmla="*/ 3845560 w 4409440"/>
                  <a:gd name="connsiteY64" fmla="*/ 3195320 h 3850640"/>
                  <a:gd name="connsiteX65" fmla="*/ 3891280 w 4409440"/>
                  <a:gd name="connsiteY65" fmla="*/ 3205480 h 3850640"/>
                  <a:gd name="connsiteX66" fmla="*/ 3911600 w 4409440"/>
                  <a:gd name="connsiteY66" fmla="*/ 3215640 h 3850640"/>
                  <a:gd name="connsiteX67" fmla="*/ 3952240 w 4409440"/>
                  <a:gd name="connsiteY67" fmla="*/ 3225800 h 3850640"/>
                  <a:gd name="connsiteX68" fmla="*/ 3962400 w 4409440"/>
                  <a:gd name="connsiteY68" fmla="*/ 3241040 h 3850640"/>
                  <a:gd name="connsiteX69" fmla="*/ 3992880 w 4409440"/>
                  <a:gd name="connsiteY69" fmla="*/ 3261360 h 3850640"/>
                  <a:gd name="connsiteX70" fmla="*/ 4023360 w 4409440"/>
                  <a:gd name="connsiteY70" fmla="*/ 3307080 h 3850640"/>
                  <a:gd name="connsiteX71" fmla="*/ 4043680 w 4409440"/>
                  <a:gd name="connsiteY71" fmla="*/ 3368040 h 3850640"/>
                  <a:gd name="connsiteX72" fmla="*/ 4053840 w 4409440"/>
                  <a:gd name="connsiteY72" fmla="*/ 3423920 h 3850640"/>
                  <a:gd name="connsiteX73" fmla="*/ 4058920 w 4409440"/>
                  <a:gd name="connsiteY73" fmla="*/ 3439160 h 3850640"/>
                  <a:gd name="connsiteX74" fmla="*/ 4064000 w 4409440"/>
                  <a:gd name="connsiteY74" fmla="*/ 3469640 h 3850640"/>
                  <a:gd name="connsiteX75" fmla="*/ 4084320 w 4409440"/>
                  <a:gd name="connsiteY75" fmla="*/ 3525520 h 3850640"/>
                  <a:gd name="connsiteX76" fmla="*/ 4089400 w 4409440"/>
                  <a:gd name="connsiteY76" fmla="*/ 3550920 h 3850640"/>
                  <a:gd name="connsiteX77" fmla="*/ 4130040 w 4409440"/>
                  <a:gd name="connsiteY77" fmla="*/ 3611880 h 3850640"/>
                  <a:gd name="connsiteX78" fmla="*/ 4140200 w 4409440"/>
                  <a:gd name="connsiteY78" fmla="*/ 3627120 h 3850640"/>
                  <a:gd name="connsiteX79" fmla="*/ 4155440 w 4409440"/>
                  <a:gd name="connsiteY79" fmla="*/ 3642360 h 3850640"/>
                  <a:gd name="connsiteX80" fmla="*/ 4170680 w 4409440"/>
                  <a:gd name="connsiteY80" fmla="*/ 3667760 h 3850640"/>
                  <a:gd name="connsiteX81" fmla="*/ 4196080 w 4409440"/>
                  <a:gd name="connsiteY81" fmla="*/ 3683000 h 3850640"/>
                  <a:gd name="connsiteX82" fmla="*/ 4206240 w 4409440"/>
                  <a:gd name="connsiteY82" fmla="*/ 3698240 h 3850640"/>
                  <a:gd name="connsiteX83" fmla="*/ 4241800 w 4409440"/>
                  <a:gd name="connsiteY83" fmla="*/ 3738880 h 3850640"/>
                  <a:gd name="connsiteX84" fmla="*/ 4251960 w 4409440"/>
                  <a:gd name="connsiteY84" fmla="*/ 3759200 h 3850640"/>
                  <a:gd name="connsiteX85" fmla="*/ 4267200 w 4409440"/>
                  <a:gd name="connsiteY85" fmla="*/ 3794760 h 3850640"/>
                  <a:gd name="connsiteX86" fmla="*/ 4302760 w 4409440"/>
                  <a:gd name="connsiteY86" fmla="*/ 3815080 h 3850640"/>
                  <a:gd name="connsiteX87" fmla="*/ 4328160 w 4409440"/>
                  <a:gd name="connsiteY87" fmla="*/ 3840480 h 3850640"/>
                  <a:gd name="connsiteX88" fmla="*/ 4358640 w 4409440"/>
                  <a:gd name="connsiteY88" fmla="*/ 3850640 h 3850640"/>
                  <a:gd name="connsiteX89" fmla="*/ 4389120 w 4409440"/>
                  <a:gd name="connsiteY89" fmla="*/ 3845560 h 3850640"/>
                  <a:gd name="connsiteX90" fmla="*/ 4394200 w 4409440"/>
                  <a:gd name="connsiteY90" fmla="*/ 3825240 h 3850640"/>
                  <a:gd name="connsiteX91" fmla="*/ 4409440 w 4409440"/>
                  <a:gd name="connsiteY9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154680 w 4409440"/>
                  <a:gd name="connsiteY35" fmla="*/ 2316480 h 3850640"/>
                  <a:gd name="connsiteX36" fmla="*/ 3185160 w 4409440"/>
                  <a:gd name="connsiteY36" fmla="*/ 2346960 h 3850640"/>
                  <a:gd name="connsiteX37" fmla="*/ 3195320 w 4409440"/>
                  <a:gd name="connsiteY37" fmla="*/ 2362200 h 3850640"/>
                  <a:gd name="connsiteX38" fmla="*/ 3225800 w 4409440"/>
                  <a:gd name="connsiteY38" fmla="*/ 2382520 h 3850640"/>
                  <a:gd name="connsiteX39" fmla="*/ 3241040 w 4409440"/>
                  <a:gd name="connsiteY39" fmla="*/ 2402840 h 3850640"/>
                  <a:gd name="connsiteX40" fmla="*/ 3271520 w 4409440"/>
                  <a:gd name="connsiteY40" fmla="*/ 2453640 h 3850640"/>
                  <a:gd name="connsiteX41" fmla="*/ 3276600 w 4409440"/>
                  <a:gd name="connsiteY41" fmla="*/ 2468880 h 3850640"/>
                  <a:gd name="connsiteX42" fmla="*/ 3322320 w 4409440"/>
                  <a:gd name="connsiteY42" fmla="*/ 2529840 h 3850640"/>
                  <a:gd name="connsiteX43" fmla="*/ 3342640 w 4409440"/>
                  <a:gd name="connsiteY43" fmla="*/ 2575560 h 3850640"/>
                  <a:gd name="connsiteX44" fmla="*/ 3378200 w 4409440"/>
                  <a:gd name="connsiteY44" fmla="*/ 2616200 h 3850640"/>
                  <a:gd name="connsiteX45" fmla="*/ 3398520 w 4409440"/>
                  <a:gd name="connsiteY45" fmla="*/ 2646680 h 3850640"/>
                  <a:gd name="connsiteX46" fmla="*/ 3403600 w 4409440"/>
                  <a:gd name="connsiteY46" fmla="*/ 2667000 h 3850640"/>
                  <a:gd name="connsiteX47" fmla="*/ 3439160 w 4409440"/>
                  <a:gd name="connsiteY47" fmla="*/ 2702560 h 3850640"/>
                  <a:gd name="connsiteX48" fmla="*/ 3454400 w 4409440"/>
                  <a:gd name="connsiteY48" fmla="*/ 2727960 h 3850640"/>
                  <a:gd name="connsiteX49" fmla="*/ 3489960 w 4409440"/>
                  <a:gd name="connsiteY49" fmla="*/ 2763520 h 3850640"/>
                  <a:gd name="connsiteX50" fmla="*/ 3535680 w 4409440"/>
                  <a:gd name="connsiteY50" fmla="*/ 2829560 h 3850640"/>
                  <a:gd name="connsiteX51" fmla="*/ 3550920 w 4409440"/>
                  <a:gd name="connsiteY51" fmla="*/ 2839720 h 3850640"/>
                  <a:gd name="connsiteX52" fmla="*/ 3576320 w 4409440"/>
                  <a:gd name="connsiteY52" fmla="*/ 2865120 h 3850640"/>
                  <a:gd name="connsiteX53" fmla="*/ 3591560 w 4409440"/>
                  <a:gd name="connsiteY53" fmla="*/ 2870200 h 3850640"/>
                  <a:gd name="connsiteX54" fmla="*/ 3606800 w 4409440"/>
                  <a:gd name="connsiteY54" fmla="*/ 2880360 h 3850640"/>
                  <a:gd name="connsiteX55" fmla="*/ 3652520 w 4409440"/>
                  <a:gd name="connsiteY55" fmla="*/ 2941320 h 3850640"/>
                  <a:gd name="connsiteX56" fmla="*/ 3672840 w 4409440"/>
                  <a:gd name="connsiteY56" fmla="*/ 2961640 h 3850640"/>
                  <a:gd name="connsiteX57" fmla="*/ 3693160 w 4409440"/>
                  <a:gd name="connsiteY57" fmla="*/ 3012440 h 3850640"/>
                  <a:gd name="connsiteX58" fmla="*/ 3708400 w 4409440"/>
                  <a:gd name="connsiteY58" fmla="*/ 3027680 h 3850640"/>
                  <a:gd name="connsiteX59" fmla="*/ 3713480 w 4409440"/>
                  <a:gd name="connsiteY59" fmla="*/ 3042920 h 3850640"/>
                  <a:gd name="connsiteX60" fmla="*/ 3749040 w 4409440"/>
                  <a:gd name="connsiteY60" fmla="*/ 3088640 h 3850640"/>
                  <a:gd name="connsiteX61" fmla="*/ 3754120 w 4409440"/>
                  <a:gd name="connsiteY61" fmla="*/ 3103880 h 3850640"/>
                  <a:gd name="connsiteX62" fmla="*/ 3784600 w 4409440"/>
                  <a:gd name="connsiteY62" fmla="*/ 3149600 h 3850640"/>
                  <a:gd name="connsiteX63" fmla="*/ 3799840 w 4409440"/>
                  <a:gd name="connsiteY63" fmla="*/ 3164840 h 3850640"/>
                  <a:gd name="connsiteX64" fmla="*/ 3845560 w 4409440"/>
                  <a:gd name="connsiteY64" fmla="*/ 3195320 h 3850640"/>
                  <a:gd name="connsiteX65" fmla="*/ 3891280 w 4409440"/>
                  <a:gd name="connsiteY65" fmla="*/ 3205480 h 3850640"/>
                  <a:gd name="connsiteX66" fmla="*/ 3911600 w 4409440"/>
                  <a:gd name="connsiteY66" fmla="*/ 3215640 h 3850640"/>
                  <a:gd name="connsiteX67" fmla="*/ 3952240 w 4409440"/>
                  <a:gd name="connsiteY67" fmla="*/ 3225800 h 3850640"/>
                  <a:gd name="connsiteX68" fmla="*/ 3962400 w 4409440"/>
                  <a:gd name="connsiteY68" fmla="*/ 3241040 h 3850640"/>
                  <a:gd name="connsiteX69" fmla="*/ 3992880 w 4409440"/>
                  <a:gd name="connsiteY69" fmla="*/ 3261360 h 3850640"/>
                  <a:gd name="connsiteX70" fmla="*/ 4023360 w 4409440"/>
                  <a:gd name="connsiteY70" fmla="*/ 3307080 h 3850640"/>
                  <a:gd name="connsiteX71" fmla="*/ 4043680 w 4409440"/>
                  <a:gd name="connsiteY71" fmla="*/ 3368040 h 3850640"/>
                  <a:gd name="connsiteX72" fmla="*/ 4053840 w 4409440"/>
                  <a:gd name="connsiteY72" fmla="*/ 3423920 h 3850640"/>
                  <a:gd name="connsiteX73" fmla="*/ 4058920 w 4409440"/>
                  <a:gd name="connsiteY73" fmla="*/ 3439160 h 3850640"/>
                  <a:gd name="connsiteX74" fmla="*/ 4064000 w 4409440"/>
                  <a:gd name="connsiteY74" fmla="*/ 3469640 h 3850640"/>
                  <a:gd name="connsiteX75" fmla="*/ 4084320 w 4409440"/>
                  <a:gd name="connsiteY75" fmla="*/ 3525520 h 3850640"/>
                  <a:gd name="connsiteX76" fmla="*/ 4089400 w 4409440"/>
                  <a:gd name="connsiteY76" fmla="*/ 3550920 h 3850640"/>
                  <a:gd name="connsiteX77" fmla="*/ 4130040 w 4409440"/>
                  <a:gd name="connsiteY77" fmla="*/ 3611880 h 3850640"/>
                  <a:gd name="connsiteX78" fmla="*/ 4140200 w 4409440"/>
                  <a:gd name="connsiteY78" fmla="*/ 3627120 h 3850640"/>
                  <a:gd name="connsiteX79" fmla="*/ 4155440 w 4409440"/>
                  <a:gd name="connsiteY79" fmla="*/ 3642360 h 3850640"/>
                  <a:gd name="connsiteX80" fmla="*/ 4170680 w 4409440"/>
                  <a:gd name="connsiteY80" fmla="*/ 3667760 h 3850640"/>
                  <a:gd name="connsiteX81" fmla="*/ 4196080 w 4409440"/>
                  <a:gd name="connsiteY81" fmla="*/ 3683000 h 3850640"/>
                  <a:gd name="connsiteX82" fmla="*/ 4206240 w 4409440"/>
                  <a:gd name="connsiteY82" fmla="*/ 3698240 h 3850640"/>
                  <a:gd name="connsiteX83" fmla="*/ 4241800 w 4409440"/>
                  <a:gd name="connsiteY83" fmla="*/ 3738880 h 3850640"/>
                  <a:gd name="connsiteX84" fmla="*/ 4251960 w 4409440"/>
                  <a:gd name="connsiteY84" fmla="*/ 3759200 h 3850640"/>
                  <a:gd name="connsiteX85" fmla="*/ 4267200 w 4409440"/>
                  <a:gd name="connsiteY85" fmla="*/ 3794760 h 3850640"/>
                  <a:gd name="connsiteX86" fmla="*/ 4302760 w 4409440"/>
                  <a:gd name="connsiteY86" fmla="*/ 3815080 h 3850640"/>
                  <a:gd name="connsiteX87" fmla="*/ 4328160 w 4409440"/>
                  <a:gd name="connsiteY87" fmla="*/ 3840480 h 3850640"/>
                  <a:gd name="connsiteX88" fmla="*/ 4358640 w 4409440"/>
                  <a:gd name="connsiteY88" fmla="*/ 3850640 h 3850640"/>
                  <a:gd name="connsiteX89" fmla="*/ 4389120 w 4409440"/>
                  <a:gd name="connsiteY89" fmla="*/ 3845560 h 3850640"/>
                  <a:gd name="connsiteX90" fmla="*/ 4394200 w 4409440"/>
                  <a:gd name="connsiteY90" fmla="*/ 3825240 h 3850640"/>
                  <a:gd name="connsiteX91" fmla="*/ 4409440 w 4409440"/>
                  <a:gd name="connsiteY9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185160 w 4409440"/>
                  <a:gd name="connsiteY35" fmla="*/ 2346960 h 3850640"/>
                  <a:gd name="connsiteX36" fmla="*/ 3195320 w 4409440"/>
                  <a:gd name="connsiteY36" fmla="*/ 2362200 h 3850640"/>
                  <a:gd name="connsiteX37" fmla="*/ 3225800 w 4409440"/>
                  <a:gd name="connsiteY37" fmla="*/ 2382520 h 3850640"/>
                  <a:gd name="connsiteX38" fmla="*/ 3241040 w 4409440"/>
                  <a:gd name="connsiteY38" fmla="*/ 2402840 h 3850640"/>
                  <a:gd name="connsiteX39" fmla="*/ 3271520 w 4409440"/>
                  <a:gd name="connsiteY39" fmla="*/ 2453640 h 3850640"/>
                  <a:gd name="connsiteX40" fmla="*/ 3276600 w 4409440"/>
                  <a:gd name="connsiteY40" fmla="*/ 2468880 h 3850640"/>
                  <a:gd name="connsiteX41" fmla="*/ 3322320 w 4409440"/>
                  <a:gd name="connsiteY41" fmla="*/ 2529840 h 3850640"/>
                  <a:gd name="connsiteX42" fmla="*/ 3342640 w 4409440"/>
                  <a:gd name="connsiteY42" fmla="*/ 2575560 h 3850640"/>
                  <a:gd name="connsiteX43" fmla="*/ 3378200 w 4409440"/>
                  <a:gd name="connsiteY43" fmla="*/ 2616200 h 3850640"/>
                  <a:gd name="connsiteX44" fmla="*/ 3398520 w 4409440"/>
                  <a:gd name="connsiteY44" fmla="*/ 2646680 h 3850640"/>
                  <a:gd name="connsiteX45" fmla="*/ 3403600 w 4409440"/>
                  <a:gd name="connsiteY45" fmla="*/ 2667000 h 3850640"/>
                  <a:gd name="connsiteX46" fmla="*/ 3439160 w 4409440"/>
                  <a:gd name="connsiteY46" fmla="*/ 2702560 h 3850640"/>
                  <a:gd name="connsiteX47" fmla="*/ 3454400 w 4409440"/>
                  <a:gd name="connsiteY47" fmla="*/ 2727960 h 3850640"/>
                  <a:gd name="connsiteX48" fmla="*/ 3489960 w 4409440"/>
                  <a:gd name="connsiteY48" fmla="*/ 2763520 h 3850640"/>
                  <a:gd name="connsiteX49" fmla="*/ 3535680 w 4409440"/>
                  <a:gd name="connsiteY49" fmla="*/ 2829560 h 3850640"/>
                  <a:gd name="connsiteX50" fmla="*/ 3550920 w 4409440"/>
                  <a:gd name="connsiteY50" fmla="*/ 2839720 h 3850640"/>
                  <a:gd name="connsiteX51" fmla="*/ 3576320 w 4409440"/>
                  <a:gd name="connsiteY51" fmla="*/ 2865120 h 3850640"/>
                  <a:gd name="connsiteX52" fmla="*/ 3591560 w 4409440"/>
                  <a:gd name="connsiteY52" fmla="*/ 2870200 h 3850640"/>
                  <a:gd name="connsiteX53" fmla="*/ 3606800 w 4409440"/>
                  <a:gd name="connsiteY53" fmla="*/ 2880360 h 3850640"/>
                  <a:gd name="connsiteX54" fmla="*/ 3652520 w 4409440"/>
                  <a:gd name="connsiteY54" fmla="*/ 2941320 h 3850640"/>
                  <a:gd name="connsiteX55" fmla="*/ 3672840 w 4409440"/>
                  <a:gd name="connsiteY55" fmla="*/ 2961640 h 3850640"/>
                  <a:gd name="connsiteX56" fmla="*/ 3693160 w 4409440"/>
                  <a:gd name="connsiteY56" fmla="*/ 3012440 h 3850640"/>
                  <a:gd name="connsiteX57" fmla="*/ 3708400 w 4409440"/>
                  <a:gd name="connsiteY57" fmla="*/ 3027680 h 3850640"/>
                  <a:gd name="connsiteX58" fmla="*/ 3713480 w 4409440"/>
                  <a:gd name="connsiteY58" fmla="*/ 3042920 h 3850640"/>
                  <a:gd name="connsiteX59" fmla="*/ 3749040 w 4409440"/>
                  <a:gd name="connsiteY59" fmla="*/ 3088640 h 3850640"/>
                  <a:gd name="connsiteX60" fmla="*/ 3754120 w 4409440"/>
                  <a:gd name="connsiteY60" fmla="*/ 3103880 h 3850640"/>
                  <a:gd name="connsiteX61" fmla="*/ 3784600 w 4409440"/>
                  <a:gd name="connsiteY61" fmla="*/ 3149600 h 3850640"/>
                  <a:gd name="connsiteX62" fmla="*/ 3799840 w 4409440"/>
                  <a:gd name="connsiteY62" fmla="*/ 3164840 h 3850640"/>
                  <a:gd name="connsiteX63" fmla="*/ 3845560 w 4409440"/>
                  <a:gd name="connsiteY63" fmla="*/ 3195320 h 3850640"/>
                  <a:gd name="connsiteX64" fmla="*/ 3891280 w 4409440"/>
                  <a:gd name="connsiteY64" fmla="*/ 3205480 h 3850640"/>
                  <a:gd name="connsiteX65" fmla="*/ 3911600 w 4409440"/>
                  <a:gd name="connsiteY65" fmla="*/ 3215640 h 3850640"/>
                  <a:gd name="connsiteX66" fmla="*/ 3952240 w 4409440"/>
                  <a:gd name="connsiteY66" fmla="*/ 3225800 h 3850640"/>
                  <a:gd name="connsiteX67" fmla="*/ 3962400 w 4409440"/>
                  <a:gd name="connsiteY67" fmla="*/ 3241040 h 3850640"/>
                  <a:gd name="connsiteX68" fmla="*/ 3992880 w 4409440"/>
                  <a:gd name="connsiteY68" fmla="*/ 3261360 h 3850640"/>
                  <a:gd name="connsiteX69" fmla="*/ 4023360 w 4409440"/>
                  <a:gd name="connsiteY69" fmla="*/ 3307080 h 3850640"/>
                  <a:gd name="connsiteX70" fmla="*/ 4043680 w 4409440"/>
                  <a:gd name="connsiteY70" fmla="*/ 3368040 h 3850640"/>
                  <a:gd name="connsiteX71" fmla="*/ 4053840 w 4409440"/>
                  <a:gd name="connsiteY71" fmla="*/ 3423920 h 3850640"/>
                  <a:gd name="connsiteX72" fmla="*/ 4058920 w 4409440"/>
                  <a:gd name="connsiteY72" fmla="*/ 3439160 h 3850640"/>
                  <a:gd name="connsiteX73" fmla="*/ 4064000 w 4409440"/>
                  <a:gd name="connsiteY73" fmla="*/ 3469640 h 3850640"/>
                  <a:gd name="connsiteX74" fmla="*/ 4084320 w 4409440"/>
                  <a:gd name="connsiteY74" fmla="*/ 3525520 h 3850640"/>
                  <a:gd name="connsiteX75" fmla="*/ 4089400 w 4409440"/>
                  <a:gd name="connsiteY75" fmla="*/ 3550920 h 3850640"/>
                  <a:gd name="connsiteX76" fmla="*/ 4130040 w 4409440"/>
                  <a:gd name="connsiteY76" fmla="*/ 3611880 h 3850640"/>
                  <a:gd name="connsiteX77" fmla="*/ 4140200 w 4409440"/>
                  <a:gd name="connsiteY77" fmla="*/ 3627120 h 3850640"/>
                  <a:gd name="connsiteX78" fmla="*/ 4155440 w 4409440"/>
                  <a:gd name="connsiteY78" fmla="*/ 3642360 h 3850640"/>
                  <a:gd name="connsiteX79" fmla="*/ 4170680 w 4409440"/>
                  <a:gd name="connsiteY79" fmla="*/ 3667760 h 3850640"/>
                  <a:gd name="connsiteX80" fmla="*/ 4196080 w 4409440"/>
                  <a:gd name="connsiteY80" fmla="*/ 3683000 h 3850640"/>
                  <a:gd name="connsiteX81" fmla="*/ 4206240 w 4409440"/>
                  <a:gd name="connsiteY81" fmla="*/ 3698240 h 3850640"/>
                  <a:gd name="connsiteX82" fmla="*/ 4241800 w 4409440"/>
                  <a:gd name="connsiteY82" fmla="*/ 3738880 h 3850640"/>
                  <a:gd name="connsiteX83" fmla="*/ 4251960 w 4409440"/>
                  <a:gd name="connsiteY83" fmla="*/ 3759200 h 3850640"/>
                  <a:gd name="connsiteX84" fmla="*/ 4267200 w 4409440"/>
                  <a:gd name="connsiteY84" fmla="*/ 3794760 h 3850640"/>
                  <a:gd name="connsiteX85" fmla="*/ 4302760 w 4409440"/>
                  <a:gd name="connsiteY85" fmla="*/ 3815080 h 3850640"/>
                  <a:gd name="connsiteX86" fmla="*/ 4328160 w 4409440"/>
                  <a:gd name="connsiteY86" fmla="*/ 3840480 h 3850640"/>
                  <a:gd name="connsiteX87" fmla="*/ 4358640 w 4409440"/>
                  <a:gd name="connsiteY87" fmla="*/ 3850640 h 3850640"/>
                  <a:gd name="connsiteX88" fmla="*/ 4389120 w 4409440"/>
                  <a:gd name="connsiteY88" fmla="*/ 3845560 h 3850640"/>
                  <a:gd name="connsiteX89" fmla="*/ 4394200 w 4409440"/>
                  <a:gd name="connsiteY89" fmla="*/ 3825240 h 3850640"/>
                  <a:gd name="connsiteX90" fmla="*/ 4409440 w 4409440"/>
                  <a:gd name="connsiteY9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185160 w 4409440"/>
                  <a:gd name="connsiteY35" fmla="*/ 2346960 h 3850640"/>
                  <a:gd name="connsiteX36" fmla="*/ 3374224 w 4409440"/>
                  <a:gd name="connsiteY36" fmla="*/ 2537791 h 3850640"/>
                  <a:gd name="connsiteX37" fmla="*/ 3225800 w 4409440"/>
                  <a:gd name="connsiteY37" fmla="*/ 2382520 h 3850640"/>
                  <a:gd name="connsiteX38" fmla="*/ 3241040 w 4409440"/>
                  <a:gd name="connsiteY38" fmla="*/ 2402840 h 3850640"/>
                  <a:gd name="connsiteX39" fmla="*/ 3271520 w 4409440"/>
                  <a:gd name="connsiteY39" fmla="*/ 2453640 h 3850640"/>
                  <a:gd name="connsiteX40" fmla="*/ 3276600 w 4409440"/>
                  <a:gd name="connsiteY40" fmla="*/ 2468880 h 3850640"/>
                  <a:gd name="connsiteX41" fmla="*/ 3322320 w 4409440"/>
                  <a:gd name="connsiteY41" fmla="*/ 2529840 h 3850640"/>
                  <a:gd name="connsiteX42" fmla="*/ 3342640 w 4409440"/>
                  <a:gd name="connsiteY42" fmla="*/ 2575560 h 3850640"/>
                  <a:gd name="connsiteX43" fmla="*/ 3378200 w 4409440"/>
                  <a:gd name="connsiteY43" fmla="*/ 2616200 h 3850640"/>
                  <a:gd name="connsiteX44" fmla="*/ 3398520 w 4409440"/>
                  <a:gd name="connsiteY44" fmla="*/ 2646680 h 3850640"/>
                  <a:gd name="connsiteX45" fmla="*/ 3403600 w 4409440"/>
                  <a:gd name="connsiteY45" fmla="*/ 2667000 h 3850640"/>
                  <a:gd name="connsiteX46" fmla="*/ 3439160 w 4409440"/>
                  <a:gd name="connsiteY46" fmla="*/ 2702560 h 3850640"/>
                  <a:gd name="connsiteX47" fmla="*/ 3454400 w 4409440"/>
                  <a:gd name="connsiteY47" fmla="*/ 2727960 h 3850640"/>
                  <a:gd name="connsiteX48" fmla="*/ 3489960 w 4409440"/>
                  <a:gd name="connsiteY48" fmla="*/ 2763520 h 3850640"/>
                  <a:gd name="connsiteX49" fmla="*/ 3535680 w 4409440"/>
                  <a:gd name="connsiteY49" fmla="*/ 2829560 h 3850640"/>
                  <a:gd name="connsiteX50" fmla="*/ 3550920 w 4409440"/>
                  <a:gd name="connsiteY50" fmla="*/ 2839720 h 3850640"/>
                  <a:gd name="connsiteX51" fmla="*/ 3576320 w 4409440"/>
                  <a:gd name="connsiteY51" fmla="*/ 2865120 h 3850640"/>
                  <a:gd name="connsiteX52" fmla="*/ 3591560 w 4409440"/>
                  <a:gd name="connsiteY52" fmla="*/ 2870200 h 3850640"/>
                  <a:gd name="connsiteX53" fmla="*/ 3606800 w 4409440"/>
                  <a:gd name="connsiteY53" fmla="*/ 2880360 h 3850640"/>
                  <a:gd name="connsiteX54" fmla="*/ 3652520 w 4409440"/>
                  <a:gd name="connsiteY54" fmla="*/ 2941320 h 3850640"/>
                  <a:gd name="connsiteX55" fmla="*/ 3672840 w 4409440"/>
                  <a:gd name="connsiteY55" fmla="*/ 2961640 h 3850640"/>
                  <a:gd name="connsiteX56" fmla="*/ 3693160 w 4409440"/>
                  <a:gd name="connsiteY56" fmla="*/ 3012440 h 3850640"/>
                  <a:gd name="connsiteX57" fmla="*/ 3708400 w 4409440"/>
                  <a:gd name="connsiteY57" fmla="*/ 3027680 h 3850640"/>
                  <a:gd name="connsiteX58" fmla="*/ 3713480 w 4409440"/>
                  <a:gd name="connsiteY58" fmla="*/ 3042920 h 3850640"/>
                  <a:gd name="connsiteX59" fmla="*/ 3749040 w 4409440"/>
                  <a:gd name="connsiteY59" fmla="*/ 3088640 h 3850640"/>
                  <a:gd name="connsiteX60" fmla="*/ 3754120 w 4409440"/>
                  <a:gd name="connsiteY60" fmla="*/ 3103880 h 3850640"/>
                  <a:gd name="connsiteX61" fmla="*/ 3784600 w 4409440"/>
                  <a:gd name="connsiteY61" fmla="*/ 3149600 h 3850640"/>
                  <a:gd name="connsiteX62" fmla="*/ 3799840 w 4409440"/>
                  <a:gd name="connsiteY62" fmla="*/ 3164840 h 3850640"/>
                  <a:gd name="connsiteX63" fmla="*/ 3845560 w 4409440"/>
                  <a:gd name="connsiteY63" fmla="*/ 3195320 h 3850640"/>
                  <a:gd name="connsiteX64" fmla="*/ 3891280 w 4409440"/>
                  <a:gd name="connsiteY64" fmla="*/ 3205480 h 3850640"/>
                  <a:gd name="connsiteX65" fmla="*/ 3911600 w 4409440"/>
                  <a:gd name="connsiteY65" fmla="*/ 3215640 h 3850640"/>
                  <a:gd name="connsiteX66" fmla="*/ 3952240 w 4409440"/>
                  <a:gd name="connsiteY66" fmla="*/ 3225800 h 3850640"/>
                  <a:gd name="connsiteX67" fmla="*/ 3962400 w 4409440"/>
                  <a:gd name="connsiteY67" fmla="*/ 3241040 h 3850640"/>
                  <a:gd name="connsiteX68" fmla="*/ 3992880 w 4409440"/>
                  <a:gd name="connsiteY68" fmla="*/ 3261360 h 3850640"/>
                  <a:gd name="connsiteX69" fmla="*/ 4023360 w 4409440"/>
                  <a:gd name="connsiteY69" fmla="*/ 3307080 h 3850640"/>
                  <a:gd name="connsiteX70" fmla="*/ 4043680 w 4409440"/>
                  <a:gd name="connsiteY70" fmla="*/ 3368040 h 3850640"/>
                  <a:gd name="connsiteX71" fmla="*/ 4053840 w 4409440"/>
                  <a:gd name="connsiteY71" fmla="*/ 3423920 h 3850640"/>
                  <a:gd name="connsiteX72" fmla="*/ 4058920 w 4409440"/>
                  <a:gd name="connsiteY72" fmla="*/ 3439160 h 3850640"/>
                  <a:gd name="connsiteX73" fmla="*/ 4064000 w 4409440"/>
                  <a:gd name="connsiteY73" fmla="*/ 3469640 h 3850640"/>
                  <a:gd name="connsiteX74" fmla="*/ 4084320 w 4409440"/>
                  <a:gd name="connsiteY74" fmla="*/ 3525520 h 3850640"/>
                  <a:gd name="connsiteX75" fmla="*/ 4089400 w 4409440"/>
                  <a:gd name="connsiteY75" fmla="*/ 3550920 h 3850640"/>
                  <a:gd name="connsiteX76" fmla="*/ 4130040 w 4409440"/>
                  <a:gd name="connsiteY76" fmla="*/ 3611880 h 3850640"/>
                  <a:gd name="connsiteX77" fmla="*/ 4140200 w 4409440"/>
                  <a:gd name="connsiteY77" fmla="*/ 3627120 h 3850640"/>
                  <a:gd name="connsiteX78" fmla="*/ 4155440 w 4409440"/>
                  <a:gd name="connsiteY78" fmla="*/ 3642360 h 3850640"/>
                  <a:gd name="connsiteX79" fmla="*/ 4170680 w 4409440"/>
                  <a:gd name="connsiteY79" fmla="*/ 3667760 h 3850640"/>
                  <a:gd name="connsiteX80" fmla="*/ 4196080 w 4409440"/>
                  <a:gd name="connsiteY80" fmla="*/ 3683000 h 3850640"/>
                  <a:gd name="connsiteX81" fmla="*/ 4206240 w 4409440"/>
                  <a:gd name="connsiteY81" fmla="*/ 3698240 h 3850640"/>
                  <a:gd name="connsiteX82" fmla="*/ 4241800 w 4409440"/>
                  <a:gd name="connsiteY82" fmla="*/ 3738880 h 3850640"/>
                  <a:gd name="connsiteX83" fmla="*/ 4251960 w 4409440"/>
                  <a:gd name="connsiteY83" fmla="*/ 3759200 h 3850640"/>
                  <a:gd name="connsiteX84" fmla="*/ 4267200 w 4409440"/>
                  <a:gd name="connsiteY84" fmla="*/ 3794760 h 3850640"/>
                  <a:gd name="connsiteX85" fmla="*/ 4302760 w 4409440"/>
                  <a:gd name="connsiteY85" fmla="*/ 3815080 h 3850640"/>
                  <a:gd name="connsiteX86" fmla="*/ 4328160 w 4409440"/>
                  <a:gd name="connsiteY86" fmla="*/ 3840480 h 3850640"/>
                  <a:gd name="connsiteX87" fmla="*/ 4358640 w 4409440"/>
                  <a:gd name="connsiteY87" fmla="*/ 3850640 h 3850640"/>
                  <a:gd name="connsiteX88" fmla="*/ 4389120 w 4409440"/>
                  <a:gd name="connsiteY88" fmla="*/ 3845560 h 3850640"/>
                  <a:gd name="connsiteX89" fmla="*/ 4394200 w 4409440"/>
                  <a:gd name="connsiteY89" fmla="*/ 3825240 h 3850640"/>
                  <a:gd name="connsiteX90" fmla="*/ 4409440 w 4409440"/>
                  <a:gd name="connsiteY9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185160 w 4409440"/>
                  <a:gd name="connsiteY35" fmla="*/ 2346960 h 3850640"/>
                  <a:gd name="connsiteX36" fmla="*/ 3374224 w 4409440"/>
                  <a:gd name="connsiteY36" fmla="*/ 2537791 h 3850640"/>
                  <a:gd name="connsiteX37" fmla="*/ 3225800 w 4409440"/>
                  <a:gd name="connsiteY37" fmla="*/ 2382520 h 3850640"/>
                  <a:gd name="connsiteX38" fmla="*/ 3271520 w 4409440"/>
                  <a:gd name="connsiteY38" fmla="*/ 2453640 h 3850640"/>
                  <a:gd name="connsiteX39" fmla="*/ 3276600 w 4409440"/>
                  <a:gd name="connsiteY39" fmla="*/ 2468880 h 3850640"/>
                  <a:gd name="connsiteX40" fmla="*/ 3322320 w 4409440"/>
                  <a:gd name="connsiteY40" fmla="*/ 2529840 h 3850640"/>
                  <a:gd name="connsiteX41" fmla="*/ 3342640 w 4409440"/>
                  <a:gd name="connsiteY41" fmla="*/ 2575560 h 3850640"/>
                  <a:gd name="connsiteX42" fmla="*/ 3378200 w 4409440"/>
                  <a:gd name="connsiteY42" fmla="*/ 2616200 h 3850640"/>
                  <a:gd name="connsiteX43" fmla="*/ 3398520 w 4409440"/>
                  <a:gd name="connsiteY43" fmla="*/ 2646680 h 3850640"/>
                  <a:gd name="connsiteX44" fmla="*/ 3403600 w 4409440"/>
                  <a:gd name="connsiteY44" fmla="*/ 2667000 h 3850640"/>
                  <a:gd name="connsiteX45" fmla="*/ 3439160 w 4409440"/>
                  <a:gd name="connsiteY45" fmla="*/ 2702560 h 3850640"/>
                  <a:gd name="connsiteX46" fmla="*/ 3454400 w 4409440"/>
                  <a:gd name="connsiteY46" fmla="*/ 2727960 h 3850640"/>
                  <a:gd name="connsiteX47" fmla="*/ 3489960 w 4409440"/>
                  <a:gd name="connsiteY47" fmla="*/ 2763520 h 3850640"/>
                  <a:gd name="connsiteX48" fmla="*/ 3535680 w 4409440"/>
                  <a:gd name="connsiteY48" fmla="*/ 2829560 h 3850640"/>
                  <a:gd name="connsiteX49" fmla="*/ 3550920 w 4409440"/>
                  <a:gd name="connsiteY49" fmla="*/ 2839720 h 3850640"/>
                  <a:gd name="connsiteX50" fmla="*/ 3576320 w 4409440"/>
                  <a:gd name="connsiteY50" fmla="*/ 2865120 h 3850640"/>
                  <a:gd name="connsiteX51" fmla="*/ 3591560 w 4409440"/>
                  <a:gd name="connsiteY51" fmla="*/ 2870200 h 3850640"/>
                  <a:gd name="connsiteX52" fmla="*/ 3606800 w 4409440"/>
                  <a:gd name="connsiteY52" fmla="*/ 2880360 h 3850640"/>
                  <a:gd name="connsiteX53" fmla="*/ 3652520 w 4409440"/>
                  <a:gd name="connsiteY53" fmla="*/ 2941320 h 3850640"/>
                  <a:gd name="connsiteX54" fmla="*/ 3672840 w 4409440"/>
                  <a:gd name="connsiteY54" fmla="*/ 2961640 h 3850640"/>
                  <a:gd name="connsiteX55" fmla="*/ 3693160 w 4409440"/>
                  <a:gd name="connsiteY55" fmla="*/ 3012440 h 3850640"/>
                  <a:gd name="connsiteX56" fmla="*/ 3708400 w 4409440"/>
                  <a:gd name="connsiteY56" fmla="*/ 3027680 h 3850640"/>
                  <a:gd name="connsiteX57" fmla="*/ 3713480 w 4409440"/>
                  <a:gd name="connsiteY57" fmla="*/ 3042920 h 3850640"/>
                  <a:gd name="connsiteX58" fmla="*/ 3749040 w 4409440"/>
                  <a:gd name="connsiteY58" fmla="*/ 3088640 h 3850640"/>
                  <a:gd name="connsiteX59" fmla="*/ 3754120 w 4409440"/>
                  <a:gd name="connsiteY59" fmla="*/ 3103880 h 3850640"/>
                  <a:gd name="connsiteX60" fmla="*/ 3784600 w 4409440"/>
                  <a:gd name="connsiteY60" fmla="*/ 3149600 h 3850640"/>
                  <a:gd name="connsiteX61" fmla="*/ 3799840 w 4409440"/>
                  <a:gd name="connsiteY61" fmla="*/ 3164840 h 3850640"/>
                  <a:gd name="connsiteX62" fmla="*/ 3845560 w 4409440"/>
                  <a:gd name="connsiteY62" fmla="*/ 3195320 h 3850640"/>
                  <a:gd name="connsiteX63" fmla="*/ 3891280 w 4409440"/>
                  <a:gd name="connsiteY63" fmla="*/ 3205480 h 3850640"/>
                  <a:gd name="connsiteX64" fmla="*/ 3911600 w 4409440"/>
                  <a:gd name="connsiteY64" fmla="*/ 3215640 h 3850640"/>
                  <a:gd name="connsiteX65" fmla="*/ 3952240 w 4409440"/>
                  <a:gd name="connsiteY65" fmla="*/ 3225800 h 3850640"/>
                  <a:gd name="connsiteX66" fmla="*/ 3962400 w 4409440"/>
                  <a:gd name="connsiteY66" fmla="*/ 3241040 h 3850640"/>
                  <a:gd name="connsiteX67" fmla="*/ 3992880 w 4409440"/>
                  <a:gd name="connsiteY67" fmla="*/ 3261360 h 3850640"/>
                  <a:gd name="connsiteX68" fmla="*/ 4023360 w 4409440"/>
                  <a:gd name="connsiteY68" fmla="*/ 3307080 h 3850640"/>
                  <a:gd name="connsiteX69" fmla="*/ 4043680 w 4409440"/>
                  <a:gd name="connsiteY69" fmla="*/ 3368040 h 3850640"/>
                  <a:gd name="connsiteX70" fmla="*/ 4053840 w 4409440"/>
                  <a:gd name="connsiteY70" fmla="*/ 3423920 h 3850640"/>
                  <a:gd name="connsiteX71" fmla="*/ 4058920 w 4409440"/>
                  <a:gd name="connsiteY71" fmla="*/ 3439160 h 3850640"/>
                  <a:gd name="connsiteX72" fmla="*/ 4064000 w 4409440"/>
                  <a:gd name="connsiteY72" fmla="*/ 3469640 h 3850640"/>
                  <a:gd name="connsiteX73" fmla="*/ 4084320 w 4409440"/>
                  <a:gd name="connsiteY73" fmla="*/ 3525520 h 3850640"/>
                  <a:gd name="connsiteX74" fmla="*/ 4089400 w 4409440"/>
                  <a:gd name="connsiteY74" fmla="*/ 3550920 h 3850640"/>
                  <a:gd name="connsiteX75" fmla="*/ 4130040 w 4409440"/>
                  <a:gd name="connsiteY75" fmla="*/ 3611880 h 3850640"/>
                  <a:gd name="connsiteX76" fmla="*/ 4140200 w 4409440"/>
                  <a:gd name="connsiteY76" fmla="*/ 3627120 h 3850640"/>
                  <a:gd name="connsiteX77" fmla="*/ 4155440 w 4409440"/>
                  <a:gd name="connsiteY77" fmla="*/ 3642360 h 3850640"/>
                  <a:gd name="connsiteX78" fmla="*/ 4170680 w 4409440"/>
                  <a:gd name="connsiteY78" fmla="*/ 3667760 h 3850640"/>
                  <a:gd name="connsiteX79" fmla="*/ 4196080 w 4409440"/>
                  <a:gd name="connsiteY79" fmla="*/ 3683000 h 3850640"/>
                  <a:gd name="connsiteX80" fmla="*/ 4206240 w 4409440"/>
                  <a:gd name="connsiteY80" fmla="*/ 3698240 h 3850640"/>
                  <a:gd name="connsiteX81" fmla="*/ 4241800 w 4409440"/>
                  <a:gd name="connsiteY81" fmla="*/ 3738880 h 3850640"/>
                  <a:gd name="connsiteX82" fmla="*/ 4251960 w 4409440"/>
                  <a:gd name="connsiteY82" fmla="*/ 3759200 h 3850640"/>
                  <a:gd name="connsiteX83" fmla="*/ 4267200 w 4409440"/>
                  <a:gd name="connsiteY83" fmla="*/ 3794760 h 3850640"/>
                  <a:gd name="connsiteX84" fmla="*/ 4302760 w 4409440"/>
                  <a:gd name="connsiteY84" fmla="*/ 3815080 h 3850640"/>
                  <a:gd name="connsiteX85" fmla="*/ 4328160 w 4409440"/>
                  <a:gd name="connsiteY85" fmla="*/ 3840480 h 3850640"/>
                  <a:gd name="connsiteX86" fmla="*/ 4358640 w 4409440"/>
                  <a:gd name="connsiteY86" fmla="*/ 3850640 h 3850640"/>
                  <a:gd name="connsiteX87" fmla="*/ 4389120 w 4409440"/>
                  <a:gd name="connsiteY87" fmla="*/ 3845560 h 3850640"/>
                  <a:gd name="connsiteX88" fmla="*/ 4394200 w 4409440"/>
                  <a:gd name="connsiteY88" fmla="*/ 3825240 h 3850640"/>
                  <a:gd name="connsiteX89" fmla="*/ 4409440 w 4409440"/>
                  <a:gd name="connsiteY8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185160 w 4409440"/>
                  <a:gd name="connsiteY35" fmla="*/ 2346960 h 3850640"/>
                  <a:gd name="connsiteX36" fmla="*/ 3374224 w 4409440"/>
                  <a:gd name="connsiteY36" fmla="*/ 2537791 h 3850640"/>
                  <a:gd name="connsiteX37" fmla="*/ 3271520 w 4409440"/>
                  <a:gd name="connsiteY37" fmla="*/ 2453640 h 3850640"/>
                  <a:gd name="connsiteX38" fmla="*/ 3276600 w 4409440"/>
                  <a:gd name="connsiteY38" fmla="*/ 2468880 h 3850640"/>
                  <a:gd name="connsiteX39" fmla="*/ 3322320 w 4409440"/>
                  <a:gd name="connsiteY39" fmla="*/ 2529840 h 3850640"/>
                  <a:gd name="connsiteX40" fmla="*/ 3342640 w 4409440"/>
                  <a:gd name="connsiteY40" fmla="*/ 2575560 h 3850640"/>
                  <a:gd name="connsiteX41" fmla="*/ 3378200 w 4409440"/>
                  <a:gd name="connsiteY41" fmla="*/ 2616200 h 3850640"/>
                  <a:gd name="connsiteX42" fmla="*/ 3398520 w 4409440"/>
                  <a:gd name="connsiteY42" fmla="*/ 2646680 h 3850640"/>
                  <a:gd name="connsiteX43" fmla="*/ 3403600 w 4409440"/>
                  <a:gd name="connsiteY43" fmla="*/ 2667000 h 3850640"/>
                  <a:gd name="connsiteX44" fmla="*/ 3439160 w 4409440"/>
                  <a:gd name="connsiteY44" fmla="*/ 2702560 h 3850640"/>
                  <a:gd name="connsiteX45" fmla="*/ 3454400 w 4409440"/>
                  <a:gd name="connsiteY45" fmla="*/ 2727960 h 3850640"/>
                  <a:gd name="connsiteX46" fmla="*/ 3489960 w 4409440"/>
                  <a:gd name="connsiteY46" fmla="*/ 2763520 h 3850640"/>
                  <a:gd name="connsiteX47" fmla="*/ 3535680 w 4409440"/>
                  <a:gd name="connsiteY47" fmla="*/ 2829560 h 3850640"/>
                  <a:gd name="connsiteX48" fmla="*/ 3550920 w 4409440"/>
                  <a:gd name="connsiteY48" fmla="*/ 2839720 h 3850640"/>
                  <a:gd name="connsiteX49" fmla="*/ 3576320 w 4409440"/>
                  <a:gd name="connsiteY49" fmla="*/ 2865120 h 3850640"/>
                  <a:gd name="connsiteX50" fmla="*/ 3591560 w 4409440"/>
                  <a:gd name="connsiteY50" fmla="*/ 2870200 h 3850640"/>
                  <a:gd name="connsiteX51" fmla="*/ 3606800 w 4409440"/>
                  <a:gd name="connsiteY51" fmla="*/ 2880360 h 3850640"/>
                  <a:gd name="connsiteX52" fmla="*/ 3652520 w 4409440"/>
                  <a:gd name="connsiteY52" fmla="*/ 2941320 h 3850640"/>
                  <a:gd name="connsiteX53" fmla="*/ 3672840 w 4409440"/>
                  <a:gd name="connsiteY53" fmla="*/ 2961640 h 3850640"/>
                  <a:gd name="connsiteX54" fmla="*/ 3693160 w 4409440"/>
                  <a:gd name="connsiteY54" fmla="*/ 3012440 h 3850640"/>
                  <a:gd name="connsiteX55" fmla="*/ 3708400 w 4409440"/>
                  <a:gd name="connsiteY55" fmla="*/ 3027680 h 3850640"/>
                  <a:gd name="connsiteX56" fmla="*/ 3713480 w 4409440"/>
                  <a:gd name="connsiteY56" fmla="*/ 3042920 h 3850640"/>
                  <a:gd name="connsiteX57" fmla="*/ 3749040 w 4409440"/>
                  <a:gd name="connsiteY57" fmla="*/ 3088640 h 3850640"/>
                  <a:gd name="connsiteX58" fmla="*/ 3754120 w 4409440"/>
                  <a:gd name="connsiteY58" fmla="*/ 3103880 h 3850640"/>
                  <a:gd name="connsiteX59" fmla="*/ 3784600 w 4409440"/>
                  <a:gd name="connsiteY59" fmla="*/ 3149600 h 3850640"/>
                  <a:gd name="connsiteX60" fmla="*/ 3799840 w 4409440"/>
                  <a:gd name="connsiteY60" fmla="*/ 3164840 h 3850640"/>
                  <a:gd name="connsiteX61" fmla="*/ 3845560 w 4409440"/>
                  <a:gd name="connsiteY61" fmla="*/ 3195320 h 3850640"/>
                  <a:gd name="connsiteX62" fmla="*/ 3891280 w 4409440"/>
                  <a:gd name="connsiteY62" fmla="*/ 3205480 h 3850640"/>
                  <a:gd name="connsiteX63" fmla="*/ 3911600 w 4409440"/>
                  <a:gd name="connsiteY63" fmla="*/ 3215640 h 3850640"/>
                  <a:gd name="connsiteX64" fmla="*/ 3952240 w 4409440"/>
                  <a:gd name="connsiteY64" fmla="*/ 3225800 h 3850640"/>
                  <a:gd name="connsiteX65" fmla="*/ 3962400 w 4409440"/>
                  <a:gd name="connsiteY65" fmla="*/ 3241040 h 3850640"/>
                  <a:gd name="connsiteX66" fmla="*/ 3992880 w 4409440"/>
                  <a:gd name="connsiteY66" fmla="*/ 3261360 h 3850640"/>
                  <a:gd name="connsiteX67" fmla="*/ 4023360 w 4409440"/>
                  <a:gd name="connsiteY67" fmla="*/ 3307080 h 3850640"/>
                  <a:gd name="connsiteX68" fmla="*/ 4043680 w 4409440"/>
                  <a:gd name="connsiteY68" fmla="*/ 3368040 h 3850640"/>
                  <a:gd name="connsiteX69" fmla="*/ 4053840 w 4409440"/>
                  <a:gd name="connsiteY69" fmla="*/ 3423920 h 3850640"/>
                  <a:gd name="connsiteX70" fmla="*/ 4058920 w 4409440"/>
                  <a:gd name="connsiteY70" fmla="*/ 3439160 h 3850640"/>
                  <a:gd name="connsiteX71" fmla="*/ 4064000 w 4409440"/>
                  <a:gd name="connsiteY71" fmla="*/ 3469640 h 3850640"/>
                  <a:gd name="connsiteX72" fmla="*/ 4084320 w 4409440"/>
                  <a:gd name="connsiteY72" fmla="*/ 3525520 h 3850640"/>
                  <a:gd name="connsiteX73" fmla="*/ 4089400 w 4409440"/>
                  <a:gd name="connsiteY73" fmla="*/ 3550920 h 3850640"/>
                  <a:gd name="connsiteX74" fmla="*/ 4130040 w 4409440"/>
                  <a:gd name="connsiteY74" fmla="*/ 3611880 h 3850640"/>
                  <a:gd name="connsiteX75" fmla="*/ 4140200 w 4409440"/>
                  <a:gd name="connsiteY75" fmla="*/ 3627120 h 3850640"/>
                  <a:gd name="connsiteX76" fmla="*/ 4155440 w 4409440"/>
                  <a:gd name="connsiteY76" fmla="*/ 3642360 h 3850640"/>
                  <a:gd name="connsiteX77" fmla="*/ 4170680 w 4409440"/>
                  <a:gd name="connsiteY77" fmla="*/ 3667760 h 3850640"/>
                  <a:gd name="connsiteX78" fmla="*/ 4196080 w 4409440"/>
                  <a:gd name="connsiteY78" fmla="*/ 3683000 h 3850640"/>
                  <a:gd name="connsiteX79" fmla="*/ 4206240 w 4409440"/>
                  <a:gd name="connsiteY79" fmla="*/ 3698240 h 3850640"/>
                  <a:gd name="connsiteX80" fmla="*/ 4241800 w 4409440"/>
                  <a:gd name="connsiteY80" fmla="*/ 3738880 h 3850640"/>
                  <a:gd name="connsiteX81" fmla="*/ 4251960 w 4409440"/>
                  <a:gd name="connsiteY81" fmla="*/ 3759200 h 3850640"/>
                  <a:gd name="connsiteX82" fmla="*/ 4267200 w 4409440"/>
                  <a:gd name="connsiteY82" fmla="*/ 3794760 h 3850640"/>
                  <a:gd name="connsiteX83" fmla="*/ 4302760 w 4409440"/>
                  <a:gd name="connsiteY83" fmla="*/ 3815080 h 3850640"/>
                  <a:gd name="connsiteX84" fmla="*/ 4328160 w 4409440"/>
                  <a:gd name="connsiteY84" fmla="*/ 3840480 h 3850640"/>
                  <a:gd name="connsiteX85" fmla="*/ 4358640 w 4409440"/>
                  <a:gd name="connsiteY85" fmla="*/ 3850640 h 3850640"/>
                  <a:gd name="connsiteX86" fmla="*/ 4389120 w 4409440"/>
                  <a:gd name="connsiteY86" fmla="*/ 3845560 h 3850640"/>
                  <a:gd name="connsiteX87" fmla="*/ 4394200 w 4409440"/>
                  <a:gd name="connsiteY87" fmla="*/ 3825240 h 3850640"/>
                  <a:gd name="connsiteX88" fmla="*/ 4409440 w 4409440"/>
                  <a:gd name="connsiteY8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271520 w 4409440"/>
                  <a:gd name="connsiteY36" fmla="*/ 2453640 h 3850640"/>
                  <a:gd name="connsiteX37" fmla="*/ 3276600 w 4409440"/>
                  <a:gd name="connsiteY37" fmla="*/ 2468880 h 3850640"/>
                  <a:gd name="connsiteX38" fmla="*/ 3322320 w 4409440"/>
                  <a:gd name="connsiteY38" fmla="*/ 2529840 h 3850640"/>
                  <a:gd name="connsiteX39" fmla="*/ 3342640 w 4409440"/>
                  <a:gd name="connsiteY39" fmla="*/ 2575560 h 3850640"/>
                  <a:gd name="connsiteX40" fmla="*/ 3378200 w 4409440"/>
                  <a:gd name="connsiteY40" fmla="*/ 2616200 h 3850640"/>
                  <a:gd name="connsiteX41" fmla="*/ 3398520 w 4409440"/>
                  <a:gd name="connsiteY41" fmla="*/ 2646680 h 3850640"/>
                  <a:gd name="connsiteX42" fmla="*/ 3403600 w 4409440"/>
                  <a:gd name="connsiteY42" fmla="*/ 2667000 h 3850640"/>
                  <a:gd name="connsiteX43" fmla="*/ 3439160 w 4409440"/>
                  <a:gd name="connsiteY43" fmla="*/ 2702560 h 3850640"/>
                  <a:gd name="connsiteX44" fmla="*/ 3454400 w 4409440"/>
                  <a:gd name="connsiteY44" fmla="*/ 2727960 h 3850640"/>
                  <a:gd name="connsiteX45" fmla="*/ 3489960 w 4409440"/>
                  <a:gd name="connsiteY45" fmla="*/ 2763520 h 3850640"/>
                  <a:gd name="connsiteX46" fmla="*/ 3535680 w 4409440"/>
                  <a:gd name="connsiteY46" fmla="*/ 2829560 h 3850640"/>
                  <a:gd name="connsiteX47" fmla="*/ 3550920 w 4409440"/>
                  <a:gd name="connsiteY47" fmla="*/ 2839720 h 3850640"/>
                  <a:gd name="connsiteX48" fmla="*/ 3576320 w 4409440"/>
                  <a:gd name="connsiteY48" fmla="*/ 2865120 h 3850640"/>
                  <a:gd name="connsiteX49" fmla="*/ 3591560 w 4409440"/>
                  <a:gd name="connsiteY49" fmla="*/ 2870200 h 3850640"/>
                  <a:gd name="connsiteX50" fmla="*/ 3606800 w 4409440"/>
                  <a:gd name="connsiteY50" fmla="*/ 2880360 h 3850640"/>
                  <a:gd name="connsiteX51" fmla="*/ 3652520 w 4409440"/>
                  <a:gd name="connsiteY51" fmla="*/ 2941320 h 3850640"/>
                  <a:gd name="connsiteX52" fmla="*/ 3672840 w 4409440"/>
                  <a:gd name="connsiteY52" fmla="*/ 2961640 h 3850640"/>
                  <a:gd name="connsiteX53" fmla="*/ 3693160 w 4409440"/>
                  <a:gd name="connsiteY53" fmla="*/ 3012440 h 3850640"/>
                  <a:gd name="connsiteX54" fmla="*/ 3708400 w 4409440"/>
                  <a:gd name="connsiteY54" fmla="*/ 3027680 h 3850640"/>
                  <a:gd name="connsiteX55" fmla="*/ 3713480 w 4409440"/>
                  <a:gd name="connsiteY55" fmla="*/ 3042920 h 3850640"/>
                  <a:gd name="connsiteX56" fmla="*/ 3749040 w 4409440"/>
                  <a:gd name="connsiteY56" fmla="*/ 3088640 h 3850640"/>
                  <a:gd name="connsiteX57" fmla="*/ 3754120 w 4409440"/>
                  <a:gd name="connsiteY57" fmla="*/ 3103880 h 3850640"/>
                  <a:gd name="connsiteX58" fmla="*/ 3784600 w 4409440"/>
                  <a:gd name="connsiteY58" fmla="*/ 3149600 h 3850640"/>
                  <a:gd name="connsiteX59" fmla="*/ 3799840 w 4409440"/>
                  <a:gd name="connsiteY59" fmla="*/ 3164840 h 3850640"/>
                  <a:gd name="connsiteX60" fmla="*/ 3845560 w 4409440"/>
                  <a:gd name="connsiteY60" fmla="*/ 3195320 h 3850640"/>
                  <a:gd name="connsiteX61" fmla="*/ 3891280 w 4409440"/>
                  <a:gd name="connsiteY61" fmla="*/ 3205480 h 3850640"/>
                  <a:gd name="connsiteX62" fmla="*/ 3911600 w 4409440"/>
                  <a:gd name="connsiteY62" fmla="*/ 3215640 h 3850640"/>
                  <a:gd name="connsiteX63" fmla="*/ 3952240 w 4409440"/>
                  <a:gd name="connsiteY63" fmla="*/ 3225800 h 3850640"/>
                  <a:gd name="connsiteX64" fmla="*/ 3962400 w 4409440"/>
                  <a:gd name="connsiteY64" fmla="*/ 3241040 h 3850640"/>
                  <a:gd name="connsiteX65" fmla="*/ 3992880 w 4409440"/>
                  <a:gd name="connsiteY65" fmla="*/ 3261360 h 3850640"/>
                  <a:gd name="connsiteX66" fmla="*/ 4023360 w 4409440"/>
                  <a:gd name="connsiteY66" fmla="*/ 3307080 h 3850640"/>
                  <a:gd name="connsiteX67" fmla="*/ 4043680 w 4409440"/>
                  <a:gd name="connsiteY67" fmla="*/ 3368040 h 3850640"/>
                  <a:gd name="connsiteX68" fmla="*/ 4053840 w 4409440"/>
                  <a:gd name="connsiteY68" fmla="*/ 3423920 h 3850640"/>
                  <a:gd name="connsiteX69" fmla="*/ 4058920 w 4409440"/>
                  <a:gd name="connsiteY69" fmla="*/ 3439160 h 3850640"/>
                  <a:gd name="connsiteX70" fmla="*/ 4064000 w 4409440"/>
                  <a:gd name="connsiteY70" fmla="*/ 3469640 h 3850640"/>
                  <a:gd name="connsiteX71" fmla="*/ 4084320 w 4409440"/>
                  <a:gd name="connsiteY71" fmla="*/ 3525520 h 3850640"/>
                  <a:gd name="connsiteX72" fmla="*/ 4089400 w 4409440"/>
                  <a:gd name="connsiteY72" fmla="*/ 3550920 h 3850640"/>
                  <a:gd name="connsiteX73" fmla="*/ 4130040 w 4409440"/>
                  <a:gd name="connsiteY73" fmla="*/ 3611880 h 3850640"/>
                  <a:gd name="connsiteX74" fmla="*/ 4140200 w 4409440"/>
                  <a:gd name="connsiteY74" fmla="*/ 3627120 h 3850640"/>
                  <a:gd name="connsiteX75" fmla="*/ 4155440 w 4409440"/>
                  <a:gd name="connsiteY75" fmla="*/ 3642360 h 3850640"/>
                  <a:gd name="connsiteX76" fmla="*/ 4170680 w 4409440"/>
                  <a:gd name="connsiteY76" fmla="*/ 3667760 h 3850640"/>
                  <a:gd name="connsiteX77" fmla="*/ 4196080 w 4409440"/>
                  <a:gd name="connsiteY77" fmla="*/ 3683000 h 3850640"/>
                  <a:gd name="connsiteX78" fmla="*/ 4206240 w 4409440"/>
                  <a:gd name="connsiteY78" fmla="*/ 3698240 h 3850640"/>
                  <a:gd name="connsiteX79" fmla="*/ 4241800 w 4409440"/>
                  <a:gd name="connsiteY79" fmla="*/ 3738880 h 3850640"/>
                  <a:gd name="connsiteX80" fmla="*/ 4251960 w 4409440"/>
                  <a:gd name="connsiteY80" fmla="*/ 3759200 h 3850640"/>
                  <a:gd name="connsiteX81" fmla="*/ 4267200 w 4409440"/>
                  <a:gd name="connsiteY81" fmla="*/ 3794760 h 3850640"/>
                  <a:gd name="connsiteX82" fmla="*/ 4302760 w 4409440"/>
                  <a:gd name="connsiteY82" fmla="*/ 3815080 h 3850640"/>
                  <a:gd name="connsiteX83" fmla="*/ 4328160 w 4409440"/>
                  <a:gd name="connsiteY83" fmla="*/ 3840480 h 3850640"/>
                  <a:gd name="connsiteX84" fmla="*/ 4358640 w 4409440"/>
                  <a:gd name="connsiteY84" fmla="*/ 3850640 h 3850640"/>
                  <a:gd name="connsiteX85" fmla="*/ 4389120 w 4409440"/>
                  <a:gd name="connsiteY85" fmla="*/ 3845560 h 3850640"/>
                  <a:gd name="connsiteX86" fmla="*/ 4394200 w 4409440"/>
                  <a:gd name="connsiteY86" fmla="*/ 3825240 h 3850640"/>
                  <a:gd name="connsiteX87" fmla="*/ 4409440 w 4409440"/>
                  <a:gd name="connsiteY8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271520 w 4409440"/>
                  <a:gd name="connsiteY36" fmla="*/ 2453640 h 3850640"/>
                  <a:gd name="connsiteX37" fmla="*/ 3322320 w 4409440"/>
                  <a:gd name="connsiteY37" fmla="*/ 2529840 h 3850640"/>
                  <a:gd name="connsiteX38" fmla="*/ 3342640 w 4409440"/>
                  <a:gd name="connsiteY38" fmla="*/ 2575560 h 3850640"/>
                  <a:gd name="connsiteX39" fmla="*/ 3378200 w 4409440"/>
                  <a:gd name="connsiteY39" fmla="*/ 2616200 h 3850640"/>
                  <a:gd name="connsiteX40" fmla="*/ 3398520 w 4409440"/>
                  <a:gd name="connsiteY40" fmla="*/ 2646680 h 3850640"/>
                  <a:gd name="connsiteX41" fmla="*/ 3403600 w 4409440"/>
                  <a:gd name="connsiteY41" fmla="*/ 2667000 h 3850640"/>
                  <a:gd name="connsiteX42" fmla="*/ 3439160 w 4409440"/>
                  <a:gd name="connsiteY42" fmla="*/ 2702560 h 3850640"/>
                  <a:gd name="connsiteX43" fmla="*/ 3454400 w 4409440"/>
                  <a:gd name="connsiteY43" fmla="*/ 2727960 h 3850640"/>
                  <a:gd name="connsiteX44" fmla="*/ 3489960 w 4409440"/>
                  <a:gd name="connsiteY44" fmla="*/ 2763520 h 3850640"/>
                  <a:gd name="connsiteX45" fmla="*/ 3535680 w 4409440"/>
                  <a:gd name="connsiteY45" fmla="*/ 2829560 h 3850640"/>
                  <a:gd name="connsiteX46" fmla="*/ 3550920 w 4409440"/>
                  <a:gd name="connsiteY46" fmla="*/ 2839720 h 3850640"/>
                  <a:gd name="connsiteX47" fmla="*/ 3576320 w 4409440"/>
                  <a:gd name="connsiteY47" fmla="*/ 2865120 h 3850640"/>
                  <a:gd name="connsiteX48" fmla="*/ 3591560 w 4409440"/>
                  <a:gd name="connsiteY48" fmla="*/ 2870200 h 3850640"/>
                  <a:gd name="connsiteX49" fmla="*/ 3606800 w 4409440"/>
                  <a:gd name="connsiteY49" fmla="*/ 2880360 h 3850640"/>
                  <a:gd name="connsiteX50" fmla="*/ 3652520 w 4409440"/>
                  <a:gd name="connsiteY50" fmla="*/ 2941320 h 3850640"/>
                  <a:gd name="connsiteX51" fmla="*/ 3672840 w 4409440"/>
                  <a:gd name="connsiteY51" fmla="*/ 2961640 h 3850640"/>
                  <a:gd name="connsiteX52" fmla="*/ 3693160 w 4409440"/>
                  <a:gd name="connsiteY52" fmla="*/ 3012440 h 3850640"/>
                  <a:gd name="connsiteX53" fmla="*/ 3708400 w 4409440"/>
                  <a:gd name="connsiteY53" fmla="*/ 3027680 h 3850640"/>
                  <a:gd name="connsiteX54" fmla="*/ 3713480 w 4409440"/>
                  <a:gd name="connsiteY54" fmla="*/ 3042920 h 3850640"/>
                  <a:gd name="connsiteX55" fmla="*/ 3749040 w 4409440"/>
                  <a:gd name="connsiteY55" fmla="*/ 3088640 h 3850640"/>
                  <a:gd name="connsiteX56" fmla="*/ 3754120 w 4409440"/>
                  <a:gd name="connsiteY56" fmla="*/ 3103880 h 3850640"/>
                  <a:gd name="connsiteX57" fmla="*/ 3784600 w 4409440"/>
                  <a:gd name="connsiteY57" fmla="*/ 3149600 h 3850640"/>
                  <a:gd name="connsiteX58" fmla="*/ 3799840 w 4409440"/>
                  <a:gd name="connsiteY58" fmla="*/ 3164840 h 3850640"/>
                  <a:gd name="connsiteX59" fmla="*/ 3845560 w 4409440"/>
                  <a:gd name="connsiteY59" fmla="*/ 3195320 h 3850640"/>
                  <a:gd name="connsiteX60" fmla="*/ 3891280 w 4409440"/>
                  <a:gd name="connsiteY60" fmla="*/ 3205480 h 3850640"/>
                  <a:gd name="connsiteX61" fmla="*/ 3911600 w 4409440"/>
                  <a:gd name="connsiteY61" fmla="*/ 3215640 h 3850640"/>
                  <a:gd name="connsiteX62" fmla="*/ 3952240 w 4409440"/>
                  <a:gd name="connsiteY62" fmla="*/ 3225800 h 3850640"/>
                  <a:gd name="connsiteX63" fmla="*/ 3962400 w 4409440"/>
                  <a:gd name="connsiteY63" fmla="*/ 3241040 h 3850640"/>
                  <a:gd name="connsiteX64" fmla="*/ 3992880 w 4409440"/>
                  <a:gd name="connsiteY64" fmla="*/ 3261360 h 3850640"/>
                  <a:gd name="connsiteX65" fmla="*/ 4023360 w 4409440"/>
                  <a:gd name="connsiteY65" fmla="*/ 3307080 h 3850640"/>
                  <a:gd name="connsiteX66" fmla="*/ 4043680 w 4409440"/>
                  <a:gd name="connsiteY66" fmla="*/ 3368040 h 3850640"/>
                  <a:gd name="connsiteX67" fmla="*/ 4053840 w 4409440"/>
                  <a:gd name="connsiteY67" fmla="*/ 3423920 h 3850640"/>
                  <a:gd name="connsiteX68" fmla="*/ 4058920 w 4409440"/>
                  <a:gd name="connsiteY68" fmla="*/ 3439160 h 3850640"/>
                  <a:gd name="connsiteX69" fmla="*/ 4064000 w 4409440"/>
                  <a:gd name="connsiteY69" fmla="*/ 3469640 h 3850640"/>
                  <a:gd name="connsiteX70" fmla="*/ 4084320 w 4409440"/>
                  <a:gd name="connsiteY70" fmla="*/ 3525520 h 3850640"/>
                  <a:gd name="connsiteX71" fmla="*/ 4089400 w 4409440"/>
                  <a:gd name="connsiteY71" fmla="*/ 3550920 h 3850640"/>
                  <a:gd name="connsiteX72" fmla="*/ 4130040 w 4409440"/>
                  <a:gd name="connsiteY72" fmla="*/ 3611880 h 3850640"/>
                  <a:gd name="connsiteX73" fmla="*/ 4140200 w 4409440"/>
                  <a:gd name="connsiteY73" fmla="*/ 3627120 h 3850640"/>
                  <a:gd name="connsiteX74" fmla="*/ 4155440 w 4409440"/>
                  <a:gd name="connsiteY74" fmla="*/ 3642360 h 3850640"/>
                  <a:gd name="connsiteX75" fmla="*/ 4170680 w 4409440"/>
                  <a:gd name="connsiteY75" fmla="*/ 3667760 h 3850640"/>
                  <a:gd name="connsiteX76" fmla="*/ 4196080 w 4409440"/>
                  <a:gd name="connsiteY76" fmla="*/ 3683000 h 3850640"/>
                  <a:gd name="connsiteX77" fmla="*/ 4206240 w 4409440"/>
                  <a:gd name="connsiteY77" fmla="*/ 3698240 h 3850640"/>
                  <a:gd name="connsiteX78" fmla="*/ 4241800 w 4409440"/>
                  <a:gd name="connsiteY78" fmla="*/ 3738880 h 3850640"/>
                  <a:gd name="connsiteX79" fmla="*/ 4251960 w 4409440"/>
                  <a:gd name="connsiteY79" fmla="*/ 3759200 h 3850640"/>
                  <a:gd name="connsiteX80" fmla="*/ 4267200 w 4409440"/>
                  <a:gd name="connsiteY80" fmla="*/ 3794760 h 3850640"/>
                  <a:gd name="connsiteX81" fmla="*/ 4302760 w 4409440"/>
                  <a:gd name="connsiteY81" fmla="*/ 3815080 h 3850640"/>
                  <a:gd name="connsiteX82" fmla="*/ 4328160 w 4409440"/>
                  <a:gd name="connsiteY82" fmla="*/ 3840480 h 3850640"/>
                  <a:gd name="connsiteX83" fmla="*/ 4358640 w 4409440"/>
                  <a:gd name="connsiteY83" fmla="*/ 3850640 h 3850640"/>
                  <a:gd name="connsiteX84" fmla="*/ 4389120 w 4409440"/>
                  <a:gd name="connsiteY84" fmla="*/ 3845560 h 3850640"/>
                  <a:gd name="connsiteX85" fmla="*/ 4394200 w 4409440"/>
                  <a:gd name="connsiteY85" fmla="*/ 3825240 h 3850640"/>
                  <a:gd name="connsiteX86" fmla="*/ 4409440 w 4409440"/>
                  <a:gd name="connsiteY8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322320 w 4409440"/>
                  <a:gd name="connsiteY37" fmla="*/ 2529840 h 3850640"/>
                  <a:gd name="connsiteX38" fmla="*/ 3342640 w 4409440"/>
                  <a:gd name="connsiteY38" fmla="*/ 2575560 h 3850640"/>
                  <a:gd name="connsiteX39" fmla="*/ 3378200 w 4409440"/>
                  <a:gd name="connsiteY39" fmla="*/ 2616200 h 3850640"/>
                  <a:gd name="connsiteX40" fmla="*/ 3398520 w 4409440"/>
                  <a:gd name="connsiteY40" fmla="*/ 2646680 h 3850640"/>
                  <a:gd name="connsiteX41" fmla="*/ 3403600 w 4409440"/>
                  <a:gd name="connsiteY41" fmla="*/ 2667000 h 3850640"/>
                  <a:gd name="connsiteX42" fmla="*/ 3439160 w 4409440"/>
                  <a:gd name="connsiteY42" fmla="*/ 2702560 h 3850640"/>
                  <a:gd name="connsiteX43" fmla="*/ 3454400 w 4409440"/>
                  <a:gd name="connsiteY43" fmla="*/ 2727960 h 3850640"/>
                  <a:gd name="connsiteX44" fmla="*/ 3489960 w 4409440"/>
                  <a:gd name="connsiteY44" fmla="*/ 2763520 h 3850640"/>
                  <a:gd name="connsiteX45" fmla="*/ 3535680 w 4409440"/>
                  <a:gd name="connsiteY45" fmla="*/ 2829560 h 3850640"/>
                  <a:gd name="connsiteX46" fmla="*/ 3550920 w 4409440"/>
                  <a:gd name="connsiteY46" fmla="*/ 2839720 h 3850640"/>
                  <a:gd name="connsiteX47" fmla="*/ 3576320 w 4409440"/>
                  <a:gd name="connsiteY47" fmla="*/ 2865120 h 3850640"/>
                  <a:gd name="connsiteX48" fmla="*/ 3591560 w 4409440"/>
                  <a:gd name="connsiteY48" fmla="*/ 2870200 h 3850640"/>
                  <a:gd name="connsiteX49" fmla="*/ 3606800 w 4409440"/>
                  <a:gd name="connsiteY49" fmla="*/ 2880360 h 3850640"/>
                  <a:gd name="connsiteX50" fmla="*/ 3652520 w 4409440"/>
                  <a:gd name="connsiteY50" fmla="*/ 2941320 h 3850640"/>
                  <a:gd name="connsiteX51" fmla="*/ 3672840 w 4409440"/>
                  <a:gd name="connsiteY51" fmla="*/ 2961640 h 3850640"/>
                  <a:gd name="connsiteX52" fmla="*/ 3693160 w 4409440"/>
                  <a:gd name="connsiteY52" fmla="*/ 3012440 h 3850640"/>
                  <a:gd name="connsiteX53" fmla="*/ 3708400 w 4409440"/>
                  <a:gd name="connsiteY53" fmla="*/ 3027680 h 3850640"/>
                  <a:gd name="connsiteX54" fmla="*/ 3713480 w 4409440"/>
                  <a:gd name="connsiteY54" fmla="*/ 3042920 h 3850640"/>
                  <a:gd name="connsiteX55" fmla="*/ 3749040 w 4409440"/>
                  <a:gd name="connsiteY55" fmla="*/ 3088640 h 3850640"/>
                  <a:gd name="connsiteX56" fmla="*/ 3754120 w 4409440"/>
                  <a:gd name="connsiteY56" fmla="*/ 3103880 h 3850640"/>
                  <a:gd name="connsiteX57" fmla="*/ 3784600 w 4409440"/>
                  <a:gd name="connsiteY57" fmla="*/ 3149600 h 3850640"/>
                  <a:gd name="connsiteX58" fmla="*/ 3799840 w 4409440"/>
                  <a:gd name="connsiteY58" fmla="*/ 3164840 h 3850640"/>
                  <a:gd name="connsiteX59" fmla="*/ 3845560 w 4409440"/>
                  <a:gd name="connsiteY59" fmla="*/ 3195320 h 3850640"/>
                  <a:gd name="connsiteX60" fmla="*/ 3891280 w 4409440"/>
                  <a:gd name="connsiteY60" fmla="*/ 3205480 h 3850640"/>
                  <a:gd name="connsiteX61" fmla="*/ 3911600 w 4409440"/>
                  <a:gd name="connsiteY61" fmla="*/ 3215640 h 3850640"/>
                  <a:gd name="connsiteX62" fmla="*/ 3952240 w 4409440"/>
                  <a:gd name="connsiteY62" fmla="*/ 3225800 h 3850640"/>
                  <a:gd name="connsiteX63" fmla="*/ 3962400 w 4409440"/>
                  <a:gd name="connsiteY63" fmla="*/ 3241040 h 3850640"/>
                  <a:gd name="connsiteX64" fmla="*/ 3992880 w 4409440"/>
                  <a:gd name="connsiteY64" fmla="*/ 3261360 h 3850640"/>
                  <a:gd name="connsiteX65" fmla="*/ 4023360 w 4409440"/>
                  <a:gd name="connsiteY65" fmla="*/ 3307080 h 3850640"/>
                  <a:gd name="connsiteX66" fmla="*/ 4043680 w 4409440"/>
                  <a:gd name="connsiteY66" fmla="*/ 3368040 h 3850640"/>
                  <a:gd name="connsiteX67" fmla="*/ 4053840 w 4409440"/>
                  <a:gd name="connsiteY67" fmla="*/ 3423920 h 3850640"/>
                  <a:gd name="connsiteX68" fmla="*/ 4058920 w 4409440"/>
                  <a:gd name="connsiteY68" fmla="*/ 3439160 h 3850640"/>
                  <a:gd name="connsiteX69" fmla="*/ 4064000 w 4409440"/>
                  <a:gd name="connsiteY69" fmla="*/ 3469640 h 3850640"/>
                  <a:gd name="connsiteX70" fmla="*/ 4084320 w 4409440"/>
                  <a:gd name="connsiteY70" fmla="*/ 3525520 h 3850640"/>
                  <a:gd name="connsiteX71" fmla="*/ 4089400 w 4409440"/>
                  <a:gd name="connsiteY71" fmla="*/ 3550920 h 3850640"/>
                  <a:gd name="connsiteX72" fmla="*/ 4130040 w 4409440"/>
                  <a:gd name="connsiteY72" fmla="*/ 3611880 h 3850640"/>
                  <a:gd name="connsiteX73" fmla="*/ 4140200 w 4409440"/>
                  <a:gd name="connsiteY73" fmla="*/ 3627120 h 3850640"/>
                  <a:gd name="connsiteX74" fmla="*/ 4155440 w 4409440"/>
                  <a:gd name="connsiteY74" fmla="*/ 3642360 h 3850640"/>
                  <a:gd name="connsiteX75" fmla="*/ 4170680 w 4409440"/>
                  <a:gd name="connsiteY75" fmla="*/ 3667760 h 3850640"/>
                  <a:gd name="connsiteX76" fmla="*/ 4196080 w 4409440"/>
                  <a:gd name="connsiteY76" fmla="*/ 3683000 h 3850640"/>
                  <a:gd name="connsiteX77" fmla="*/ 4206240 w 4409440"/>
                  <a:gd name="connsiteY77" fmla="*/ 3698240 h 3850640"/>
                  <a:gd name="connsiteX78" fmla="*/ 4241800 w 4409440"/>
                  <a:gd name="connsiteY78" fmla="*/ 3738880 h 3850640"/>
                  <a:gd name="connsiteX79" fmla="*/ 4251960 w 4409440"/>
                  <a:gd name="connsiteY79" fmla="*/ 3759200 h 3850640"/>
                  <a:gd name="connsiteX80" fmla="*/ 4267200 w 4409440"/>
                  <a:gd name="connsiteY80" fmla="*/ 3794760 h 3850640"/>
                  <a:gd name="connsiteX81" fmla="*/ 4302760 w 4409440"/>
                  <a:gd name="connsiteY81" fmla="*/ 3815080 h 3850640"/>
                  <a:gd name="connsiteX82" fmla="*/ 4328160 w 4409440"/>
                  <a:gd name="connsiteY82" fmla="*/ 3840480 h 3850640"/>
                  <a:gd name="connsiteX83" fmla="*/ 4358640 w 4409440"/>
                  <a:gd name="connsiteY83" fmla="*/ 3850640 h 3850640"/>
                  <a:gd name="connsiteX84" fmla="*/ 4389120 w 4409440"/>
                  <a:gd name="connsiteY84" fmla="*/ 3845560 h 3850640"/>
                  <a:gd name="connsiteX85" fmla="*/ 4394200 w 4409440"/>
                  <a:gd name="connsiteY85" fmla="*/ 3825240 h 3850640"/>
                  <a:gd name="connsiteX86" fmla="*/ 4409440 w 4409440"/>
                  <a:gd name="connsiteY8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342640 w 4409440"/>
                  <a:gd name="connsiteY37" fmla="*/ 2575560 h 3850640"/>
                  <a:gd name="connsiteX38" fmla="*/ 3378200 w 4409440"/>
                  <a:gd name="connsiteY38" fmla="*/ 2616200 h 3850640"/>
                  <a:gd name="connsiteX39" fmla="*/ 3398520 w 4409440"/>
                  <a:gd name="connsiteY39" fmla="*/ 2646680 h 3850640"/>
                  <a:gd name="connsiteX40" fmla="*/ 3403600 w 4409440"/>
                  <a:gd name="connsiteY40" fmla="*/ 2667000 h 3850640"/>
                  <a:gd name="connsiteX41" fmla="*/ 3439160 w 4409440"/>
                  <a:gd name="connsiteY41" fmla="*/ 2702560 h 3850640"/>
                  <a:gd name="connsiteX42" fmla="*/ 3454400 w 4409440"/>
                  <a:gd name="connsiteY42" fmla="*/ 2727960 h 3850640"/>
                  <a:gd name="connsiteX43" fmla="*/ 3489960 w 4409440"/>
                  <a:gd name="connsiteY43" fmla="*/ 2763520 h 3850640"/>
                  <a:gd name="connsiteX44" fmla="*/ 3535680 w 4409440"/>
                  <a:gd name="connsiteY44" fmla="*/ 2829560 h 3850640"/>
                  <a:gd name="connsiteX45" fmla="*/ 3550920 w 4409440"/>
                  <a:gd name="connsiteY45" fmla="*/ 2839720 h 3850640"/>
                  <a:gd name="connsiteX46" fmla="*/ 3576320 w 4409440"/>
                  <a:gd name="connsiteY46" fmla="*/ 2865120 h 3850640"/>
                  <a:gd name="connsiteX47" fmla="*/ 3591560 w 4409440"/>
                  <a:gd name="connsiteY47" fmla="*/ 2870200 h 3850640"/>
                  <a:gd name="connsiteX48" fmla="*/ 3606800 w 4409440"/>
                  <a:gd name="connsiteY48" fmla="*/ 2880360 h 3850640"/>
                  <a:gd name="connsiteX49" fmla="*/ 3652520 w 4409440"/>
                  <a:gd name="connsiteY49" fmla="*/ 2941320 h 3850640"/>
                  <a:gd name="connsiteX50" fmla="*/ 3672840 w 4409440"/>
                  <a:gd name="connsiteY50" fmla="*/ 2961640 h 3850640"/>
                  <a:gd name="connsiteX51" fmla="*/ 3693160 w 4409440"/>
                  <a:gd name="connsiteY51" fmla="*/ 3012440 h 3850640"/>
                  <a:gd name="connsiteX52" fmla="*/ 3708400 w 4409440"/>
                  <a:gd name="connsiteY52" fmla="*/ 3027680 h 3850640"/>
                  <a:gd name="connsiteX53" fmla="*/ 3713480 w 4409440"/>
                  <a:gd name="connsiteY53" fmla="*/ 3042920 h 3850640"/>
                  <a:gd name="connsiteX54" fmla="*/ 3749040 w 4409440"/>
                  <a:gd name="connsiteY54" fmla="*/ 3088640 h 3850640"/>
                  <a:gd name="connsiteX55" fmla="*/ 3754120 w 4409440"/>
                  <a:gd name="connsiteY55" fmla="*/ 3103880 h 3850640"/>
                  <a:gd name="connsiteX56" fmla="*/ 3784600 w 4409440"/>
                  <a:gd name="connsiteY56" fmla="*/ 3149600 h 3850640"/>
                  <a:gd name="connsiteX57" fmla="*/ 3799840 w 4409440"/>
                  <a:gd name="connsiteY57" fmla="*/ 3164840 h 3850640"/>
                  <a:gd name="connsiteX58" fmla="*/ 3845560 w 4409440"/>
                  <a:gd name="connsiteY58" fmla="*/ 3195320 h 3850640"/>
                  <a:gd name="connsiteX59" fmla="*/ 3891280 w 4409440"/>
                  <a:gd name="connsiteY59" fmla="*/ 3205480 h 3850640"/>
                  <a:gd name="connsiteX60" fmla="*/ 3911600 w 4409440"/>
                  <a:gd name="connsiteY60" fmla="*/ 3215640 h 3850640"/>
                  <a:gd name="connsiteX61" fmla="*/ 3952240 w 4409440"/>
                  <a:gd name="connsiteY61" fmla="*/ 3225800 h 3850640"/>
                  <a:gd name="connsiteX62" fmla="*/ 3962400 w 4409440"/>
                  <a:gd name="connsiteY62" fmla="*/ 3241040 h 3850640"/>
                  <a:gd name="connsiteX63" fmla="*/ 3992880 w 4409440"/>
                  <a:gd name="connsiteY63" fmla="*/ 3261360 h 3850640"/>
                  <a:gd name="connsiteX64" fmla="*/ 4023360 w 4409440"/>
                  <a:gd name="connsiteY64" fmla="*/ 3307080 h 3850640"/>
                  <a:gd name="connsiteX65" fmla="*/ 4043680 w 4409440"/>
                  <a:gd name="connsiteY65" fmla="*/ 3368040 h 3850640"/>
                  <a:gd name="connsiteX66" fmla="*/ 4053840 w 4409440"/>
                  <a:gd name="connsiteY66" fmla="*/ 3423920 h 3850640"/>
                  <a:gd name="connsiteX67" fmla="*/ 4058920 w 4409440"/>
                  <a:gd name="connsiteY67" fmla="*/ 3439160 h 3850640"/>
                  <a:gd name="connsiteX68" fmla="*/ 4064000 w 4409440"/>
                  <a:gd name="connsiteY68" fmla="*/ 3469640 h 3850640"/>
                  <a:gd name="connsiteX69" fmla="*/ 4084320 w 4409440"/>
                  <a:gd name="connsiteY69" fmla="*/ 3525520 h 3850640"/>
                  <a:gd name="connsiteX70" fmla="*/ 4089400 w 4409440"/>
                  <a:gd name="connsiteY70" fmla="*/ 3550920 h 3850640"/>
                  <a:gd name="connsiteX71" fmla="*/ 4130040 w 4409440"/>
                  <a:gd name="connsiteY71" fmla="*/ 3611880 h 3850640"/>
                  <a:gd name="connsiteX72" fmla="*/ 4140200 w 4409440"/>
                  <a:gd name="connsiteY72" fmla="*/ 3627120 h 3850640"/>
                  <a:gd name="connsiteX73" fmla="*/ 4155440 w 4409440"/>
                  <a:gd name="connsiteY73" fmla="*/ 3642360 h 3850640"/>
                  <a:gd name="connsiteX74" fmla="*/ 4170680 w 4409440"/>
                  <a:gd name="connsiteY74" fmla="*/ 3667760 h 3850640"/>
                  <a:gd name="connsiteX75" fmla="*/ 4196080 w 4409440"/>
                  <a:gd name="connsiteY75" fmla="*/ 3683000 h 3850640"/>
                  <a:gd name="connsiteX76" fmla="*/ 4206240 w 4409440"/>
                  <a:gd name="connsiteY76" fmla="*/ 3698240 h 3850640"/>
                  <a:gd name="connsiteX77" fmla="*/ 4241800 w 4409440"/>
                  <a:gd name="connsiteY77" fmla="*/ 3738880 h 3850640"/>
                  <a:gd name="connsiteX78" fmla="*/ 4251960 w 4409440"/>
                  <a:gd name="connsiteY78" fmla="*/ 3759200 h 3850640"/>
                  <a:gd name="connsiteX79" fmla="*/ 4267200 w 4409440"/>
                  <a:gd name="connsiteY79" fmla="*/ 3794760 h 3850640"/>
                  <a:gd name="connsiteX80" fmla="*/ 4302760 w 4409440"/>
                  <a:gd name="connsiteY80" fmla="*/ 3815080 h 3850640"/>
                  <a:gd name="connsiteX81" fmla="*/ 4328160 w 4409440"/>
                  <a:gd name="connsiteY81" fmla="*/ 3840480 h 3850640"/>
                  <a:gd name="connsiteX82" fmla="*/ 4358640 w 4409440"/>
                  <a:gd name="connsiteY82" fmla="*/ 3850640 h 3850640"/>
                  <a:gd name="connsiteX83" fmla="*/ 4389120 w 4409440"/>
                  <a:gd name="connsiteY83" fmla="*/ 3845560 h 3850640"/>
                  <a:gd name="connsiteX84" fmla="*/ 4394200 w 4409440"/>
                  <a:gd name="connsiteY84" fmla="*/ 3825240 h 3850640"/>
                  <a:gd name="connsiteX85" fmla="*/ 4409440 w 4409440"/>
                  <a:gd name="connsiteY8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378200 w 4409440"/>
                  <a:gd name="connsiteY37" fmla="*/ 2616200 h 3850640"/>
                  <a:gd name="connsiteX38" fmla="*/ 3398520 w 4409440"/>
                  <a:gd name="connsiteY38" fmla="*/ 2646680 h 3850640"/>
                  <a:gd name="connsiteX39" fmla="*/ 3403600 w 4409440"/>
                  <a:gd name="connsiteY39" fmla="*/ 2667000 h 3850640"/>
                  <a:gd name="connsiteX40" fmla="*/ 3439160 w 4409440"/>
                  <a:gd name="connsiteY40" fmla="*/ 2702560 h 3850640"/>
                  <a:gd name="connsiteX41" fmla="*/ 3454400 w 4409440"/>
                  <a:gd name="connsiteY41" fmla="*/ 2727960 h 3850640"/>
                  <a:gd name="connsiteX42" fmla="*/ 3489960 w 4409440"/>
                  <a:gd name="connsiteY42" fmla="*/ 2763520 h 3850640"/>
                  <a:gd name="connsiteX43" fmla="*/ 3535680 w 4409440"/>
                  <a:gd name="connsiteY43" fmla="*/ 2829560 h 3850640"/>
                  <a:gd name="connsiteX44" fmla="*/ 3550920 w 4409440"/>
                  <a:gd name="connsiteY44" fmla="*/ 2839720 h 3850640"/>
                  <a:gd name="connsiteX45" fmla="*/ 3576320 w 4409440"/>
                  <a:gd name="connsiteY45" fmla="*/ 2865120 h 3850640"/>
                  <a:gd name="connsiteX46" fmla="*/ 3591560 w 4409440"/>
                  <a:gd name="connsiteY46" fmla="*/ 2870200 h 3850640"/>
                  <a:gd name="connsiteX47" fmla="*/ 3606800 w 4409440"/>
                  <a:gd name="connsiteY47" fmla="*/ 2880360 h 3850640"/>
                  <a:gd name="connsiteX48" fmla="*/ 3652520 w 4409440"/>
                  <a:gd name="connsiteY48" fmla="*/ 2941320 h 3850640"/>
                  <a:gd name="connsiteX49" fmla="*/ 3672840 w 4409440"/>
                  <a:gd name="connsiteY49" fmla="*/ 2961640 h 3850640"/>
                  <a:gd name="connsiteX50" fmla="*/ 3693160 w 4409440"/>
                  <a:gd name="connsiteY50" fmla="*/ 3012440 h 3850640"/>
                  <a:gd name="connsiteX51" fmla="*/ 3708400 w 4409440"/>
                  <a:gd name="connsiteY51" fmla="*/ 3027680 h 3850640"/>
                  <a:gd name="connsiteX52" fmla="*/ 3713480 w 4409440"/>
                  <a:gd name="connsiteY52" fmla="*/ 3042920 h 3850640"/>
                  <a:gd name="connsiteX53" fmla="*/ 3749040 w 4409440"/>
                  <a:gd name="connsiteY53" fmla="*/ 3088640 h 3850640"/>
                  <a:gd name="connsiteX54" fmla="*/ 3754120 w 4409440"/>
                  <a:gd name="connsiteY54" fmla="*/ 3103880 h 3850640"/>
                  <a:gd name="connsiteX55" fmla="*/ 3784600 w 4409440"/>
                  <a:gd name="connsiteY55" fmla="*/ 3149600 h 3850640"/>
                  <a:gd name="connsiteX56" fmla="*/ 3799840 w 4409440"/>
                  <a:gd name="connsiteY56" fmla="*/ 3164840 h 3850640"/>
                  <a:gd name="connsiteX57" fmla="*/ 3845560 w 4409440"/>
                  <a:gd name="connsiteY57" fmla="*/ 3195320 h 3850640"/>
                  <a:gd name="connsiteX58" fmla="*/ 3891280 w 4409440"/>
                  <a:gd name="connsiteY58" fmla="*/ 3205480 h 3850640"/>
                  <a:gd name="connsiteX59" fmla="*/ 3911600 w 4409440"/>
                  <a:gd name="connsiteY59" fmla="*/ 3215640 h 3850640"/>
                  <a:gd name="connsiteX60" fmla="*/ 3952240 w 4409440"/>
                  <a:gd name="connsiteY60" fmla="*/ 3225800 h 3850640"/>
                  <a:gd name="connsiteX61" fmla="*/ 3962400 w 4409440"/>
                  <a:gd name="connsiteY61" fmla="*/ 3241040 h 3850640"/>
                  <a:gd name="connsiteX62" fmla="*/ 3992880 w 4409440"/>
                  <a:gd name="connsiteY62" fmla="*/ 3261360 h 3850640"/>
                  <a:gd name="connsiteX63" fmla="*/ 4023360 w 4409440"/>
                  <a:gd name="connsiteY63" fmla="*/ 3307080 h 3850640"/>
                  <a:gd name="connsiteX64" fmla="*/ 4043680 w 4409440"/>
                  <a:gd name="connsiteY64" fmla="*/ 3368040 h 3850640"/>
                  <a:gd name="connsiteX65" fmla="*/ 4053840 w 4409440"/>
                  <a:gd name="connsiteY65" fmla="*/ 3423920 h 3850640"/>
                  <a:gd name="connsiteX66" fmla="*/ 4058920 w 4409440"/>
                  <a:gd name="connsiteY66" fmla="*/ 3439160 h 3850640"/>
                  <a:gd name="connsiteX67" fmla="*/ 4064000 w 4409440"/>
                  <a:gd name="connsiteY67" fmla="*/ 3469640 h 3850640"/>
                  <a:gd name="connsiteX68" fmla="*/ 4084320 w 4409440"/>
                  <a:gd name="connsiteY68" fmla="*/ 3525520 h 3850640"/>
                  <a:gd name="connsiteX69" fmla="*/ 4089400 w 4409440"/>
                  <a:gd name="connsiteY69" fmla="*/ 3550920 h 3850640"/>
                  <a:gd name="connsiteX70" fmla="*/ 4130040 w 4409440"/>
                  <a:gd name="connsiteY70" fmla="*/ 3611880 h 3850640"/>
                  <a:gd name="connsiteX71" fmla="*/ 4140200 w 4409440"/>
                  <a:gd name="connsiteY71" fmla="*/ 3627120 h 3850640"/>
                  <a:gd name="connsiteX72" fmla="*/ 4155440 w 4409440"/>
                  <a:gd name="connsiteY72" fmla="*/ 3642360 h 3850640"/>
                  <a:gd name="connsiteX73" fmla="*/ 4170680 w 4409440"/>
                  <a:gd name="connsiteY73" fmla="*/ 3667760 h 3850640"/>
                  <a:gd name="connsiteX74" fmla="*/ 4196080 w 4409440"/>
                  <a:gd name="connsiteY74" fmla="*/ 3683000 h 3850640"/>
                  <a:gd name="connsiteX75" fmla="*/ 4206240 w 4409440"/>
                  <a:gd name="connsiteY75" fmla="*/ 3698240 h 3850640"/>
                  <a:gd name="connsiteX76" fmla="*/ 4241800 w 4409440"/>
                  <a:gd name="connsiteY76" fmla="*/ 3738880 h 3850640"/>
                  <a:gd name="connsiteX77" fmla="*/ 4251960 w 4409440"/>
                  <a:gd name="connsiteY77" fmla="*/ 3759200 h 3850640"/>
                  <a:gd name="connsiteX78" fmla="*/ 4267200 w 4409440"/>
                  <a:gd name="connsiteY78" fmla="*/ 3794760 h 3850640"/>
                  <a:gd name="connsiteX79" fmla="*/ 4302760 w 4409440"/>
                  <a:gd name="connsiteY79" fmla="*/ 3815080 h 3850640"/>
                  <a:gd name="connsiteX80" fmla="*/ 4328160 w 4409440"/>
                  <a:gd name="connsiteY80" fmla="*/ 3840480 h 3850640"/>
                  <a:gd name="connsiteX81" fmla="*/ 4358640 w 4409440"/>
                  <a:gd name="connsiteY81" fmla="*/ 3850640 h 3850640"/>
                  <a:gd name="connsiteX82" fmla="*/ 4389120 w 4409440"/>
                  <a:gd name="connsiteY82" fmla="*/ 3845560 h 3850640"/>
                  <a:gd name="connsiteX83" fmla="*/ 4394200 w 4409440"/>
                  <a:gd name="connsiteY83" fmla="*/ 3825240 h 3850640"/>
                  <a:gd name="connsiteX84" fmla="*/ 4409440 w 4409440"/>
                  <a:gd name="connsiteY8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378200 w 4409440"/>
                  <a:gd name="connsiteY37" fmla="*/ 2616200 h 3850640"/>
                  <a:gd name="connsiteX38" fmla="*/ 3690068 w 4409440"/>
                  <a:gd name="connsiteY38" fmla="*/ 2915037 h 3850640"/>
                  <a:gd name="connsiteX39" fmla="*/ 3403600 w 4409440"/>
                  <a:gd name="connsiteY39" fmla="*/ 2667000 h 3850640"/>
                  <a:gd name="connsiteX40" fmla="*/ 3439160 w 4409440"/>
                  <a:gd name="connsiteY40" fmla="*/ 2702560 h 3850640"/>
                  <a:gd name="connsiteX41" fmla="*/ 3454400 w 4409440"/>
                  <a:gd name="connsiteY41" fmla="*/ 2727960 h 3850640"/>
                  <a:gd name="connsiteX42" fmla="*/ 3489960 w 4409440"/>
                  <a:gd name="connsiteY42" fmla="*/ 2763520 h 3850640"/>
                  <a:gd name="connsiteX43" fmla="*/ 3535680 w 4409440"/>
                  <a:gd name="connsiteY43" fmla="*/ 2829560 h 3850640"/>
                  <a:gd name="connsiteX44" fmla="*/ 3550920 w 4409440"/>
                  <a:gd name="connsiteY44" fmla="*/ 2839720 h 3850640"/>
                  <a:gd name="connsiteX45" fmla="*/ 3576320 w 4409440"/>
                  <a:gd name="connsiteY45" fmla="*/ 2865120 h 3850640"/>
                  <a:gd name="connsiteX46" fmla="*/ 3591560 w 4409440"/>
                  <a:gd name="connsiteY46" fmla="*/ 2870200 h 3850640"/>
                  <a:gd name="connsiteX47" fmla="*/ 3606800 w 4409440"/>
                  <a:gd name="connsiteY47" fmla="*/ 2880360 h 3850640"/>
                  <a:gd name="connsiteX48" fmla="*/ 3652520 w 4409440"/>
                  <a:gd name="connsiteY48" fmla="*/ 2941320 h 3850640"/>
                  <a:gd name="connsiteX49" fmla="*/ 3672840 w 4409440"/>
                  <a:gd name="connsiteY49" fmla="*/ 2961640 h 3850640"/>
                  <a:gd name="connsiteX50" fmla="*/ 3693160 w 4409440"/>
                  <a:gd name="connsiteY50" fmla="*/ 3012440 h 3850640"/>
                  <a:gd name="connsiteX51" fmla="*/ 3708400 w 4409440"/>
                  <a:gd name="connsiteY51" fmla="*/ 3027680 h 3850640"/>
                  <a:gd name="connsiteX52" fmla="*/ 3713480 w 4409440"/>
                  <a:gd name="connsiteY52" fmla="*/ 3042920 h 3850640"/>
                  <a:gd name="connsiteX53" fmla="*/ 3749040 w 4409440"/>
                  <a:gd name="connsiteY53" fmla="*/ 3088640 h 3850640"/>
                  <a:gd name="connsiteX54" fmla="*/ 3754120 w 4409440"/>
                  <a:gd name="connsiteY54" fmla="*/ 3103880 h 3850640"/>
                  <a:gd name="connsiteX55" fmla="*/ 3784600 w 4409440"/>
                  <a:gd name="connsiteY55" fmla="*/ 3149600 h 3850640"/>
                  <a:gd name="connsiteX56" fmla="*/ 3799840 w 4409440"/>
                  <a:gd name="connsiteY56" fmla="*/ 3164840 h 3850640"/>
                  <a:gd name="connsiteX57" fmla="*/ 3845560 w 4409440"/>
                  <a:gd name="connsiteY57" fmla="*/ 3195320 h 3850640"/>
                  <a:gd name="connsiteX58" fmla="*/ 3891280 w 4409440"/>
                  <a:gd name="connsiteY58" fmla="*/ 3205480 h 3850640"/>
                  <a:gd name="connsiteX59" fmla="*/ 3911600 w 4409440"/>
                  <a:gd name="connsiteY59" fmla="*/ 3215640 h 3850640"/>
                  <a:gd name="connsiteX60" fmla="*/ 3952240 w 4409440"/>
                  <a:gd name="connsiteY60" fmla="*/ 3225800 h 3850640"/>
                  <a:gd name="connsiteX61" fmla="*/ 3962400 w 4409440"/>
                  <a:gd name="connsiteY61" fmla="*/ 3241040 h 3850640"/>
                  <a:gd name="connsiteX62" fmla="*/ 3992880 w 4409440"/>
                  <a:gd name="connsiteY62" fmla="*/ 3261360 h 3850640"/>
                  <a:gd name="connsiteX63" fmla="*/ 4023360 w 4409440"/>
                  <a:gd name="connsiteY63" fmla="*/ 3307080 h 3850640"/>
                  <a:gd name="connsiteX64" fmla="*/ 4043680 w 4409440"/>
                  <a:gd name="connsiteY64" fmla="*/ 3368040 h 3850640"/>
                  <a:gd name="connsiteX65" fmla="*/ 4053840 w 4409440"/>
                  <a:gd name="connsiteY65" fmla="*/ 3423920 h 3850640"/>
                  <a:gd name="connsiteX66" fmla="*/ 4058920 w 4409440"/>
                  <a:gd name="connsiteY66" fmla="*/ 3439160 h 3850640"/>
                  <a:gd name="connsiteX67" fmla="*/ 4064000 w 4409440"/>
                  <a:gd name="connsiteY67" fmla="*/ 3469640 h 3850640"/>
                  <a:gd name="connsiteX68" fmla="*/ 4084320 w 4409440"/>
                  <a:gd name="connsiteY68" fmla="*/ 3525520 h 3850640"/>
                  <a:gd name="connsiteX69" fmla="*/ 4089400 w 4409440"/>
                  <a:gd name="connsiteY69" fmla="*/ 3550920 h 3850640"/>
                  <a:gd name="connsiteX70" fmla="*/ 4130040 w 4409440"/>
                  <a:gd name="connsiteY70" fmla="*/ 3611880 h 3850640"/>
                  <a:gd name="connsiteX71" fmla="*/ 4140200 w 4409440"/>
                  <a:gd name="connsiteY71" fmla="*/ 3627120 h 3850640"/>
                  <a:gd name="connsiteX72" fmla="*/ 4155440 w 4409440"/>
                  <a:gd name="connsiteY72" fmla="*/ 3642360 h 3850640"/>
                  <a:gd name="connsiteX73" fmla="*/ 4170680 w 4409440"/>
                  <a:gd name="connsiteY73" fmla="*/ 3667760 h 3850640"/>
                  <a:gd name="connsiteX74" fmla="*/ 4196080 w 4409440"/>
                  <a:gd name="connsiteY74" fmla="*/ 3683000 h 3850640"/>
                  <a:gd name="connsiteX75" fmla="*/ 4206240 w 4409440"/>
                  <a:gd name="connsiteY75" fmla="*/ 3698240 h 3850640"/>
                  <a:gd name="connsiteX76" fmla="*/ 4241800 w 4409440"/>
                  <a:gd name="connsiteY76" fmla="*/ 3738880 h 3850640"/>
                  <a:gd name="connsiteX77" fmla="*/ 4251960 w 4409440"/>
                  <a:gd name="connsiteY77" fmla="*/ 3759200 h 3850640"/>
                  <a:gd name="connsiteX78" fmla="*/ 4267200 w 4409440"/>
                  <a:gd name="connsiteY78" fmla="*/ 3794760 h 3850640"/>
                  <a:gd name="connsiteX79" fmla="*/ 4302760 w 4409440"/>
                  <a:gd name="connsiteY79" fmla="*/ 3815080 h 3850640"/>
                  <a:gd name="connsiteX80" fmla="*/ 4328160 w 4409440"/>
                  <a:gd name="connsiteY80" fmla="*/ 3840480 h 3850640"/>
                  <a:gd name="connsiteX81" fmla="*/ 4358640 w 4409440"/>
                  <a:gd name="connsiteY81" fmla="*/ 3850640 h 3850640"/>
                  <a:gd name="connsiteX82" fmla="*/ 4389120 w 4409440"/>
                  <a:gd name="connsiteY82" fmla="*/ 3845560 h 3850640"/>
                  <a:gd name="connsiteX83" fmla="*/ 4394200 w 4409440"/>
                  <a:gd name="connsiteY83" fmla="*/ 3825240 h 3850640"/>
                  <a:gd name="connsiteX84" fmla="*/ 4409440 w 4409440"/>
                  <a:gd name="connsiteY8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403600 w 4409440"/>
                  <a:gd name="connsiteY38" fmla="*/ 2667000 h 3850640"/>
                  <a:gd name="connsiteX39" fmla="*/ 3439160 w 4409440"/>
                  <a:gd name="connsiteY39" fmla="*/ 2702560 h 3850640"/>
                  <a:gd name="connsiteX40" fmla="*/ 3454400 w 4409440"/>
                  <a:gd name="connsiteY40" fmla="*/ 2727960 h 3850640"/>
                  <a:gd name="connsiteX41" fmla="*/ 3489960 w 4409440"/>
                  <a:gd name="connsiteY41" fmla="*/ 2763520 h 3850640"/>
                  <a:gd name="connsiteX42" fmla="*/ 3535680 w 4409440"/>
                  <a:gd name="connsiteY42" fmla="*/ 2829560 h 3850640"/>
                  <a:gd name="connsiteX43" fmla="*/ 3550920 w 4409440"/>
                  <a:gd name="connsiteY43" fmla="*/ 2839720 h 3850640"/>
                  <a:gd name="connsiteX44" fmla="*/ 3576320 w 4409440"/>
                  <a:gd name="connsiteY44" fmla="*/ 2865120 h 3850640"/>
                  <a:gd name="connsiteX45" fmla="*/ 3591560 w 4409440"/>
                  <a:gd name="connsiteY45" fmla="*/ 2870200 h 3850640"/>
                  <a:gd name="connsiteX46" fmla="*/ 3606800 w 4409440"/>
                  <a:gd name="connsiteY46" fmla="*/ 2880360 h 3850640"/>
                  <a:gd name="connsiteX47" fmla="*/ 3652520 w 4409440"/>
                  <a:gd name="connsiteY47" fmla="*/ 2941320 h 3850640"/>
                  <a:gd name="connsiteX48" fmla="*/ 3672840 w 4409440"/>
                  <a:gd name="connsiteY48" fmla="*/ 2961640 h 3850640"/>
                  <a:gd name="connsiteX49" fmla="*/ 3693160 w 4409440"/>
                  <a:gd name="connsiteY49" fmla="*/ 3012440 h 3850640"/>
                  <a:gd name="connsiteX50" fmla="*/ 3708400 w 4409440"/>
                  <a:gd name="connsiteY50" fmla="*/ 3027680 h 3850640"/>
                  <a:gd name="connsiteX51" fmla="*/ 3713480 w 4409440"/>
                  <a:gd name="connsiteY51" fmla="*/ 3042920 h 3850640"/>
                  <a:gd name="connsiteX52" fmla="*/ 3749040 w 4409440"/>
                  <a:gd name="connsiteY52" fmla="*/ 3088640 h 3850640"/>
                  <a:gd name="connsiteX53" fmla="*/ 3754120 w 4409440"/>
                  <a:gd name="connsiteY53" fmla="*/ 3103880 h 3850640"/>
                  <a:gd name="connsiteX54" fmla="*/ 3784600 w 4409440"/>
                  <a:gd name="connsiteY54" fmla="*/ 3149600 h 3850640"/>
                  <a:gd name="connsiteX55" fmla="*/ 3799840 w 4409440"/>
                  <a:gd name="connsiteY55" fmla="*/ 3164840 h 3850640"/>
                  <a:gd name="connsiteX56" fmla="*/ 3845560 w 4409440"/>
                  <a:gd name="connsiteY56" fmla="*/ 3195320 h 3850640"/>
                  <a:gd name="connsiteX57" fmla="*/ 3891280 w 4409440"/>
                  <a:gd name="connsiteY57" fmla="*/ 3205480 h 3850640"/>
                  <a:gd name="connsiteX58" fmla="*/ 3911600 w 4409440"/>
                  <a:gd name="connsiteY58" fmla="*/ 3215640 h 3850640"/>
                  <a:gd name="connsiteX59" fmla="*/ 3952240 w 4409440"/>
                  <a:gd name="connsiteY59" fmla="*/ 3225800 h 3850640"/>
                  <a:gd name="connsiteX60" fmla="*/ 3962400 w 4409440"/>
                  <a:gd name="connsiteY60" fmla="*/ 3241040 h 3850640"/>
                  <a:gd name="connsiteX61" fmla="*/ 3992880 w 4409440"/>
                  <a:gd name="connsiteY61" fmla="*/ 3261360 h 3850640"/>
                  <a:gd name="connsiteX62" fmla="*/ 4023360 w 4409440"/>
                  <a:gd name="connsiteY62" fmla="*/ 3307080 h 3850640"/>
                  <a:gd name="connsiteX63" fmla="*/ 4043680 w 4409440"/>
                  <a:gd name="connsiteY63" fmla="*/ 3368040 h 3850640"/>
                  <a:gd name="connsiteX64" fmla="*/ 4053840 w 4409440"/>
                  <a:gd name="connsiteY64" fmla="*/ 3423920 h 3850640"/>
                  <a:gd name="connsiteX65" fmla="*/ 4058920 w 4409440"/>
                  <a:gd name="connsiteY65" fmla="*/ 3439160 h 3850640"/>
                  <a:gd name="connsiteX66" fmla="*/ 4064000 w 4409440"/>
                  <a:gd name="connsiteY66" fmla="*/ 3469640 h 3850640"/>
                  <a:gd name="connsiteX67" fmla="*/ 4084320 w 4409440"/>
                  <a:gd name="connsiteY67" fmla="*/ 3525520 h 3850640"/>
                  <a:gd name="connsiteX68" fmla="*/ 4089400 w 4409440"/>
                  <a:gd name="connsiteY68" fmla="*/ 3550920 h 3850640"/>
                  <a:gd name="connsiteX69" fmla="*/ 4130040 w 4409440"/>
                  <a:gd name="connsiteY69" fmla="*/ 3611880 h 3850640"/>
                  <a:gd name="connsiteX70" fmla="*/ 4140200 w 4409440"/>
                  <a:gd name="connsiteY70" fmla="*/ 3627120 h 3850640"/>
                  <a:gd name="connsiteX71" fmla="*/ 4155440 w 4409440"/>
                  <a:gd name="connsiteY71" fmla="*/ 3642360 h 3850640"/>
                  <a:gd name="connsiteX72" fmla="*/ 4170680 w 4409440"/>
                  <a:gd name="connsiteY72" fmla="*/ 3667760 h 3850640"/>
                  <a:gd name="connsiteX73" fmla="*/ 4196080 w 4409440"/>
                  <a:gd name="connsiteY73" fmla="*/ 3683000 h 3850640"/>
                  <a:gd name="connsiteX74" fmla="*/ 4206240 w 4409440"/>
                  <a:gd name="connsiteY74" fmla="*/ 3698240 h 3850640"/>
                  <a:gd name="connsiteX75" fmla="*/ 4241800 w 4409440"/>
                  <a:gd name="connsiteY75" fmla="*/ 3738880 h 3850640"/>
                  <a:gd name="connsiteX76" fmla="*/ 4251960 w 4409440"/>
                  <a:gd name="connsiteY76" fmla="*/ 3759200 h 3850640"/>
                  <a:gd name="connsiteX77" fmla="*/ 4267200 w 4409440"/>
                  <a:gd name="connsiteY77" fmla="*/ 3794760 h 3850640"/>
                  <a:gd name="connsiteX78" fmla="*/ 4302760 w 4409440"/>
                  <a:gd name="connsiteY78" fmla="*/ 3815080 h 3850640"/>
                  <a:gd name="connsiteX79" fmla="*/ 4328160 w 4409440"/>
                  <a:gd name="connsiteY79" fmla="*/ 3840480 h 3850640"/>
                  <a:gd name="connsiteX80" fmla="*/ 4358640 w 4409440"/>
                  <a:gd name="connsiteY80" fmla="*/ 3850640 h 3850640"/>
                  <a:gd name="connsiteX81" fmla="*/ 4389120 w 4409440"/>
                  <a:gd name="connsiteY81" fmla="*/ 3845560 h 3850640"/>
                  <a:gd name="connsiteX82" fmla="*/ 4394200 w 4409440"/>
                  <a:gd name="connsiteY82" fmla="*/ 3825240 h 3850640"/>
                  <a:gd name="connsiteX83" fmla="*/ 4409440 w 4409440"/>
                  <a:gd name="connsiteY8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439160 w 4409440"/>
                  <a:gd name="connsiteY38" fmla="*/ 2702560 h 3850640"/>
                  <a:gd name="connsiteX39" fmla="*/ 3454400 w 4409440"/>
                  <a:gd name="connsiteY39" fmla="*/ 2727960 h 3850640"/>
                  <a:gd name="connsiteX40" fmla="*/ 3489960 w 4409440"/>
                  <a:gd name="connsiteY40" fmla="*/ 2763520 h 3850640"/>
                  <a:gd name="connsiteX41" fmla="*/ 3535680 w 4409440"/>
                  <a:gd name="connsiteY41" fmla="*/ 2829560 h 3850640"/>
                  <a:gd name="connsiteX42" fmla="*/ 3550920 w 4409440"/>
                  <a:gd name="connsiteY42" fmla="*/ 2839720 h 3850640"/>
                  <a:gd name="connsiteX43" fmla="*/ 3576320 w 4409440"/>
                  <a:gd name="connsiteY43" fmla="*/ 2865120 h 3850640"/>
                  <a:gd name="connsiteX44" fmla="*/ 3591560 w 4409440"/>
                  <a:gd name="connsiteY44" fmla="*/ 2870200 h 3850640"/>
                  <a:gd name="connsiteX45" fmla="*/ 3606800 w 4409440"/>
                  <a:gd name="connsiteY45" fmla="*/ 2880360 h 3850640"/>
                  <a:gd name="connsiteX46" fmla="*/ 3652520 w 4409440"/>
                  <a:gd name="connsiteY46" fmla="*/ 2941320 h 3850640"/>
                  <a:gd name="connsiteX47" fmla="*/ 3672840 w 4409440"/>
                  <a:gd name="connsiteY47" fmla="*/ 2961640 h 3850640"/>
                  <a:gd name="connsiteX48" fmla="*/ 3693160 w 4409440"/>
                  <a:gd name="connsiteY48" fmla="*/ 3012440 h 3850640"/>
                  <a:gd name="connsiteX49" fmla="*/ 3708400 w 4409440"/>
                  <a:gd name="connsiteY49" fmla="*/ 3027680 h 3850640"/>
                  <a:gd name="connsiteX50" fmla="*/ 3713480 w 4409440"/>
                  <a:gd name="connsiteY50" fmla="*/ 3042920 h 3850640"/>
                  <a:gd name="connsiteX51" fmla="*/ 3749040 w 4409440"/>
                  <a:gd name="connsiteY51" fmla="*/ 3088640 h 3850640"/>
                  <a:gd name="connsiteX52" fmla="*/ 3754120 w 4409440"/>
                  <a:gd name="connsiteY52" fmla="*/ 3103880 h 3850640"/>
                  <a:gd name="connsiteX53" fmla="*/ 3784600 w 4409440"/>
                  <a:gd name="connsiteY53" fmla="*/ 3149600 h 3850640"/>
                  <a:gd name="connsiteX54" fmla="*/ 3799840 w 4409440"/>
                  <a:gd name="connsiteY54" fmla="*/ 3164840 h 3850640"/>
                  <a:gd name="connsiteX55" fmla="*/ 3845560 w 4409440"/>
                  <a:gd name="connsiteY55" fmla="*/ 3195320 h 3850640"/>
                  <a:gd name="connsiteX56" fmla="*/ 3891280 w 4409440"/>
                  <a:gd name="connsiteY56" fmla="*/ 3205480 h 3850640"/>
                  <a:gd name="connsiteX57" fmla="*/ 3911600 w 4409440"/>
                  <a:gd name="connsiteY57" fmla="*/ 3215640 h 3850640"/>
                  <a:gd name="connsiteX58" fmla="*/ 3952240 w 4409440"/>
                  <a:gd name="connsiteY58" fmla="*/ 3225800 h 3850640"/>
                  <a:gd name="connsiteX59" fmla="*/ 3962400 w 4409440"/>
                  <a:gd name="connsiteY59" fmla="*/ 3241040 h 3850640"/>
                  <a:gd name="connsiteX60" fmla="*/ 3992880 w 4409440"/>
                  <a:gd name="connsiteY60" fmla="*/ 3261360 h 3850640"/>
                  <a:gd name="connsiteX61" fmla="*/ 4023360 w 4409440"/>
                  <a:gd name="connsiteY61" fmla="*/ 3307080 h 3850640"/>
                  <a:gd name="connsiteX62" fmla="*/ 4043680 w 4409440"/>
                  <a:gd name="connsiteY62" fmla="*/ 3368040 h 3850640"/>
                  <a:gd name="connsiteX63" fmla="*/ 4053840 w 4409440"/>
                  <a:gd name="connsiteY63" fmla="*/ 3423920 h 3850640"/>
                  <a:gd name="connsiteX64" fmla="*/ 4058920 w 4409440"/>
                  <a:gd name="connsiteY64" fmla="*/ 3439160 h 3850640"/>
                  <a:gd name="connsiteX65" fmla="*/ 4064000 w 4409440"/>
                  <a:gd name="connsiteY65" fmla="*/ 3469640 h 3850640"/>
                  <a:gd name="connsiteX66" fmla="*/ 4084320 w 4409440"/>
                  <a:gd name="connsiteY66" fmla="*/ 3525520 h 3850640"/>
                  <a:gd name="connsiteX67" fmla="*/ 4089400 w 4409440"/>
                  <a:gd name="connsiteY67" fmla="*/ 3550920 h 3850640"/>
                  <a:gd name="connsiteX68" fmla="*/ 4130040 w 4409440"/>
                  <a:gd name="connsiteY68" fmla="*/ 3611880 h 3850640"/>
                  <a:gd name="connsiteX69" fmla="*/ 4140200 w 4409440"/>
                  <a:gd name="connsiteY69" fmla="*/ 3627120 h 3850640"/>
                  <a:gd name="connsiteX70" fmla="*/ 4155440 w 4409440"/>
                  <a:gd name="connsiteY70" fmla="*/ 3642360 h 3850640"/>
                  <a:gd name="connsiteX71" fmla="*/ 4170680 w 4409440"/>
                  <a:gd name="connsiteY71" fmla="*/ 3667760 h 3850640"/>
                  <a:gd name="connsiteX72" fmla="*/ 4196080 w 4409440"/>
                  <a:gd name="connsiteY72" fmla="*/ 3683000 h 3850640"/>
                  <a:gd name="connsiteX73" fmla="*/ 4206240 w 4409440"/>
                  <a:gd name="connsiteY73" fmla="*/ 3698240 h 3850640"/>
                  <a:gd name="connsiteX74" fmla="*/ 4241800 w 4409440"/>
                  <a:gd name="connsiteY74" fmla="*/ 3738880 h 3850640"/>
                  <a:gd name="connsiteX75" fmla="*/ 4251960 w 4409440"/>
                  <a:gd name="connsiteY75" fmla="*/ 3759200 h 3850640"/>
                  <a:gd name="connsiteX76" fmla="*/ 4267200 w 4409440"/>
                  <a:gd name="connsiteY76" fmla="*/ 3794760 h 3850640"/>
                  <a:gd name="connsiteX77" fmla="*/ 4302760 w 4409440"/>
                  <a:gd name="connsiteY77" fmla="*/ 3815080 h 3850640"/>
                  <a:gd name="connsiteX78" fmla="*/ 4328160 w 4409440"/>
                  <a:gd name="connsiteY78" fmla="*/ 3840480 h 3850640"/>
                  <a:gd name="connsiteX79" fmla="*/ 4358640 w 4409440"/>
                  <a:gd name="connsiteY79" fmla="*/ 3850640 h 3850640"/>
                  <a:gd name="connsiteX80" fmla="*/ 4389120 w 4409440"/>
                  <a:gd name="connsiteY80" fmla="*/ 3845560 h 3850640"/>
                  <a:gd name="connsiteX81" fmla="*/ 4394200 w 4409440"/>
                  <a:gd name="connsiteY81" fmla="*/ 3825240 h 3850640"/>
                  <a:gd name="connsiteX82" fmla="*/ 4409440 w 4409440"/>
                  <a:gd name="connsiteY8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454400 w 4409440"/>
                  <a:gd name="connsiteY38" fmla="*/ 2727960 h 3850640"/>
                  <a:gd name="connsiteX39" fmla="*/ 3489960 w 4409440"/>
                  <a:gd name="connsiteY39" fmla="*/ 2763520 h 3850640"/>
                  <a:gd name="connsiteX40" fmla="*/ 3535680 w 4409440"/>
                  <a:gd name="connsiteY40" fmla="*/ 2829560 h 3850640"/>
                  <a:gd name="connsiteX41" fmla="*/ 3550920 w 4409440"/>
                  <a:gd name="connsiteY41" fmla="*/ 2839720 h 3850640"/>
                  <a:gd name="connsiteX42" fmla="*/ 3576320 w 4409440"/>
                  <a:gd name="connsiteY42" fmla="*/ 2865120 h 3850640"/>
                  <a:gd name="connsiteX43" fmla="*/ 3591560 w 4409440"/>
                  <a:gd name="connsiteY43" fmla="*/ 2870200 h 3850640"/>
                  <a:gd name="connsiteX44" fmla="*/ 3606800 w 4409440"/>
                  <a:gd name="connsiteY44" fmla="*/ 2880360 h 3850640"/>
                  <a:gd name="connsiteX45" fmla="*/ 3652520 w 4409440"/>
                  <a:gd name="connsiteY45" fmla="*/ 2941320 h 3850640"/>
                  <a:gd name="connsiteX46" fmla="*/ 3672840 w 4409440"/>
                  <a:gd name="connsiteY46" fmla="*/ 2961640 h 3850640"/>
                  <a:gd name="connsiteX47" fmla="*/ 3693160 w 4409440"/>
                  <a:gd name="connsiteY47" fmla="*/ 3012440 h 3850640"/>
                  <a:gd name="connsiteX48" fmla="*/ 3708400 w 4409440"/>
                  <a:gd name="connsiteY48" fmla="*/ 3027680 h 3850640"/>
                  <a:gd name="connsiteX49" fmla="*/ 3713480 w 4409440"/>
                  <a:gd name="connsiteY49" fmla="*/ 3042920 h 3850640"/>
                  <a:gd name="connsiteX50" fmla="*/ 3749040 w 4409440"/>
                  <a:gd name="connsiteY50" fmla="*/ 3088640 h 3850640"/>
                  <a:gd name="connsiteX51" fmla="*/ 3754120 w 4409440"/>
                  <a:gd name="connsiteY51" fmla="*/ 3103880 h 3850640"/>
                  <a:gd name="connsiteX52" fmla="*/ 3784600 w 4409440"/>
                  <a:gd name="connsiteY52" fmla="*/ 3149600 h 3850640"/>
                  <a:gd name="connsiteX53" fmla="*/ 3799840 w 4409440"/>
                  <a:gd name="connsiteY53" fmla="*/ 3164840 h 3850640"/>
                  <a:gd name="connsiteX54" fmla="*/ 3845560 w 4409440"/>
                  <a:gd name="connsiteY54" fmla="*/ 3195320 h 3850640"/>
                  <a:gd name="connsiteX55" fmla="*/ 3891280 w 4409440"/>
                  <a:gd name="connsiteY55" fmla="*/ 3205480 h 3850640"/>
                  <a:gd name="connsiteX56" fmla="*/ 3911600 w 4409440"/>
                  <a:gd name="connsiteY56" fmla="*/ 3215640 h 3850640"/>
                  <a:gd name="connsiteX57" fmla="*/ 3952240 w 4409440"/>
                  <a:gd name="connsiteY57" fmla="*/ 3225800 h 3850640"/>
                  <a:gd name="connsiteX58" fmla="*/ 3962400 w 4409440"/>
                  <a:gd name="connsiteY58" fmla="*/ 3241040 h 3850640"/>
                  <a:gd name="connsiteX59" fmla="*/ 3992880 w 4409440"/>
                  <a:gd name="connsiteY59" fmla="*/ 3261360 h 3850640"/>
                  <a:gd name="connsiteX60" fmla="*/ 4023360 w 4409440"/>
                  <a:gd name="connsiteY60" fmla="*/ 3307080 h 3850640"/>
                  <a:gd name="connsiteX61" fmla="*/ 4043680 w 4409440"/>
                  <a:gd name="connsiteY61" fmla="*/ 3368040 h 3850640"/>
                  <a:gd name="connsiteX62" fmla="*/ 4053840 w 4409440"/>
                  <a:gd name="connsiteY62" fmla="*/ 3423920 h 3850640"/>
                  <a:gd name="connsiteX63" fmla="*/ 4058920 w 4409440"/>
                  <a:gd name="connsiteY63" fmla="*/ 3439160 h 3850640"/>
                  <a:gd name="connsiteX64" fmla="*/ 4064000 w 4409440"/>
                  <a:gd name="connsiteY64" fmla="*/ 3469640 h 3850640"/>
                  <a:gd name="connsiteX65" fmla="*/ 4084320 w 4409440"/>
                  <a:gd name="connsiteY65" fmla="*/ 3525520 h 3850640"/>
                  <a:gd name="connsiteX66" fmla="*/ 4089400 w 4409440"/>
                  <a:gd name="connsiteY66" fmla="*/ 3550920 h 3850640"/>
                  <a:gd name="connsiteX67" fmla="*/ 4130040 w 4409440"/>
                  <a:gd name="connsiteY67" fmla="*/ 3611880 h 3850640"/>
                  <a:gd name="connsiteX68" fmla="*/ 4140200 w 4409440"/>
                  <a:gd name="connsiteY68" fmla="*/ 3627120 h 3850640"/>
                  <a:gd name="connsiteX69" fmla="*/ 4155440 w 4409440"/>
                  <a:gd name="connsiteY69" fmla="*/ 3642360 h 3850640"/>
                  <a:gd name="connsiteX70" fmla="*/ 4170680 w 4409440"/>
                  <a:gd name="connsiteY70" fmla="*/ 3667760 h 3850640"/>
                  <a:gd name="connsiteX71" fmla="*/ 4196080 w 4409440"/>
                  <a:gd name="connsiteY71" fmla="*/ 3683000 h 3850640"/>
                  <a:gd name="connsiteX72" fmla="*/ 4206240 w 4409440"/>
                  <a:gd name="connsiteY72" fmla="*/ 3698240 h 3850640"/>
                  <a:gd name="connsiteX73" fmla="*/ 4241800 w 4409440"/>
                  <a:gd name="connsiteY73" fmla="*/ 3738880 h 3850640"/>
                  <a:gd name="connsiteX74" fmla="*/ 4251960 w 4409440"/>
                  <a:gd name="connsiteY74" fmla="*/ 3759200 h 3850640"/>
                  <a:gd name="connsiteX75" fmla="*/ 4267200 w 4409440"/>
                  <a:gd name="connsiteY75" fmla="*/ 3794760 h 3850640"/>
                  <a:gd name="connsiteX76" fmla="*/ 4302760 w 4409440"/>
                  <a:gd name="connsiteY76" fmla="*/ 3815080 h 3850640"/>
                  <a:gd name="connsiteX77" fmla="*/ 4328160 w 4409440"/>
                  <a:gd name="connsiteY77" fmla="*/ 3840480 h 3850640"/>
                  <a:gd name="connsiteX78" fmla="*/ 4358640 w 4409440"/>
                  <a:gd name="connsiteY78" fmla="*/ 3850640 h 3850640"/>
                  <a:gd name="connsiteX79" fmla="*/ 4389120 w 4409440"/>
                  <a:gd name="connsiteY79" fmla="*/ 3845560 h 3850640"/>
                  <a:gd name="connsiteX80" fmla="*/ 4394200 w 4409440"/>
                  <a:gd name="connsiteY80" fmla="*/ 3825240 h 3850640"/>
                  <a:gd name="connsiteX81" fmla="*/ 4409440 w 4409440"/>
                  <a:gd name="connsiteY8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489960 w 4409440"/>
                  <a:gd name="connsiteY38" fmla="*/ 2763520 h 3850640"/>
                  <a:gd name="connsiteX39" fmla="*/ 3535680 w 4409440"/>
                  <a:gd name="connsiteY39" fmla="*/ 2829560 h 3850640"/>
                  <a:gd name="connsiteX40" fmla="*/ 3550920 w 4409440"/>
                  <a:gd name="connsiteY40" fmla="*/ 2839720 h 3850640"/>
                  <a:gd name="connsiteX41" fmla="*/ 3576320 w 4409440"/>
                  <a:gd name="connsiteY41" fmla="*/ 2865120 h 3850640"/>
                  <a:gd name="connsiteX42" fmla="*/ 3591560 w 4409440"/>
                  <a:gd name="connsiteY42" fmla="*/ 2870200 h 3850640"/>
                  <a:gd name="connsiteX43" fmla="*/ 3606800 w 4409440"/>
                  <a:gd name="connsiteY43" fmla="*/ 2880360 h 3850640"/>
                  <a:gd name="connsiteX44" fmla="*/ 3652520 w 4409440"/>
                  <a:gd name="connsiteY44" fmla="*/ 2941320 h 3850640"/>
                  <a:gd name="connsiteX45" fmla="*/ 3672840 w 4409440"/>
                  <a:gd name="connsiteY45" fmla="*/ 2961640 h 3850640"/>
                  <a:gd name="connsiteX46" fmla="*/ 3693160 w 4409440"/>
                  <a:gd name="connsiteY46" fmla="*/ 3012440 h 3850640"/>
                  <a:gd name="connsiteX47" fmla="*/ 3708400 w 4409440"/>
                  <a:gd name="connsiteY47" fmla="*/ 3027680 h 3850640"/>
                  <a:gd name="connsiteX48" fmla="*/ 3713480 w 4409440"/>
                  <a:gd name="connsiteY48" fmla="*/ 3042920 h 3850640"/>
                  <a:gd name="connsiteX49" fmla="*/ 3749040 w 4409440"/>
                  <a:gd name="connsiteY49" fmla="*/ 3088640 h 3850640"/>
                  <a:gd name="connsiteX50" fmla="*/ 3754120 w 4409440"/>
                  <a:gd name="connsiteY50" fmla="*/ 3103880 h 3850640"/>
                  <a:gd name="connsiteX51" fmla="*/ 3784600 w 4409440"/>
                  <a:gd name="connsiteY51" fmla="*/ 3149600 h 3850640"/>
                  <a:gd name="connsiteX52" fmla="*/ 3799840 w 4409440"/>
                  <a:gd name="connsiteY52" fmla="*/ 3164840 h 3850640"/>
                  <a:gd name="connsiteX53" fmla="*/ 3845560 w 4409440"/>
                  <a:gd name="connsiteY53" fmla="*/ 3195320 h 3850640"/>
                  <a:gd name="connsiteX54" fmla="*/ 3891280 w 4409440"/>
                  <a:gd name="connsiteY54" fmla="*/ 3205480 h 3850640"/>
                  <a:gd name="connsiteX55" fmla="*/ 3911600 w 4409440"/>
                  <a:gd name="connsiteY55" fmla="*/ 3215640 h 3850640"/>
                  <a:gd name="connsiteX56" fmla="*/ 3952240 w 4409440"/>
                  <a:gd name="connsiteY56" fmla="*/ 3225800 h 3850640"/>
                  <a:gd name="connsiteX57" fmla="*/ 3962400 w 4409440"/>
                  <a:gd name="connsiteY57" fmla="*/ 3241040 h 3850640"/>
                  <a:gd name="connsiteX58" fmla="*/ 3992880 w 4409440"/>
                  <a:gd name="connsiteY58" fmla="*/ 3261360 h 3850640"/>
                  <a:gd name="connsiteX59" fmla="*/ 4023360 w 4409440"/>
                  <a:gd name="connsiteY59" fmla="*/ 3307080 h 3850640"/>
                  <a:gd name="connsiteX60" fmla="*/ 4043680 w 4409440"/>
                  <a:gd name="connsiteY60" fmla="*/ 3368040 h 3850640"/>
                  <a:gd name="connsiteX61" fmla="*/ 4053840 w 4409440"/>
                  <a:gd name="connsiteY61" fmla="*/ 3423920 h 3850640"/>
                  <a:gd name="connsiteX62" fmla="*/ 4058920 w 4409440"/>
                  <a:gd name="connsiteY62" fmla="*/ 3439160 h 3850640"/>
                  <a:gd name="connsiteX63" fmla="*/ 4064000 w 4409440"/>
                  <a:gd name="connsiteY63" fmla="*/ 3469640 h 3850640"/>
                  <a:gd name="connsiteX64" fmla="*/ 4084320 w 4409440"/>
                  <a:gd name="connsiteY64" fmla="*/ 3525520 h 3850640"/>
                  <a:gd name="connsiteX65" fmla="*/ 4089400 w 4409440"/>
                  <a:gd name="connsiteY65" fmla="*/ 3550920 h 3850640"/>
                  <a:gd name="connsiteX66" fmla="*/ 4130040 w 4409440"/>
                  <a:gd name="connsiteY66" fmla="*/ 3611880 h 3850640"/>
                  <a:gd name="connsiteX67" fmla="*/ 4140200 w 4409440"/>
                  <a:gd name="connsiteY67" fmla="*/ 3627120 h 3850640"/>
                  <a:gd name="connsiteX68" fmla="*/ 4155440 w 4409440"/>
                  <a:gd name="connsiteY68" fmla="*/ 3642360 h 3850640"/>
                  <a:gd name="connsiteX69" fmla="*/ 4170680 w 4409440"/>
                  <a:gd name="connsiteY69" fmla="*/ 3667760 h 3850640"/>
                  <a:gd name="connsiteX70" fmla="*/ 4196080 w 4409440"/>
                  <a:gd name="connsiteY70" fmla="*/ 3683000 h 3850640"/>
                  <a:gd name="connsiteX71" fmla="*/ 4206240 w 4409440"/>
                  <a:gd name="connsiteY71" fmla="*/ 3698240 h 3850640"/>
                  <a:gd name="connsiteX72" fmla="*/ 4241800 w 4409440"/>
                  <a:gd name="connsiteY72" fmla="*/ 3738880 h 3850640"/>
                  <a:gd name="connsiteX73" fmla="*/ 4251960 w 4409440"/>
                  <a:gd name="connsiteY73" fmla="*/ 3759200 h 3850640"/>
                  <a:gd name="connsiteX74" fmla="*/ 4267200 w 4409440"/>
                  <a:gd name="connsiteY74" fmla="*/ 3794760 h 3850640"/>
                  <a:gd name="connsiteX75" fmla="*/ 4302760 w 4409440"/>
                  <a:gd name="connsiteY75" fmla="*/ 3815080 h 3850640"/>
                  <a:gd name="connsiteX76" fmla="*/ 4328160 w 4409440"/>
                  <a:gd name="connsiteY76" fmla="*/ 3840480 h 3850640"/>
                  <a:gd name="connsiteX77" fmla="*/ 4358640 w 4409440"/>
                  <a:gd name="connsiteY77" fmla="*/ 3850640 h 3850640"/>
                  <a:gd name="connsiteX78" fmla="*/ 4389120 w 4409440"/>
                  <a:gd name="connsiteY78" fmla="*/ 3845560 h 3850640"/>
                  <a:gd name="connsiteX79" fmla="*/ 4394200 w 4409440"/>
                  <a:gd name="connsiteY79" fmla="*/ 3825240 h 3850640"/>
                  <a:gd name="connsiteX80" fmla="*/ 4409440 w 4409440"/>
                  <a:gd name="connsiteY8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535680 w 4409440"/>
                  <a:gd name="connsiteY38" fmla="*/ 2829560 h 3850640"/>
                  <a:gd name="connsiteX39" fmla="*/ 3550920 w 4409440"/>
                  <a:gd name="connsiteY39" fmla="*/ 2839720 h 3850640"/>
                  <a:gd name="connsiteX40" fmla="*/ 3576320 w 4409440"/>
                  <a:gd name="connsiteY40" fmla="*/ 2865120 h 3850640"/>
                  <a:gd name="connsiteX41" fmla="*/ 3591560 w 4409440"/>
                  <a:gd name="connsiteY41" fmla="*/ 2870200 h 3850640"/>
                  <a:gd name="connsiteX42" fmla="*/ 3606800 w 4409440"/>
                  <a:gd name="connsiteY42" fmla="*/ 2880360 h 3850640"/>
                  <a:gd name="connsiteX43" fmla="*/ 3652520 w 4409440"/>
                  <a:gd name="connsiteY43" fmla="*/ 2941320 h 3850640"/>
                  <a:gd name="connsiteX44" fmla="*/ 3672840 w 4409440"/>
                  <a:gd name="connsiteY44" fmla="*/ 2961640 h 3850640"/>
                  <a:gd name="connsiteX45" fmla="*/ 3693160 w 4409440"/>
                  <a:gd name="connsiteY45" fmla="*/ 3012440 h 3850640"/>
                  <a:gd name="connsiteX46" fmla="*/ 3708400 w 4409440"/>
                  <a:gd name="connsiteY46" fmla="*/ 3027680 h 3850640"/>
                  <a:gd name="connsiteX47" fmla="*/ 3713480 w 4409440"/>
                  <a:gd name="connsiteY47" fmla="*/ 3042920 h 3850640"/>
                  <a:gd name="connsiteX48" fmla="*/ 3749040 w 4409440"/>
                  <a:gd name="connsiteY48" fmla="*/ 3088640 h 3850640"/>
                  <a:gd name="connsiteX49" fmla="*/ 3754120 w 4409440"/>
                  <a:gd name="connsiteY49" fmla="*/ 3103880 h 3850640"/>
                  <a:gd name="connsiteX50" fmla="*/ 3784600 w 4409440"/>
                  <a:gd name="connsiteY50" fmla="*/ 3149600 h 3850640"/>
                  <a:gd name="connsiteX51" fmla="*/ 3799840 w 4409440"/>
                  <a:gd name="connsiteY51" fmla="*/ 3164840 h 3850640"/>
                  <a:gd name="connsiteX52" fmla="*/ 3845560 w 4409440"/>
                  <a:gd name="connsiteY52" fmla="*/ 3195320 h 3850640"/>
                  <a:gd name="connsiteX53" fmla="*/ 3891280 w 4409440"/>
                  <a:gd name="connsiteY53" fmla="*/ 3205480 h 3850640"/>
                  <a:gd name="connsiteX54" fmla="*/ 3911600 w 4409440"/>
                  <a:gd name="connsiteY54" fmla="*/ 3215640 h 3850640"/>
                  <a:gd name="connsiteX55" fmla="*/ 3952240 w 4409440"/>
                  <a:gd name="connsiteY55" fmla="*/ 3225800 h 3850640"/>
                  <a:gd name="connsiteX56" fmla="*/ 3962400 w 4409440"/>
                  <a:gd name="connsiteY56" fmla="*/ 3241040 h 3850640"/>
                  <a:gd name="connsiteX57" fmla="*/ 3992880 w 4409440"/>
                  <a:gd name="connsiteY57" fmla="*/ 3261360 h 3850640"/>
                  <a:gd name="connsiteX58" fmla="*/ 4023360 w 4409440"/>
                  <a:gd name="connsiteY58" fmla="*/ 3307080 h 3850640"/>
                  <a:gd name="connsiteX59" fmla="*/ 4043680 w 4409440"/>
                  <a:gd name="connsiteY59" fmla="*/ 3368040 h 3850640"/>
                  <a:gd name="connsiteX60" fmla="*/ 4053840 w 4409440"/>
                  <a:gd name="connsiteY60" fmla="*/ 3423920 h 3850640"/>
                  <a:gd name="connsiteX61" fmla="*/ 4058920 w 4409440"/>
                  <a:gd name="connsiteY61" fmla="*/ 3439160 h 3850640"/>
                  <a:gd name="connsiteX62" fmla="*/ 4064000 w 4409440"/>
                  <a:gd name="connsiteY62" fmla="*/ 3469640 h 3850640"/>
                  <a:gd name="connsiteX63" fmla="*/ 4084320 w 4409440"/>
                  <a:gd name="connsiteY63" fmla="*/ 3525520 h 3850640"/>
                  <a:gd name="connsiteX64" fmla="*/ 4089400 w 4409440"/>
                  <a:gd name="connsiteY64" fmla="*/ 3550920 h 3850640"/>
                  <a:gd name="connsiteX65" fmla="*/ 4130040 w 4409440"/>
                  <a:gd name="connsiteY65" fmla="*/ 3611880 h 3850640"/>
                  <a:gd name="connsiteX66" fmla="*/ 4140200 w 4409440"/>
                  <a:gd name="connsiteY66" fmla="*/ 3627120 h 3850640"/>
                  <a:gd name="connsiteX67" fmla="*/ 4155440 w 4409440"/>
                  <a:gd name="connsiteY67" fmla="*/ 3642360 h 3850640"/>
                  <a:gd name="connsiteX68" fmla="*/ 4170680 w 4409440"/>
                  <a:gd name="connsiteY68" fmla="*/ 3667760 h 3850640"/>
                  <a:gd name="connsiteX69" fmla="*/ 4196080 w 4409440"/>
                  <a:gd name="connsiteY69" fmla="*/ 3683000 h 3850640"/>
                  <a:gd name="connsiteX70" fmla="*/ 4206240 w 4409440"/>
                  <a:gd name="connsiteY70" fmla="*/ 3698240 h 3850640"/>
                  <a:gd name="connsiteX71" fmla="*/ 4241800 w 4409440"/>
                  <a:gd name="connsiteY71" fmla="*/ 3738880 h 3850640"/>
                  <a:gd name="connsiteX72" fmla="*/ 4251960 w 4409440"/>
                  <a:gd name="connsiteY72" fmla="*/ 3759200 h 3850640"/>
                  <a:gd name="connsiteX73" fmla="*/ 4267200 w 4409440"/>
                  <a:gd name="connsiteY73" fmla="*/ 3794760 h 3850640"/>
                  <a:gd name="connsiteX74" fmla="*/ 4302760 w 4409440"/>
                  <a:gd name="connsiteY74" fmla="*/ 3815080 h 3850640"/>
                  <a:gd name="connsiteX75" fmla="*/ 4328160 w 4409440"/>
                  <a:gd name="connsiteY75" fmla="*/ 3840480 h 3850640"/>
                  <a:gd name="connsiteX76" fmla="*/ 4358640 w 4409440"/>
                  <a:gd name="connsiteY76" fmla="*/ 3850640 h 3850640"/>
                  <a:gd name="connsiteX77" fmla="*/ 4389120 w 4409440"/>
                  <a:gd name="connsiteY77" fmla="*/ 3845560 h 3850640"/>
                  <a:gd name="connsiteX78" fmla="*/ 4394200 w 4409440"/>
                  <a:gd name="connsiteY78" fmla="*/ 3825240 h 3850640"/>
                  <a:gd name="connsiteX79" fmla="*/ 4409440 w 4409440"/>
                  <a:gd name="connsiteY7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535680 w 4409440"/>
                  <a:gd name="connsiteY38" fmla="*/ 2829560 h 3850640"/>
                  <a:gd name="connsiteX39" fmla="*/ 3576320 w 4409440"/>
                  <a:gd name="connsiteY39" fmla="*/ 2865120 h 3850640"/>
                  <a:gd name="connsiteX40" fmla="*/ 3591560 w 4409440"/>
                  <a:gd name="connsiteY40" fmla="*/ 2870200 h 3850640"/>
                  <a:gd name="connsiteX41" fmla="*/ 3606800 w 4409440"/>
                  <a:gd name="connsiteY41" fmla="*/ 2880360 h 3850640"/>
                  <a:gd name="connsiteX42" fmla="*/ 3652520 w 4409440"/>
                  <a:gd name="connsiteY42" fmla="*/ 2941320 h 3850640"/>
                  <a:gd name="connsiteX43" fmla="*/ 3672840 w 4409440"/>
                  <a:gd name="connsiteY43" fmla="*/ 2961640 h 3850640"/>
                  <a:gd name="connsiteX44" fmla="*/ 3693160 w 4409440"/>
                  <a:gd name="connsiteY44" fmla="*/ 3012440 h 3850640"/>
                  <a:gd name="connsiteX45" fmla="*/ 3708400 w 4409440"/>
                  <a:gd name="connsiteY45" fmla="*/ 3027680 h 3850640"/>
                  <a:gd name="connsiteX46" fmla="*/ 3713480 w 4409440"/>
                  <a:gd name="connsiteY46" fmla="*/ 3042920 h 3850640"/>
                  <a:gd name="connsiteX47" fmla="*/ 3749040 w 4409440"/>
                  <a:gd name="connsiteY47" fmla="*/ 3088640 h 3850640"/>
                  <a:gd name="connsiteX48" fmla="*/ 3754120 w 4409440"/>
                  <a:gd name="connsiteY48" fmla="*/ 3103880 h 3850640"/>
                  <a:gd name="connsiteX49" fmla="*/ 3784600 w 4409440"/>
                  <a:gd name="connsiteY49" fmla="*/ 3149600 h 3850640"/>
                  <a:gd name="connsiteX50" fmla="*/ 3799840 w 4409440"/>
                  <a:gd name="connsiteY50" fmla="*/ 3164840 h 3850640"/>
                  <a:gd name="connsiteX51" fmla="*/ 3845560 w 4409440"/>
                  <a:gd name="connsiteY51" fmla="*/ 3195320 h 3850640"/>
                  <a:gd name="connsiteX52" fmla="*/ 3891280 w 4409440"/>
                  <a:gd name="connsiteY52" fmla="*/ 3205480 h 3850640"/>
                  <a:gd name="connsiteX53" fmla="*/ 3911600 w 4409440"/>
                  <a:gd name="connsiteY53" fmla="*/ 3215640 h 3850640"/>
                  <a:gd name="connsiteX54" fmla="*/ 3952240 w 4409440"/>
                  <a:gd name="connsiteY54" fmla="*/ 3225800 h 3850640"/>
                  <a:gd name="connsiteX55" fmla="*/ 3962400 w 4409440"/>
                  <a:gd name="connsiteY55" fmla="*/ 3241040 h 3850640"/>
                  <a:gd name="connsiteX56" fmla="*/ 3992880 w 4409440"/>
                  <a:gd name="connsiteY56" fmla="*/ 3261360 h 3850640"/>
                  <a:gd name="connsiteX57" fmla="*/ 4023360 w 4409440"/>
                  <a:gd name="connsiteY57" fmla="*/ 3307080 h 3850640"/>
                  <a:gd name="connsiteX58" fmla="*/ 4043680 w 4409440"/>
                  <a:gd name="connsiteY58" fmla="*/ 3368040 h 3850640"/>
                  <a:gd name="connsiteX59" fmla="*/ 4053840 w 4409440"/>
                  <a:gd name="connsiteY59" fmla="*/ 3423920 h 3850640"/>
                  <a:gd name="connsiteX60" fmla="*/ 4058920 w 4409440"/>
                  <a:gd name="connsiteY60" fmla="*/ 3439160 h 3850640"/>
                  <a:gd name="connsiteX61" fmla="*/ 4064000 w 4409440"/>
                  <a:gd name="connsiteY61" fmla="*/ 3469640 h 3850640"/>
                  <a:gd name="connsiteX62" fmla="*/ 4084320 w 4409440"/>
                  <a:gd name="connsiteY62" fmla="*/ 3525520 h 3850640"/>
                  <a:gd name="connsiteX63" fmla="*/ 4089400 w 4409440"/>
                  <a:gd name="connsiteY63" fmla="*/ 3550920 h 3850640"/>
                  <a:gd name="connsiteX64" fmla="*/ 4130040 w 4409440"/>
                  <a:gd name="connsiteY64" fmla="*/ 3611880 h 3850640"/>
                  <a:gd name="connsiteX65" fmla="*/ 4140200 w 4409440"/>
                  <a:gd name="connsiteY65" fmla="*/ 3627120 h 3850640"/>
                  <a:gd name="connsiteX66" fmla="*/ 4155440 w 4409440"/>
                  <a:gd name="connsiteY66" fmla="*/ 3642360 h 3850640"/>
                  <a:gd name="connsiteX67" fmla="*/ 4170680 w 4409440"/>
                  <a:gd name="connsiteY67" fmla="*/ 3667760 h 3850640"/>
                  <a:gd name="connsiteX68" fmla="*/ 4196080 w 4409440"/>
                  <a:gd name="connsiteY68" fmla="*/ 3683000 h 3850640"/>
                  <a:gd name="connsiteX69" fmla="*/ 4206240 w 4409440"/>
                  <a:gd name="connsiteY69" fmla="*/ 3698240 h 3850640"/>
                  <a:gd name="connsiteX70" fmla="*/ 4241800 w 4409440"/>
                  <a:gd name="connsiteY70" fmla="*/ 3738880 h 3850640"/>
                  <a:gd name="connsiteX71" fmla="*/ 4251960 w 4409440"/>
                  <a:gd name="connsiteY71" fmla="*/ 3759200 h 3850640"/>
                  <a:gd name="connsiteX72" fmla="*/ 4267200 w 4409440"/>
                  <a:gd name="connsiteY72" fmla="*/ 3794760 h 3850640"/>
                  <a:gd name="connsiteX73" fmla="*/ 4302760 w 4409440"/>
                  <a:gd name="connsiteY73" fmla="*/ 3815080 h 3850640"/>
                  <a:gd name="connsiteX74" fmla="*/ 4328160 w 4409440"/>
                  <a:gd name="connsiteY74" fmla="*/ 3840480 h 3850640"/>
                  <a:gd name="connsiteX75" fmla="*/ 4358640 w 4409440"/>
                  <a:gd name="connsiteY75" fmla="*/ 3850640 h 3850640"/>
                  <a:gd name="connsiteX76" fmla="*/ 4389120 w 4409440"/>
                  <a:gd name="connsiteY76" fmla="*/ 3845560 h 3850640"/>
                  <a:gd name="connsiteX77" fmla="*/ 4394200 w 4409440"/>
                  <a:gd name="connsiteY77" fmla="*/ 3825240 h 3850640"/>
                  <a:gd name="connsiteX78" fmla="*/ 4409440 w 4409440"/>
                  <a:gd name="connsiteY7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576320 w 4409440"/>
                  <a:gd name="connsiteY38" fmla="*/ 2865120 h 3850640"/>
                  <a:gd name="connsiteX39" fmla="*/ 3591560 w 4409440"/>
                  <a:gd name="connsiteY39" fmla="*/ 2870200 h 3850640"/>
                  <a:gd name="connsiteX40" fmla="*/ 3606800 w 4409440"/>
                  <a:gd name="connsiteY40" fmla="*/ 2880360 h 3850640"/>
                  <a:gd name="connsiteX41" fmla="*/ 3652520 w 4409440"/>
                  <a:gd name="connsiteY41" fmla="*/ 2941320 h 3850640"/>
                  <a:gd name="connsiteX42" fmla="*/ 3672840 w 4409440"/>
                  <a:gd name="connsiteY42" fmla="*/ 2961640 h 3850640"/>
                  <a:gd name="connsiteX43" fmla="*/ 3693160 w 4409440"/>
                  <a:gd name="connsiteY43" fmla="*/ 3012440 h 3850640"/>
                  <a:gd name="connsiteX44" fmla="*/ 3708400 w 4409440"/>
                  <a:gd name="connsiteY44" fmla="*/ 3027680 h 3850640"/>
                  <a:gd name="connsiteX45" fmla="*/ 3713480 w 4409440"/>
                  <a:gd name="connsiteY45" fmla="*/ 3042920 h 3850640"/>
                  <a:gd name="connsiteX46" fmla="*/ 3749040 w 4409440"/>
                  <a:gd name="connsiteY46" fmla="*/ 3088640 h 3850640"/>
                  <a:gd name="connsiteX47" fmla="*/ 3754120 w 4409440"/>
                  <a:gd name="connsiteY47" fmla="*/ 3103880 h 3850640"/>
                  <a:gd name="connsiteX48" fmla="*/ 3784600 w 4409440"/>
                  <a:gd name="connsiteY48" fmla="*/ 3149600 h 3850640"/>
                  <a:gd name="connsiteX49" fmla="*/ 3799840 w 4409440"/>
                  <a:gd name="connsiteY49" fmla="*/ 3164840 h 3850640"/>
                  <a:gd name="connsiteX50" fmla="*/ 3845560 w 4409440"/>
                  <a:gd name="connsiteY50" fmla="*/ 3195320 h 3850640"/>
                  <a:gd name="connsiteX51" fmla="*/ 3891280 w 4409440"/>
                  <a:gd name="connsiteY51" fmla="*/ 3205480 h 3850640"/>
                  <a:gd name="connsiteX52" fmla="*/ 3911600 w 4409440"/>
                  <a:gd name="connsiteY52" fmla="*/ 3215640 h 3850640"/>
                  <a:gd name="connsiteX53" fmla="*/ 3952240 w 4409440"/>
                  <a:gd name="connsiteY53" fmla="*/ 3225800 h 3850640"/>
                  <a:gd name="connsiteX54" fmla="*/ 3962400 w 4409440"/>
                  <a:gd name="connsiteY54" fmla="*/ 3241040 h 3850640"/>
                  <a:gd name="connsiteX55" fmla="*/ 3992880 w 4409440"/>
                  <a:gd name="connsiteY55" fmla="*/ 3261360 h 3850640"/>
                  <a:gd name="connsiteX56" fmla="*/ 4023360 w 4409440"/>
                  <a:gd name="connsiteY56" fmla="*/ 3307080 h 3850640"/>
                  <a:gd name="connsiteX57" fmla="*/ 4043680 w 4409440"/>
                  <a:gd name="connsiteY57" fmla="*/ 3368040 h 3850640"/>
                  <a:gd name="connsiteX58" fmla="*/ 4053840 w 4409440"/>
                  <a:gd name="connsiteY58" fmla="*/ 3423920 h 3850640"/>
                  <a:gd name="connsiteX59" fmla="*/ 4058920 w 4409440"/>
                  <a:gd name="connsiteY59" fmla="*/ 3439160 h 3850640"/>
                  <a:gd name="connsiteX60" fmla="*/ 4064000 w 4409440"/>
                  <a:gd name="connsiteY60" fmla="*/ 3469640 h 3850640"/>
                  <a:gd name="connsiteX61" fmla="*/ 4084320 w 4409440"/>
                  <a:gd name="connsiteY61" fmla="*/ 3525520 h 3850640"/>
                  <a:gd name="connsiteX62" fmla="*/ 4089400 w 4409440"/>
                  <a:gd name="connsiteY62" fmla="*/ 3550920 h 3850640"/>
                  <a:gd name="connsiteX63" fmla="*/ 4130040 w 4409440"/>
                  <a:gd name="connsiteY63" fmla="*/ 3611880 h 3850640"/>
                  <a:gd name="connsiteX64" fmla="*/ 4140200 w 4409440"/>
                  <a:gd name="connsiteY64" fmla="*/ 3627120 h 3850640"/>
                  <a:gd name="connsiteX65" fmla="*/ 4155440 w 4409440"/>
                  <a:gd name="connsiteY65" fmla="*/ 3642360 h 3850640"/>
                  <a:gd name="connsiteX66" fmla="*/ 4170680 w 4409440"/>
                  <a:gd name="connsiteY66" fmla="*/ 3667760 h 3850640"/>
                  <a:gd name="connsiteX67" fmla="*/ 4196080 w 4409440"/>
                  <a:gd name="connsiteY67" fmla="*/ 3683000 h 3850640"/>
                  <a:gd name="connsiteX68" fmla="*/ 4206240 w 4409440"/>
                  <a:gd name="connsiteY68" fmla="*/ 3698240 h 3850640"/>
                  <a:gd name="connsiteX69" fmla="*/ 4241800 w 4409440"/>
                  <a:gd name="connsiteY69" fmla="*/ 3738880 h 3850640"/>
                  <a:gd name="connsiteX70" fmla="*/ 4251960 w 4409440"/>
                  <a:gd name="connsiteY70" fmla="*/ 3759200 h 3850640"/>
                  <a:gd name="connsiteX71" fmla="*/ 4267200 w 4409440"/>
                  <a:gd name="connsiteY71" fmla="*/ 3794760 h 3850640"/>
                  <a:gd name="connsiteX72" fmla="*/ 4302760 w 4409440"/>
                  <a:gd name="connsiteY72" fmla="*/ 3815080 h 3850640"/>
                  <a:gd name="connsiteX73" fmla="*/ 4328160 w 4409440"/>
                  <a:gd name="connsiteY73" fmla="*/ 3840480 h 3850640"/>
                  <a:gd name="connsiteX74" fmla="*/ 4358640 w 4409440"/>
                  <a:gd name="connsiteY74" fmla="*/ 3850640 h 3850640"/>
                  <a:gd name="connsiteX75" fmla="*/ 4389120 w 4409440"/>
                  <a:gd name="connsiteY75" fmla="*/ 3845560 h 3850640"/>
                  <a:gd name="connsiteX76" fmla="*/ 4394200 w 4409440"/>
                  <a:gd name="connsiteY76" fmla="*/ 3825240 h 3850640"/>
                  <a:gd name="connsiteX77" fmla="*/ 4409440 w 4409440"/>
                  <a:gd name="connsiteY7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576320 w 4409440"/>
                  <a:gd name="connsiteY38" fmla="*/ 2865120 h 3850640"/>
                  <a:gd name="connsiteX39" fmla="*/ 3591560 w 4409440"/>
                  <a:gd name="connsiteY39" fmla="*/ 2870200 h 3850640"/>
                  <a:gd name="connsiteX40" fmla="*/ 3652520 w 4409440"/>
                  <a:gd name="connsiteY40" fmla="*/ 2941320 h 3850640"/>
                  <a:gd name="connsiteX41" fmla="*/ 3672840 w 4409440"/>
                  <a:gd name="connsiteY41" fmla="*/ 2961640 h 3850640"/>
                  <a:gd name="connsiteX42" fmla="*/ 3693160 w 4409440"/>
                  <a:gd name="connsiteY42" fmla="*/ 3012440 h 3850640"/>
                  <a:gd name="connsiteX43" fmla="*/ 3708400 w 4409440"/>
                  <a:gd name="connsiteY43" fmla="*/ 3027680 h 3850640"/>
                  <a:gd name="connsiteX44" fmla="*/ 3713480 w 4409440"/>
                  <a:gd name="connsiteY44" fmla="*/ 3042920 h 3850640"/>
                  <a:gd name="connsiteX45" fmla="*/ 3749040 w 4409440"/>
                  <a:gd name="connsiteY45" fmla="*/ 3088640 h 3850640"/>
                  <a:gd name="connsiteX46" fmla="*/ 3754120 w 4409440"/>
                  <a:gd name="connsiteY46" fmla="*/ 3103880 h 3850640"/>
                  <a:gd name="connsiteX47" fmla="*/ 3784600 w 4409440"/>
                  <a:gd name="connsiteY47" fmla="*/ 3149600 h 3850640"/>
                  <a:gd name="connsiteX48" fmla="*/ 3799840 w 4409440"/>
                  <a:gd name="connsiteY48" fmla="*/ 3164840 h 3850640"/>
                  <a:gd name="connsiteX49" fmla="*/ 3845560 w 4409440"/>
                  <a:gd name="connsiteY49" fmla="*/ 3195320 h 3850640"/>
                  <a:gd name="connsiteX50" fmla="*/ 3891280 w 4409440"/>
                  <a:gd name="connsiteY50" fmla="*/ 3205480 h 3850640"/>
                  <a:gd name="connsiteX51" fmla="*/ 3911600 w 4409440"/>
                  <a:gd name="connsiteY51" fmla="*/ 3215640 h 3850640"/>
                  <a:gd name="connsiteX52" fmla="*/ 3952240 w 4409440"/>
                  <a:gd name="connsiteY52" fmla="*/ 3225800 h 3850640"/>
                  <a:gd name="connsiteX53" fmla="*/ 3962400 w 4409440"/>
                  <a:gd name="connsiteY53" fmla="*/ 3241040 h 3850640"/>
                  <a:gd name="connsiteX54" fmla="*/ 3992880 w 4409440"/>
                  <a:gd name="connsiteY54" fmla="*/ 3261360 h 3850640"/>
                  <a:gd name="connsiteX55" fmla="*/ 4023360 w 4409440"/>
                  <a:gd name="connsiteY55" fmla="*/ 3307080 h 3850640"/>
                  <a:gd name="connsiteX56" fmla="*/ 4043680 w 4409440"/>
                  <a:gd name="connsiteY56" fmla="*/ 3368040 h 3850640"/>
                  <a:gd name="connsiteX57" fmla="*/ 4053840 w 4409440"/>
                  <a:gd name="connsiteY57" fmla="*/ 3423920 h 3850640"/>
                  <a:gd name="connsiteX58" fmla="*/ 4058920 w 4409440"/>
                  <a:gd name="connsiteY58" fmla="*/ 3439160 h 3850640"/>
                  <a:gd name="connsiteX59" fmla="*/ 4064000 w 4409440"/>
                  <a:gd name="connsiteY59" fmla="*/ 3469640 h 3850640"/>
                  <a:gd name="connsiteX60" fmla="*/ 4084320 w 4409440"/>
                  <a:gd name="connsiteY60" fmla="*/ 3525520 h 3850640"/>
                  <a:gd name="connsiteX61" fmla="*/ 4089400 w 4409440"/>
                  <a:gd name="connsiteY61" fmla="*/ 3550920 h 3850640"/>
                  <a:gd name="connsiteX62" fmla="*/ 4130040 w 4409440"/>
                  <a:gd name="connsiteY62" fmla="*/ 3611880 h 3850640"/>
                  <a:gd name="connsiteX63" fmla="*/ 4140200 w 4409440"/>
                  <a:gd name="connsiteY63" fmla="*/ 3627120 h 3850640"/>
                  <a:gd name="connsiteX64" fmla="*/ 4155440 w 4409440"/>
                  <a:gd name="connsiteY64" fmla="*/ 3642360 h 3850640"/>
                  <a:gd name="connsiteX65" fmla="*/ 4170680 w 4409440"/>
                  <a:gd name="connsiteY65" fmla="*/ 3667760 h 3850640"/>
                  <a:gd name="connsiteX66" fmla="*/ 4196080 w 4409440"/>
                  <a:gd name="connsiteY66" fmla="*/ 3683000 h 3850640"/>
                  <a:gd name="connsiteX67" fmla="*/ 4206240 w 4409440"/>
                  <a:gd name="connsiteY67" fmla="*/ 3698240 h 3850640"/>
                  <a:gd name="connsiteX68" fmla="*/ 4241800 w 4409440"/>
                  <a:gd name="connsiteY68" fmla="*/ 3738880 h 3850640"/>
                  <a:gd name="connsiteX69" fmla="*/ 4251960 w 4409440"/>
                  <a:gd name="connsiteY69" fmla="*/ 3759200 h 3850640"/>
                  <a:gd name="connsiteX70" fmla="*/ 4267200 w 4409440"/>
                  <a:gd name="connsiteY70" fmla="*/ 3794760 h 3850640"/>
                  <a:gd name="connsiteX71" fmla="*/ 4302760 w 4409440"/>
                  <a:gd name="connsiteY71" fmla="*/ 3815080 h 3850640"/>
                  <a:gd name="connsiteX72" fmla="*/ 4328160 w 4409440"/>
                  <a:gd name="connsiteY72" fmla="*/ 3840480 h 3850640"/>
                  <a:gd name="connsiteX73" fmla="*/ 4358640 w 4409440"/>
                  <a:gd name="connsiteY73" fmla="*/ 3850640 h 3850640"/>
                  <a:gd name="connsiteX74" fmla="*/ 4389120 w 4409440"/>
                  <a:gd name="connsiteY74" fmla="*/ 3845560 h 3850640"/>
                  <a:gd name="connsiteX75" fmla="*/ 4394200 w 4409440"/>
                  <a:gd name="connsiteY75" fmla="*/ 3825240 h 3850640"/>
                  <a:gd name="connsiteX76" fmla="*/ 4409440 w 4409440"/>
                  <a:gd name="connsiteY7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576320 w 4409440"/>
                  <a:gd name="connsiteY38" fmla="*/ 2865120 h 3850640"/>
                  <a:gd name="connsiteX39" fmla="*/ 3652520 w 4409440"/>
                  <a:gd name="connsiteY39" fmla="*/ 2941320 h 3850640"/>
                  <a:gd name="connsiteX40" fmla="*/ 3672840 w 4409440"/>
                  <a:gd name="connsiteY40" fmla="*/ 2961640 h 3850640"/>
                  <a:gd name="connsiteX41" fmla="*/ 3693160 w 4409440"/>
                  <a:gd name="connsiteY41" fmla="*/ 3012440 h 3850640"/>
                  <a:gd name="connsiteX42" fmla="*/ 3708400 w 4409440"/>
                  <a:gd name="connsiteY42" fmla="*/ 3027680 h 3850640"/>
                  <a:gd name="connsiteX43" fmla="*/ 3713480 w 4409440"/>
                  <a:gd name="connsiteY43" fmla="*/ 3042920 h 3850640"/>
                  <a:gd name="connsiteX44" fmla="*/ 3749040 w 4409440"/>
                  <a:gd name="connsiteY44" fmla="*/ 3088640 h 3850640"/>
                  <a:gd name="connsiteX45" fmla="*/ 3754120 w 4409440"/>
                  <a:gd name="connsiteY45" fmla="*/ 3103880 h 3850640"/>
                  <a:gd name="connsiteX46" fmla="*/ 3784600 w 4409440"/>
                  <a:gd name="connsiteY46" fmla="*/ 3149600 h 3850640"/>
                  <a:gd name="connsiteX47" fmla="*/ 3799840 w 4409440"/>
                  <a:gd name="connsiteY47" fmla="*/ 3164840 h 3850640"/>
                  <a:gd name="connsiteX48" fmla="*/ 3845560 w 4409440"/>
                  <a:gd name="connsiteY48" fmla="*/ 3195320 h 3850640"/>
                  <a:gd name="connsiteX49" fmla="*/ 3891280 w 4409440"/>
                  <a:gd name="connsiteY49" fmla="*/ 3205480 h 3850640"/>
                  <a:gd name="connsiteX50" fmla="*/ 3911600 w 4409440"/>
                  <a:gd name="connsiteY50" fmla="*/ 3215640 h 3850640"/>
                  <a:gd name="connsiteX51" fmla="*/ 3952240 w 4409440"/>
                  <a:gd name="connsiteY51" fmla="*/ 3225800 h 3850640"/>
                  <a:gd name="connsiteX52" fmla="*/ 3962400 w 4409440"/>
                  <a:gd name="connsiteY52" fmla="*/ 3241040 h 3850640"/>
                  <a:gd name="connsiteX53" fmla="*/ 3992880 w 4409440"/>
                  <a:gd name="connsiteY53" fmla="*/ 3261360 h 3850640"/>
                  <a:gd name="connsiteX54" fmla="*/ 4023360 w 4409440"/>
                  <a:gd name="connsiteY54" fmla="*/ 3307080 h 3850640"/>
                  <a:gd name="connsiteX55" fmla="*/ 4043680 w 4409440"/>
                  <a:gd name="connsiteY55" fmla="*/ 3368040 h 3850640"/>
                  <a:gd name="connsiteX56" fmla="*/ 4053840 w 4409440"/>
                  <a:gd name="connsiteY56" fmla="*/ 3423920 h 3850640"/>
                  <a:gd name="connsiteX57" fmla="*/ 4058920 w 4409440"/>
                  <a:gd name="connsiteY57" fmla="*/ 3439160 h 3850640"/>
                  <a:gd name="connsiteX58" fmla="*/ 4064000 w 4409440"/>
                  <a:gd name="connsiteY58" fmla="*/ 3469640 h 3850640"/>
                  <a:gd name="connsiteX59" fmla="*/ 4084320 w 4409440"/>
                  <a:gd name="connsiteY59" fmla="*/ 3525520 h 3850640"/>
                  <a:gd name="connsiteX60" fmla="*/ 4089400 w 4409440"/>
                  <a:gd name="connsiteY60" fmla="*/ 3550920 h 3850640"/>
                  <a:gd name="connsiteX61" fmla="*/ 4130040 w 4409440"/>
                  <a:gd name="connsiteY61" fmla="*/ 3611880 h 3850640"/>
                  <a:gd name="connsiteX62" fmla="*/ 4140200 w 4409440"/>
                  <a:gd name="connsiteY62" fmla="*/ 3627120 h 3850640"/>
                  <a:gd name="connsiteX63" fmla="*/ 4155440 w 4409440"/>
                  <a:gd name="connsiteY63" fmla="*/ 3642360 h 3850640"/>
                  <a:gd name="connsiteX64" fmla="*/ 4170680 w 4409440"/>
                  <a:gd name="connsiteY64" fmla="*/ 3667760 h 3850640"/>
                  <a:gd name="connsiteX65" fmla="*/ 4196080 w 4409440"/>
                  <a:gd name="connsiteY65" fmla="*/ 3683000 h 3850640"/>
                  <a:gd name="connsiteX66" fmla="*/ 4206240 w 4409440"/>
                  <a:gd name="connsiteY66" fmla="*/ 3698240 h 3850640"/>
                  <a:gd name="connsiteX67" fmla="*/ 4241800 w 4409440"/>
                  <a:gd name="connsiteY67" fmla="*/ 3738880 h 3850640"/>
                  <a:gd name="connsiteX68" fmla="*/ 4251960 w 4409440"/>
                  <a:gd name="connsiteY68" fmla="*/ 3759200 h 3850640"/>
                  <a:gd name="connsiteX69" fmla="*/ 4267200 w 4409440"/>
                  <a:gd name="connsiteY69" fmla="*/ 3794760 h 3850640"/>
                  <a:gd name="connsiteX70" fmla="*/ 4302760 w 4409440"/>
                  <a:gd name="connsiteY70" fmla="*/ 3815080 h 3850640"/>
                  <a:gd name="connsiteX71" fmla="*/ 4328160 w 4409440"/>
                  <a:gd name="connsiteY71" fmla="*/ 3840480 h 3850640"/>
                  <a:gd name="connsiteX72" fmla="*/ 4358640 w 4409440"/>
                  <a:gd name="connsiteY72" fmla="*/ 3850640 h 3850640"/>
                  <a:gd name="connsiteX73" fmla="*/ 4389120 w 4409440"/>
                  <a:gd name="connsiteY73" fmla="*/ 3845560 h 3850640"/>
                  <a:gd name="connsiteX74" fmla="*/ 4394200 w 4409440"/>
                  <a:gd name="connsiteY74" fmla="*/ 3825240 h 3850640"/>
                  <a:gd name="connsiteX75" fmla="*/ 4409440 w 4409440"/>
                  <a:gd name="connsiteY7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652520 w 4409440"/>
                  <a:gd name="connsiteY38" fmla="*/ 2941320 h 3850640"/>
                  <a:gd name="connsiteX39" fmla="*/ 3672840 w 4409440"/>
                  <a:gd name="connsiteY39" fmla="*/ 2961640 h 3850640"/>
                  <a:gd name="connsiteX40" fmla="*/ 3693160 w 4409440"/>
                  <a:gd name="connsiteY40" fmla="*/ 3012440 h 3850640"/>
                  <a:gd name="connsiteX41" fmla="*/ 3708400 w 4409440"/>
                  <a:gd name="connsiteY41" fmla="*/ 3027680 h 3850640"/>
                  <a:gd name="connsiteX42" fmla="*/ 3713480 w 4409440"/>
                  <a:gd name="connsiteY42" fmla="*/ 3042920 h 3850640"/>
                  <a:gd name="connsiteX43" fmla="*/ 3749040 w 4409440"/>
                  <a:gd name="connsiteY43" fmla="*/ 3088640 h 3850640"/>
                  <a:gd name="connsiteX44" fmla="*/ 3754120 w 4409440"/>
                  <a:gd name="connsiteY44" fmla="*/ 3103880 h 3850640"/>
                  <a:gd name="connsiteX45" fmla="*/ 3784600 w 4409440"/>
                  <a:gd name="connsiteY45" fmla="*/ 3149600 h 3850640"/>
                  <a:gd name="connsiteX46" fmla="*/ 3799840 w 4409440"/>
                  <a:gd name="connsiteY46" fmla="*/ 3164840 h 3850640"/>
                  <a:gd name="connsiteX47" fmla="*/ 3845560 w 4409440"/>
                  <a:gd name="connsiteY47" fmla="*/ 3195320 h 3850640"/>
                  <a:gd name="connsiteX48" fmla="*/ 3891280 w 4409440"/>
                  <a:gd name="connsiteY48" fmla="*/ 3205480 h 3850640"/>
                  <a:gd name="connsiteX49" fmla="*/ 3911600 w 4409440"/>
                  <a:gd name="connsiteY49" fmla="*/ 3215640 h 3850640"/>
                  <a:gd name="connsiteX50" fmla="*/ 3952240 w 4409440"/>
                  <a:gd name="connsiteY50" fmla="*/ 3225800 h 3850640"/>
                  <a:gd name="connsiteX51" fmla="*/ 3962400 w 4409440"/>
                  <a:gd name="connsiteY51" fmla="*/ 3241040 h 3850640"/>
                  <a:gd name="connsiteX52" fmla="*/ 3992880 w 4409440"/>
                  <a:gd name="connsiteY52" fmla="*/ 3261360 h 3850640"/>
                  <a:gd name="connsiteX53" fmla="*/ 4023360 w 4409440"/>
                  <a:gd name="connsiteY53" fmla="*/ 3307080 h 3850640"/>
                  <a:gd name="connsiteX54" fmla="*/ 4043680 w 4409440"/>
                  <a:gd name="connsiteY54" fmla="*/ 3368040 h 3850640"/>
                  <a:gd name="connsiteX55" fmla="*/ 4053840 w 4409440"/>
                  <a:gd name="connsiteY55" fmla="*/ 3423920 h 3850640"/>
                  <a:gd name="connsiteX56" fmla="*/ 4058920 w 4409440"/>
                  <a:gd name="connsiteY56" fmla="*/ 3439160 h 3850640"/>
                  <a:gd name="connsiteX57" fmla="*/ 4064000 w 4409440"/>
                  <a:gd name="connsiteY57" fmla="*/ 3469640 h 3850640"/>
                  <a:gd name="connsiteX58" fmla="*/ 4084320 w 4409440"/>
                  <a:gd name="connsiteY58" fmla="*/ 3525520 h 3850640"/>
                  <a:gd name="connsiteX59" fmla="*/ 4089400 w 4409440"/>
                  <a:gd name="connsiteY59" fmla="*/ 3550920 h 3850640"/>
                  <a:gd name="connsiteX60" fmla="*/ 4130040 w 4409440"/>
                  <a:gd name="connsiteY60" fmla="*/ 3611880 h 3850640"/>
                  <a:gd name="connsiteX61" fmla="*/ 4140200 w 4409440"/>
                  <a:gd name="connsiteY61" fmla="*/ 3627120 h 3850640"/>
                  <a:gd name="connsiteX62" fmla="*/ 4155440 w 4409440"/>
                  <a:gd name="connsiteY62" fmla="*/ 3642360 h 3850640"/>
                  <a:gd name="connsiteX63" fmla="*/ 4170680 w 4409440"/>
                  <a:gd name="connsiteY63" fmla="*/ 3667760 h 3850640"/>
                  <a:gd name="connsiteX64" fmla="*/ 4196080 w 4409440"/>
                  <a:gd name="connsiteY64" fmla="*/ 3683000 h 3850640"/>
                  <a:gd name="connsiteX65" fmla="*/ 4206240 w 4409440"/>
                  <a:gd name="connsiteY65" fmla="*/ 3698240 h 3850640"/>
                  <a:gd name="connsiteX66" fmla="*/ 4241800 w 4409440"/>
                  <a:gd name="connsiteY66" fmla="*/ 3738880 h 3850640"/>
                  <a:gd name="connsiteX67" fmla="*/ 4251960 w 4409440"/>
                  <a:gd name="connsiteY67" fmla="*/ 3759200 h 3850640"/>
                  <a:gd name="connsiteX68" fmla="*/ 4267200 w 4409440"/>
                  <a:gd name="connsiteY68" fmla="*/ 3794760 h 3850640"/>
                  <a:gd name="connsiteX69" fmla="*/ 4302760 w 4409440"/>
                  <a:gd name="connsiteY69" fmla="*/ 3815080 h 3850640"/>
                  <a:gd name="connsiteX70" fmla="*/ 4328160 w 4409440"/>
                  <a:gd name="connsiteY70" fmla="*/ 3840480 h 3850640"/>
                  <a:gd name="connsiteX71" fmla="*/ 4358640 w 4409440"/>
                  <a:gd name="connsiteY71" fmla="*/ 3850640 h 3850640"/>
                  <a:gd name="connsiteX72" fmla="*/ 4389120 w 4409440"/>
                  <a:gd name="connsiteY72" fmla="*/ 3845560 h 3850640"/>
                  <a:gd name="connsiteX73" fmla="*/ 4394200 w 4409440"/>
                  <a:gd name="connsiteY73" fmla="*/ 3825240 h 3850640"/>
                  <a:gd name="connsiteX74" fmla="*/ 4409440 w 4409440"/>
                  <a:gd name="connsiteY7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652520 w 4409440"/>
                  <a:gd name="connsiteY38" fmla="*/ 2941320 h 3850640"/>
                  <a:gd name="connsiteX39" fmla="*/ 3693160 w 4409440"/>
                  <a:gd name="connsiteY39" fmla="*/ 3012440 h 3850640"/>
                  <a:gd name="connsiteX40" fmla="*/ 3708400 w 4409440"/>
                  <a:gd name="connsiteY40" fmla="*/ 3027680 h 3850640"/>
                  <a:gd name="connsiteX41" fmla="*/ 3713480 w 4409440"/>
                  <a:gd name="connsiteY41" fmla="*/ 3042920 h 3850640"/>
                  <a:gd name="connsiteX42" fmla="*/ 3749040 w 4409440"/>
                  <a:gd name="connsiteY42" fmla="*/ 3088640 h 3850640"/>
                  <a:gd name="connsiteX43" fmla="*/ 3754120 w 4409440"/>
                  <a:gd name="connsiteY43" fmla="*/ 3103880 h 3850640"/>
                  <a:gd name="connsiteX44" fmla="*/ 3784600 w 4409440"/>
                  <a:gd name="connsiteY44" fmla="*/ 3149600 h 3850640"/>
                  <a:gd name="connsiteX45" fmla="*/ 3799840 w 4409440"/>
                  <a:gd name="connsiteY45" fmla="*/ 3164840 h 3850640"/>
                  <a:gd name="connsiteX46" fmla="*/ 3845560 w 4409440"/>
                  <a:gd name="connsiteY46" fmla="*/ 3195320 h 3850640"/>
                  <a:gd name="connsiteX47" fmla="*/ 3891280 w 4409440"/>
                  <a:gd name="connsiteY47" fmla="*/ 3205480 h 3850640"/>
                  <a:gd name="connsiteX48" fmla="*/ 3911600 w 4409440"/>
                  <a:gd name="connsiteY48" fmla="*/ 3215640 h 3850640"/>
                  <a:gd name="connsiteX49" fmla="*/ 3952240 w 4409440"/>
                  <a:gd name="connsiteY49" fmla="*/ 3225800 h 3850640"/>
                  <a:gd name="connsiteX50" fmla="*/ 3962400 w 4409440"/>
                  <a:gd name="connsiteY50" fmla="*/ 3241040 h 3850640"/>
                  <a:gd name="connsiteX51" fmla="*/ 3992880 w 4409440"/>
                  <a:gd name="connsiteY51" fmla="*/ 3261360 h 3850640"/>
                  <a:gd name="connsiteX52" fmla="*/ 4023360 w 4409440"/>
                  <a:gd name="connsiteY52" fmla="*/ 3307080 h 3850640"/>
                  <a:gd name="connsiteX53" fmla="*/ 4043680 w 4409440"/>
                  <a:gd name="connsiteY53" fmla="*/ 3368040 h 3850640"/>
                  <a:gd name="connsiteX54" fmla="*/ 4053840 w 4409440"/>
                  <a:gd name="connsiteY54" fmla="*/ 3423920 h 3850640"/>
                  <a:gd name="connsiteX55" fmla="*/ 4058920 w 4409440"/>
                  <a:gd name="connsiteY55" fmla="*/ 3439160 h 3850640"/>
                  <a:gd name="connsiteX56" fmla="*/ 4064000 w 4409440"/>
                  <a:gd name="connsiteY56" fmla="*/ 3469640 h 3850640"/>
                  <a:gd name="connsiteX57" fmla="*/ 4084320 w 4409440"/>
                  <a:gd name="connsiteY57" fmla="*/ 3525520 h 3850640"/>
                  <a:gd name="connsiteX58" fmla="*/ 4089400 w 4409440"/>
                  <a:gd name="connsiteY58" fmla="*/ 3550920 h 3850640"/>
                  <a:gd name="connsiteX59" fmla="*/ 4130040 w 4409440"/>
                  <a:gd name="connsiteY59" fmla="*/ 3611880 h 3850640"/>
                  <a:gd name="connsiteX60" fmla="*/ 4140200 w 4409440"/>
                  <a:gd name="connsiteY60" fmla="*/ 3627120 h 3850640"/>
                  <a:gd name="connsiteX61" fmla="*/ 4155440 w 4409440"/>
                  <a:gd name="connsiteY61" fmla="*/ 3642360 h 3850640"/>
                  <a:gd name="connsiteX62" fmla="*/ 4170680 w 4409440"/>
                  <a:gd name="connsiteY62" fmla="*/ 3667760 h 3850640"/>
                  <a:gd name="connsiteX63" fmla="*/ 4196080 w 4409440"/>
                  <a:gd name="connsiteY63" fmla="*/ 3683000 h 3850640"/>
                  <a:gd name="connsiteX64" fmla="*/ 4206240 w 4409440"/>
                  <a:gd name="connsiteY64" fmla="*/ 3698240 h 3850640"/>
                  <a:gd name="connsiteX65" fmla="*/ 4241800 w 4409440"/>
                  <a:gd name="connsiteY65" fmla="*/ 3738880 h 3850640"/>
                  <a:gd name="connsiteX66" fmla="*/ 4251960 w 4409440"/>
                  <a:gd name="connsiteY66" fmla="*/ 3759200 h 3850640"/>
                  <a:gd name="connsiteX67" fmla="*/ 4267200 w 4409440"/>
                  <a:gd name="connsiteY67" fmla="*/ 3794760 h 3850640"/>
                  <a:gd name="connsiteX68" fmla="*/ 4302760 w 4409440"/>
                  <a:gd name="connsiteY68" fmla="*/ 3815080 h 3850640"/>
                  <a:gd name="connsiteX69" fmla="*/ 4328160 w 4409440"/>
                  <a:gd name="connsiteY69" fmla="*/ 3840480 h 3850640"/>
                  <a:gd name="connsiteX70" fmla="*/ 4358640 w 4409440"/>
                  <a:gd name="connsiteY70" fmla="*/ 3850640 h 3850640"/>
                  <a:gd name="connsiteX71" fmla="*/ 4389120 w 4409440"/>
                  <a:gd name="connsiteY71" fmla="*/ 3845560 h 3850640"/>
                  <a:gd name="connsiteX72" fmla="*/ 4394200 w 4409440"/>
                  <a:gd name="connsiteY72" fmla="*/ 3825240 h 3850640"/>
                  <a:gd name="connsiteX73" fmla="*/ 4409440 w 4409440"/>
                  <a:gd name="connsiteY7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693160 w 4409440"/>
                  <a:gd name="connsiteY38" fmla="*/ 3012440 h 3850640"/>
                  <a:gd name="connsiteX39" fmla="*/ 3708400 w 4409440"/>
                  <a:gd name="connsiteY39" fmla="*/ 3027680 h 3850640"/>
                  <a:gd name="connsiteX40" fmla="*/ 3713480 w 4409440"/>
                  <a:gd name="connsiteY40" fmla="*/ 3042920 h 3850640"/>
                  <a:gd name="connsiteX41" fmla="*/ 3749040 w 4409440"/>
                  <a:gd name="connsiteY41" fmla="*/ 3088640 h 3850640"/>
                  <a:gd name="connsiteX42" fmla="*/ 3754120 w 4409440"/>
                  <a:gd name="connsiteY42" fmla="*/ 3103880 h 3850640"/>
                  <a:gd name="connsiteX43" fmla="*/ 3784600 w 4409440"/>
                  <a:gd name="connsiteY43" fmla="*/ 3149600 h 3850640"/>
                  <a:gd name="connsiteX44" fmla="*/ 3799840 w 4409440"/>
                  <a:gd name="connsiteY44" fmla="*/ 3164840 h 3850640"/>
                  <a:gd name="connsiteX45" fmla="*/ 3845560 w 4409440"/>
                  <a:gd name="connsiteY45" fmla="*/ 3195320 h 3850640"/>
                  <a:gd name="connsiteX46" fmla="*/ 3891280 w 4409440"/>
                  <a:gd name="connsiteY46" fmla="*/ 3205480 h 3850640"/>
                  <a:gd name="connsiteX47" fmla="*/ 3911600 w 4409440"/>
                  <a:gd name="connsiteY47" fmla="*/ 3215640 h 3850640"/>
                  <a:gd name="connsiteX48" fmla="*/ 3952240 w 4409440"/>
                  <a:gd name="connsiteY48" fmla="*/ 3225800 h 3850640"/>
                  <a:gd name="connsiteX49" fmla="*/ 3962400 w 4409440"/>
                  <a:gd name="connsiteY49" fmla="*/ 3241040 h 3850640"/>
                  <a:gd name="connsiteX50" fmla="*/ 3992880 w 4409440"/>
                  <a:gd name="connsiteY50" fmla="*/ 3261360 h 3850640"/>
                  <a:gd name="connsiteX51" fmla="*/ 4023360 w 4409440"/>
                  <a:gd name="connsiteY51" fmla="*/ 3307080 h 3850640"/>
                  <a:gd name="connsiteX52" fmla="*/ 4043680 w 4409440"/>
                  <a:gd name="connsiteY52" fmla="*/ 3368040 h 3850640"/>
                  <a:gd name="connsiteX53" fmla="*/ 4053840 w 4409440"/>
                  <a:gd name="connsiteY53" fmla="*/ 3423920 h 3850640"/>
                  <a:gd name="connsiteX54" fmla="*/ 4058920 w 4409440"/>
                  <a:gd name="connsiteY54" fmla="*/ 3439160 h 3850640"/>
                  <a:gd name="connsiteX55" fmla="*/ 4064000 w 4409440"/>
                  <a:gd name="connsiteY55" fmla="*/ 3469640 h 3850640"/>
                  <a:gd name="connsiteX56" fmla="*/ 4084320 w 4409440"/>
                  <a:gd name="connsiteY56" fmla="*/ 3525520 h 3850640"/>
                  <a:gd name="connsiteX57" fmla="*/ 4089400 w 4409440"/>
                  <a:gd name="connsiteY57" fmla="*/ 3550920 h 3850640"/>
                  <a:gd name="connsiteX58" fmla="*/ 4130040 w 4409440"/>
                  <a:gd name="connsiteY58" fmla="*/ 3611880 h 3850640"/>
                  <a:gd name="connsiteX59" fmla="*/ 4140200 w 4409440"/>
                  <a:gd name="connsiteY59" fmla="*/ 3627120 h 3850640"/>
                  <a:gd name="connsiteX60" fmla="*/ 4155440 w 4409440"/>
                  <a:gd name="connsiteY60" fmla="*/ 3642360 h 3850640"/>
                  <a:gd name="connsiteX61" fmla="*/ 4170680 w 4409440"/>
                  <a:gd name="connsiteY61" fmla="*/ 3667760 h 3850640"/>
                  <a:gd name="connsiteX62" fmla="*/ 4196080 w 4409440"/>
                  <a:gd name="connsiteY62" fmla="*/ 3683000 h 3850640"/>
                  <a:gd name="connsiteX63" fmla="*/ 4206240 w 4409440"/>
                  <a:gd name="connsiteY63" fmla="*/ 3698240 h 3850640"/>
                  <a:gd name="connsiteX64" fmla="*/ 4241800 w 4409440"/>
                  <a:gd name="connsiteY64" fmla="*/ 3738880 h 3850640"/>
                  <a:gd name="connsiteX65" fmla="*/ 4251960 w 4409440"/>
                  <a:gd name="connsiteY65" fmla="*/ 3759200 h 3850640"/>
                  <a:gd name="connsiteX66" fmla="*/ 4267200 w 4409440"/>
                  <a:gd name="connsiteY66" fmla="*/ 3794760 h 3850640"/>
                  <a:gd name="connsiteX67" fmla="*/ 4302760 w 4409440"/>
                  <a:gd name="connsiteY67" fmla="*/ 3815080 h 3850640"/>
                  <a:gd name="connsiteX68" fmla="*/ 4328160 w 4409440"/>
                  <a:gd name="connsiteY68" fmla="*/ 3840480 h 3850640"/>
                  <a:gd name="connsiteX69" fmla="*/ 4358640 w 4409440"/>
                  <a:gd name="connsiteY69" fmla="*/ 3850640 h 3850640"/>
                  <a:gd name="connsiteX70" fmla="*/ 4389120 w 4409440"/>
                  <a:gd name="connsiteY70" fmla="*/ 3845560 h 3850640"/>
                  <a:gd name="connsiteX71" fmla="*/ 4394200 w 4409440"/>
                  <a:gd name="connsiteY71" fmla="*/ 3825240 h 3850640"/>
                  <a:gd name="connsiteX72" fmla="*/ 4409440 w 4409440"/>
                  <a:gd name="connsiteY7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693160 w 4409440"/>
                  <a:gd name="connsiteY38" fmla="*/ 3012440 h 3850640"/>
                  <a:gd name="connsiteX39" fmla="*/ 3814417 w 4409440"/>
                  <a:gd name="connsiteY39" fmla="*/ 3110506 h 3850640"/>
                  <a:gd name="connsiteX40" fmla="*/ 3713480 w 4409440"/>
                  <a:gd name="connsiteY40" fmla="*/ 3042920 h 3850640"/>
                  <a:gd name="connsiteX41" fmla="*/ 3749040 w 4409440"/>
                  <a:gd name="connsiteY41" fmla="*/ 3088640 h 3850640"/>
                  <a:gd name="connsiteX42" fmla="*/ 3754120 w 4409440"/>
                  <a:gd name="connsiteY42" fmla="*/ 3103880 h 3850640"/>
                  <a:gd name="connsiteX43" fmla="*/ 3784600 w 4409440"/>
                  <a:gd name="connsiteY43" fmla="*/ 3149600 h 3850640"/>
                  <a:gd name="connsiteX44" fmla="*/ 3799840 w 4409440"/>
                  <a:gd name="connsiteY44" fmla="*/ 3164840 h 3850640"/>
                  <a:gd name="connsiteX45" fmla="*/ 3845560 w 4409440"/>
                  <a:gd name="connsiteY45" fmla="*/ 3195320 h 3850640"/>
                  <a:gd name="connsiteX46" fmla="*/ 3891280 w 4409440"/>
                  <a:gd name="connsiteY46" fmla="*/ 3205480 h 3850640"/>
                  <a:gd name="connsiteX47" fmla="*/ 3911600 w 4409440"/>
                  <a:gd name="connsiteY47" fmla="*/ 3215640 h 3850640"/>
                  <a:gd name="connsiteX48" fmla="*/ 3952240 w 4409440"/>
                  <a:gd name="connsiteY48" fmla="*/ 3225800 h 3850640"/>
                  <a:gd name="connsiteX49" fmla="*/ 3962400 w 4409440"/>
                  <a:gd name="connsiteY49" fmla="*/ 3241040 h 3850640"/>
                  <a:gd name="connsiteX50" fmla="*/ 3992880 w 4409440"/>
                  <a:gd name="connsiteY50" fmla="*/ 3261360 h 3850640"/>
                  <a:gd name="connsiteX51" fmla="*/ 4023360 w 4409440"/>
                  <a:gd name="connsiteY51" fmla="*/ 3307080 h 3850640"/>
                  <a:gd name="connsiteX52" fmla="*/ 4043680 w 4409440"/>
                  <a:gd name="connsiteY52" fmla="*/ 3368040 h 3850640"/>
                  <a:gd name="connsiteX53" fmla="*/ 4053840 w 4409440"/>
                  <a:gd name="connsiteY53" fmla="*/ 3423920 h 3850640"/>
                  <a:gd name="connsiteX54" fmla="*/ 4058920 w 4409440"/>
                  <a:gd name="connsiteY54" fmla="*/ 3439160 h 3850640"/>
                  <a:gd name="connsiteX55" fmla="*/ 4064000 w 4409440"/>
                  <a:gd name="connsiteY55" fmla="*/ 3469640 h 3850640"/>
                  <a:gd name="connsiteX56" fmla="*/ 4084320 w 4409440"/>
                  <a:gd name="connsiteY56" fmla="*/ 3525520 h 3850640"/>
                  <a:gd name="connsiteX57" fmla="*/ 4089400 w 4409440"/>
                  <a:gd name="connsiteY57" fmla="*/ 3550920 h 3850640"/>
                  <a:gd name="connsiteX58" fmla="*/ 4130040 w 4409440"/>
                  <a:gd name="connsiteY58" fmla="*/ 3611880 h 3850640"/>
                  <a:gd name="connsiteX59" fmla="*/ 4140200 w 4409440"/>
                  <a:gd name="connsiteY59" fmla="*/ 3627120 h 3850640"/>
                  <a:gd name="connsiteX60" fmla="*/ 4155440 w 4409440"/>
                  <a:gd name="connsiteY60" fmla="*/ 3642360 h 3850640"/>
                  <a:gd name="connsiteX61" fmla="*/ 4170680 w 4409440"/>
                  <a:gd name="connsiteY61" fmla="*/ 3667760 h 3850640"/>
                  <a:gd name="connsiteX62" fmla="*/ 4196080 w 4409440"/>
                  <a:gd name="connsiteY62" fmla="*/ 3683000 h 3850640"/>
                  <a:gd name="connsiteX63" fmla="*/ 4206240 w 4409440"/>
                  <a:gd name="connsiteY63" fmla="*/ 3698240 h 3850640"/>
                  <a:gd name="connsiteX64" fmla="*/ 4241800 w 4409440"/>
                  <a:gd name="connsiteY64" fmla="*/ 3738880 h 3850640"/>
                  <a:gd name="connsiteX65" fmla="*/ 4251960 w 4409440"/>
                  <a:gd name="connsiteY65" fmla="*/ 3759200 h 3850640"/>
                  <a:gd name="connsiteX66" fmla="*/ 4267200 w 4409440"/>
                  <a:gd name="connsiteY66" fmla="*/ 3794760 h 3850640"/>
                  <a:gd name="connsiteX67" fmla="*/ 4302760 w 4409440"/>
                  <a:gd name="connsiteY67" fmla="*/ 3815080 h 3850640"/>
                  <a:gd name="connsiteX68" fmla="*/ 4328160 w 4409440"/>
                  <a:gd name="connsiteY68" fmla="*/ 3840480 h 3850640"/>
                  <a:gd name="connsiteX69" fmla="*/ 4358640 w 4409440"/>
                  <a:gd name="connsiteY69" fmla="*/ 3850640 h 3850640"/>
                  <a:gd name="connsiteX70" fmla="*/ 4389120 w 4409440"/>
                  <a:gd name="connsiteY70" fmla="*/ 3845560 h 3850640"/>
                  <a:gd name="connsiteX71" fmla="*/ 4394200 w 4409440"/>
                  <a:gd name="connsiteY71" fmla="*/ 3825240 h 3850640"/>
                  <a:gd name="connsiteX72" fmla="*/ 4409440 w 4409440"/>
                  <a:gd name="connsiteY7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693160 w 4409440"/>
                  <a:gd name="connsiteY38" fmla="*/ 3012440 h 3850640"/>
                  <a:gd name="connsiteX39" fmla="*/ 3814417 w 4409440"/>
                  <a:gd name="connsiteY39" fmla="*/ 3110506 h 3850640"/>
                  <a:gd name="connsiteX40" fmla="*/ 3749040 w 4409440"/>
                  <a:gd name="connsiteY40" fmla="*/ 3088640 h 3850640"/>
                  <a:gd name="connsiteX41" fmla="*/ 3754120 w 4409440"/>
                  <a:gd name="connsiteY41" fmla="*/ 3103880 h 3850640"/>
                  <a:gd name="connsiteX42" fmla="*/ 3784600 w 4409440"/>
                  <a:gd name="connsiteY42" fmla="*/ 3149600 h 3850640"/>
                  <a:gd name="connsiteX43" fmla="*/ 3799840 w 4409440"/>
                  <a:gd name="connsiteY43" fmla="*/ 3164840 h 3850640"/>
                  <a:gd name="connsiteX44" fmla="*/ 3845560 w 4409440"/>
                  <a:gd name="connsiteY44" fmla="*/ 3195320 h 3850640"/>
                  <a:gd name="connsiteX45" fmla="*/ 3891280 w 4409440"/>
                  <a:gd name="connsiteY45" fmla="*/ 3205480 h 3850640"/>
                  <a:gd name="connsiteX46" fmla="*/ 3911600 w 4409440"/>
                  <a:gd name="connsiteY46" fmla="*/ 3215640 h 3850640"/>
                  <a:gd name="connsiteX47" fmla="*/ 3952240 w 4409440"/>
                  <a:gd name="connsiteY47" fmla="*/ 3225800 h 3850640"/>
                  <a:gd name="connsiteX48" fmla="*/ 3962400 w 4409440"/>
                  <a:gd name="connsiteY48" fmla="*/ 3241040 h 3850640"/>
                  <a:gd name="connsiteX49" fmla="*/ 3992880 w 4409440"/>
                  <a:gd name="connsiteY49" fmla="*/ 3261360 h 3850640"/>
                  <a:gd name="connsiteX50" fmla="*/ 4023360 w 4409440"/>
                  <a:gd name="connsiteY50" fmla="*/ 3307080 h 3850640"/>
                  <a:gd name="connsiteX51" fmla="*/ 4043680 w 4409440"/>
                  <a:gd name="connsiteY51" fmla="*/ 3368040 h 3850640"/>
                  <a:gd name="connsiteX52" fmla="*/ 4053840 w 4409440"/>
                  <a:gd name="connsiteY52" fmla="*/ 3423920 h 3850640"/>
                  <a:gd name="connsiteX53" fmla="*/ 4058920 w 4409440"/>
                  <a:gd name="connsiteY53" fmla="*/ 3439160 h 3850640"/>
                  <a:gd name="connsiteX54" fmla="*/ 4064000 w 4409440"/>
                  <a:gd name="connsiteY54" fmla="*/ 3469640 h 3850640"/>
                  <a:gd name="connsiteX55" fmla="*/ 4084320 w 4409440"/>
                  <a:gd name="connsiteY55" fmla="*/ 3525520 h 3850640"/>
                  <a:gd name="connsiteX56" fmla="*/ 4089400 w 4409440"/>
                  <a:gd name="connsiteY56" fmla="*/ 3550920 h 3850640"/>
                  <a:gd name="connsiteX57" fmla="*/ 4130040 w 4409440"/>
                  <a:gd name="connsiteY57" fmla="*/ 3611880 h 3850640"/>
                  <a:gd name="connsiteX58" fmla="*/ 4140200 w 4409440"/>
                  <a:gd name="connsiteY58" fmla="*/ 3627120 h 3850640"/>
                  <a:gd name="connsiteX59" fmla="*/ 4155440 w 4409440"/>
                  <a:gd name="connsiteY59" fmla="*/ 3642360 h 3850640"/>
                  <a:gd name="connsiteX60" fmla="*/ 4170680 w 4409440"/>
                  <a:gd name="connsiteY60" fmla="*/ 3667760 h 3850640"/>
                  <a:gd name="connsiteX61" fmla="*/ 4196080 w 4409440"/>
                  <a:gd name="connsiteY61" fmla="*/ 3683000 h 3850640"/>
                  <a:gd name="connsiteX62" fmla="*/ 4206240 w 4409440"/>
                  <a:gd name="connsiteY62" fmla="*/ 3698240 h 3850640"/>
                  <a:gd name="connsiteX63" fmla="*/ 4241800 w 4409440"/>
                  <a:gd name="connsiteY63" fmla="*/ 3738880 h 3850640"/>
                  <a:gd name="connsiteX64" fmla="*/ 4251960 w 4409440"/>
                  <a:gd name="connsiteY64" fmla="*/ 3759200 h 3850640"/>
                  <a:gd name="connsiteX65" fmla="*/ 4267200 w 4409440"/>
                  <a:gd name="connsiteY65" fmla="*/ 3794760 h 3850640"/>
                  <a:gd name="connsiteX66" fmla="*/ 4302760 w 4409440"/>
                  <a:gd name="connsiteY66" fmla="*/ 3815080 h 3850640"/>
                  <a:gd name="connsiteX67" fmla="*/ 4328160 w 4409440"/>
                  <a:gd name="connsiteY67" fmla="*/ 3840480 h 3850640"/>
                  <a:gd name="connsiteX68" fmla="*/ 4358640 w 4409440"/>
                  <a:gd name="connsiteY68" fmla="*/ 3850640 h 3850640"/>
                  <a:gd name="connsiteX69" fmla="*/ 4389120 w 4409440"/>
                  <a:gd name="connsiteY69" fmla="*/ 3845560 h 3850640"/>
                  <a:gd name="connsiteX70" fmla="*/ 4394200 w 4409440"/>
                  <a:gd name="connsiteY70" fmla="*/ 3825240 h 3850640"/>
                  <a:gd name="connsiteX71" fmla="*/ 4409440 w 4409440"/>
                  <a:gd name="connsiteY7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90068 w 4409440"/>
                  <a:gd name="connsiteY37" fmla="*/ 2915037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49040 w 4409440"/>
                  <a:gd name="connsiteY40" fmla="*/ 3088640 h 3850640"/>
                  <a:gd name="connsiteX41" fmla="*/ 3754120 w 4409440"/>
                  <a:gd name="connsiteY41" fmla="*/ 3103880 h 3850640"/>
                  <a:gd name="connsiteX42" fmla="*/ 3784600 w 4409440"/>
                  <a:gd name="connsiteY42" fmla="*/ 3149600 h 3850640"/>
                  <a:gd name="connsiteX43" fmla="*/ 3799840 w 4409440"/>
                  <a:gd name="connsiteY43" fmla="*/ 3164840 h 3850640"/>
                  <a:gd name="connsiteX44" fmla="*/ 3845560 w 4409440"/>
                  <a:gd name="connsiteY44" fmla="*/ 3195320 h 3850640"/>
                  <a:gd name="connsiteX45" fmla="*/ 3891280 w 4409440"/>
                  <a:gd name="connsiteY45" fmla="*/ 3205480 h 3850640"/>
                  <a:gd name="connsiteX46" fmla="*/ 3911600 w 4409440"/>
                  <a:gd name="connsiteY46" fmla="*/ 3215640 h 3850640"/>
                  <a:gd name="connsiteX47" fmla="*/ 3952240 w 4409440"/>
                  <a:gd name="connsiteY47" fmla="*/ 3225800 h 3850640"/>
                  <a:gd name="connsiteX48" fmla="*/ 3962400 w 4409440"/>
                  <a:gd name="connsiteY48" fmla="*/ 3241040 h 3850640"/>
                  <a:gd name="connsiteX49" fmla="*/ 3992880 w 4409440"/>
                  <a:gd name="connsiteY49" fmla="*/ 3261360 h 3850640"/>
                  <a:gd name="connsiteX50" fmla="*/ 4023360 w 4409440"/>
                  <a:gd name="connsiteY50" fmla="*/ 3307080 h 3850640"/>
                  <a:gd name="connsiteX51" fmla="*/ 4043680 w 4409440"/>
                  <a:gd name="connsiteY51" fmla="*/ 3368040 h 3850640"/>
                  <a:gd name="connsiteX52" fmla="*/ 4053840 w 4409440"/>
                  <a:gd name="connsiteY52" fmla="*/ 3423920 h 3850640"/>
                  <a:gd name="connsiteX53" fmla="*/ 4058920 w 4409440"/>
                  <a:gd name="connsiteY53" fmla="*/ 3439160 h 3850640"/>
                  <a:gd name="connsiteX54" fmla="*/ 4064000 w 4409440"/>
                  <a:gd name="connsiteY54" fmla="*/ 3469640 h 3850640"/>
                  <a:gd name="connsiteX55" fmla="*/ 4084320 w 4409440"/>
                  <a:gd name="connsiteY55" fmla="*/ 3525520 h 3850640"/>
                  <a:gd name="connsiteX56" fmla="*/ 4089400 w 4409440"/>
                  <a:gd name="connsiteY56" fmla="*/ 3550920 h 3850640"/>
                  <a:gd name="connsiteX57" fmla="*/ 4130040 w 4409440"/>
                  <a:gd name="connsiteY57" fmla="*/ 3611880 h 3850640"/>
                  <a:gd name="connsiteX58" fmla="*/ 4140200 w 4409440"/>
                  <a:gd name="connsiteY58" fmla="*/ 3627120 h 3850640"/>
                  <a:gd name="connsiteX59" fmla="*/ 4155440 w 4409440"/>
                  <a:gd name="connsiteY59" fmla="*/ 3642360 h 3850640"/>
                  <a:gd name="connsiteX60" fmla="*/ 4170680 w 4409440"/>
                  <a:gd name="connsiteY60" fmla="*/ 3667760 h 3850640"/>
                  <a:gd name="connsiteX61" fmla="*/ 4196080 w 4409440"/>
                  <a:gd name="connsiteY61" fmla="*/ 3683000 h 3850640"/>
                  <a:gd name="connsiteX62" fmla="*/ 4206240 w 4409440"/>
                  <a:gd name="connsiteY62" fmla="*/ 3698240 h 3850640"/>
                  <a:gd name="connsiteX63" fmla="*/ 4241800 w 4409440"/>
                  <a:gd name="connsiteY63" fmla="*/ 3738880 h 3850640"/>
                  <a:gd name="connsiteX64" fmla="*/ 4251960 w 4409440"/>
                  <a:gd name="connsiteY64" fmla="*/ 3759200 h 3850640"/>
                  <a:gd name="connsiteX65" fmla="*/ 4267200 w 4409440"/>
                  <a:gd name="connsiteY65" fmla="*/ 3794760 h 3850640"/>
                  <a:gd name="connsiteX66" fmla="*/ 4302760 w 4409440"/>
                  <a:gd name="connsiteY66" fmla="*/ 3815080 h 3850640"/>
                  <a:gd name="connsiteX67" fmla="*/ 4328160 w 4409440"/>
                  <a:gd name="connsiteY67" fmla="*/ 3840480 h 3850640"/>
                  <a:gd name="connsiteX68" fmla="*/ 4358640 w 4409440"/>
                  <a:gd name="connsiteY68" fmla="*/ 3850640 h 3850640"/>
                  <a:gd name="connsiteX69" fmla="*/ 4389120 w 4409440"/>
                  <a:gd name="connsiteY69" fmla="*/ 3845560 h 3850640"/>
                  <a:gd name="connsiteX70" fmla="*/ 4394200 w 4409440"/>
                  <a:gd name="connsiteY70" fmla="*/ 3825240 h 3850640"/>
                  <a:gd name="connsiteX71" fmla="*/ 4409440 w 4409440"/>
                  <a:gd name="connsiteY7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49040 w 4409440"/>
                  <a:gd name="connsiteY40" fmla="*/ 3088640 h 3850640"/>
                  <a:gd name="connsiteX41" fmla="*/ 3754120 w 4409440"/>
                  <a:gd name="connsiteY41" fmla="*/ 3103880 h 3850640"/>
                  <a:gd name="connsiteX42" fmla="*/ 3784600 w 4409440"/>
                  <a:gd name="connsiteY42" fmla="*/ 3149600 h 3850640"/>
                  <a:gd name="connsiteX43" fmla="*/ 3799840 w 4409440"/>
                  <a:gd name="connsiteY43" fmla="*/ 3164840 h 3850640"/>
                  <a:gd name="connsiteX44" fmla="*/ 3845560 w 4409440"/>
                  <a:gd name="connsiteY44" fmla="*/ 3195320 h 3850640"/>
                  <a:gd name="connsiteX45" fmla="*/ 3891280 w 4409440"/>
                  <a:gd name="connsiteY45" fmla="*/ 3205480 h 3850640"/>
                  <a:gd name="connsiteX46" fmla="*/ 3911600 w 4409440"/>
                  <a:gd name="connsiteY46" fmla="*/ 3215640 h 3850640"/>
                  <a:gd name="connsiteX47" fmla="*/ 3952240 w 4409440"/>
                  <a:gd name="connsiteY47" fmla="*/ 3225800 h 3850640"/>
                  <a:gd name="connsiteX48" fmla="*/ 3962400 w 4409440"/>
                  <a:gd name="connsiteY48" fmla="*/ 3241040 h 3850640"/>
                  <a:gd name="connsiteX49" fmla="*/ 3992880 w 4409440"/>
                  <a:gd name="connsiteY49" fmla="*/ 3261360 h 3850640"/>
                  <a:gd name="connsiteX50" fmla="*/ 4023360 w 4409440"/>
                  <a:gd name="connsiteY50" fmla="*/ 3307080 h 3850640"/>
                  <a:gd name="connsiteX51" fmla="*/ 4043680 w 4409440"/>
                  <a:gd name="connsiteY51" fmla="*/ 3368040 h 3850640"/>
                  <a:gd name="connsiteX52" fmla="*/ 4053840 w 4409440"/>
                  <a:gd name="connsiteY52" fmla="*/ 3423920 h 3850640"/>
                  <a:gd name="connsiteX53" fmla="*/ 4058920 w 4409440"/>
                  <a:gd name="connsiteY53" fmla="*/ 3439160 h 3850640"/>
                  <a:gd name="connsiteX54" fmla="*/ 4064000 w 4409440"/>
                  <a:gd name="connsiteY54" fmla="*/ 3469640 h 3850640"/>
                  <a:gd name="connsiteX55" fmla="*/ 4084320 w 4409440"/>
                  <a:gd name="connsiteY55" fmla="*/ 3525520 h 3850640"/>
                  <a:gd name="connsiteX56" fmla="*/ 4089400 w 4409440"/>
                  <a:gd name="connsiteY56" fmla="*/ 3550920 h 3850640"/>
                  <a:gd name="connsiteX57" fmla="*/ 4130040 w 4409440"/>
                  <a:gd name="connsiteY57" fmla="*/ 3611880 h 3850640"/>
                  <a:gd name="connsiteX58" fmla="*/ 4140200 w 4409440"/>
                  <a:gd name="connsiteY58" fmla="*/ 3627120 h 3850640"/>
                  <a:gd name="connsiteX59" fmla="*/ 4155440 w 4409440"/>
                  <a:gd name="connsiteY59" fmla="*/ 3642360 h 3850640"/>
                  <a:gd name="connsiteX60" fmla="*/ 4170680 w 4409440"/>
                  <a:gd name="connsiteY60" fmla="*/ 3667760 h 3850640"/>
                  <a:gd name="connsiteX61" fmla="*/ 4196080 w 4409440"/>
                  <a:gd name="connsiteY61" fmla="*/ 3683000 h 3850640"/>
                  <a:gd name="connsiteX62" fmla="*/ 4206240 w 4409440"/>
                  <a:gd name="connsiteY62" fmla="*/ 3698240 h 3850640"/>
                  <a:gd name="connsiteX63" fmla="*/ 4241800 w 4409440"/>
                  <a:gd name="connsiteY63" fmla="*/ 3738880 h 3850640"/>
                  <a:gd name="connsiteX64" fmla="*/ 4251960 w 4409440"/>
                  <a:gd name="connsiteY64" fmla="*/ 3759200 h 3850640"/>
                  <a:gd name="connsiteX65" fmla="*/ 4267200 w 4409440"/>
                  <a:gd name="connsiteY65" fmla="*/ 3794760 h 3850640"/>
                  <a:gd name="connsiteX66" fmla="*/ 4302760 w 4409440"/>
                  <a:gd name="connsiteY66" fmla="*/ 3815080 h 3850640"/>
                  <a:gd name="connsiteX67" fmla="*/ 4328160 w 4409440"/>
                  <a:gd name="connsiteY67" fmla="*/ 3840480 h 3850640"/>
                  <a:gd name="connsiteX68" fmla="*/ 4358640 w 4409440"/>
                  <a:gd name="connsiteY68" fmla="*/ 3850640 h 3850640"/>
                  <a:gd name="connsiteX69" fmla="*/ 4389120 w 4409440"/>
                  <a:gd name="connsiteY69" fmla="*/ 3845560 h 3850640"/>
                  <a:gd name="connsiteX70" fmla="*/ 4394200 w 4409440"/>
                  <a:gd name="connsiteY70" fmla="*/ 3825240 h 3850640"/>
                  <a:gd name="connsiteX71" fmla="*/ 4409440 w 4409440"/>
                  <a:gd name="connsiteY7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49040 w 4409440"/>
                  <a:gd name="connsiteY40" fmla="*/ 3088640 h 3850640"/>
                  <a:gd name="connsiteX41" fmla="*/ 3754120 w 4409440"/>
                  <a:gd name="connsiteY41" fmla="*/ 3103880 h 3850640"/>
                  <a:gd name="connsiteX42" fmla="*/ 3784600 w 4409440"/>
                  <a:gd name="connsiteY42" fmla="*/ 3149600 h 3850640"/>
                  <a:gd name="connsiteX43" fmla="*/ 3799840 w 4409440"/>
                  <a:gd name="connsiteY43" fmla="*/ 3164840 h 3850640"/>
                  <a:gd name="connsiteX44" fmla="*/ 3845560 w 4409440"/>
                  <a:gd name="connsiteY44" fmla="*/ 3195320 h 3850640"/>
                  <a:gd name="connsiteX45" fmla="*/ 3891280 w 4409440"/>
                  <a:gd name="connsiteY45" fmla="*/ 3205480 h 3850640"/>
                  <a:gd name="connsiteX46" fmla="*/ 3911600 w 4409440"/>
                  <a:gd name="connsiteY46" fmla="*/ 3215640 h 3850640"/>
                  <a:gd name="connsiteX47" fmla="*/ 3952240 w 4409440"/>
                  <a:gd name="connsiteY47" fmla="*/ 3225800 h 3850640"/>
                  <a:gd name="connsiteX48" fmla="*/ 3962400 w 4409440"/>
                  <a:gd name="connsiteY48" fmla="*/ 3241040 h 3850640"/>
                  <a:gd name="connsiteX49" fmla="*/ 3992880 w 4409440"/>
                  <a:gd name="connsiteY49" fmla="*/ 3261360 h 3850640"/>
                  <a:gd name="connsiteX50" fmla="*/ 4023360 w 4409440"/>
                  <a:gd name="connsiteY50" fmla="*/ 3307080 h 3850640"/>
                  <a:gd name="connsiteX51" fmla="*/ 4043680 w 4409440"/>
                  <a:gd name="connsiteY51" fmla="*/ 3368040 h 3850640"/>
                  <a:gd name="connsiteX52" fmla="*/ 4053840 w 4409440"/>
                  <a:gd name="connsiteY52" fmla="*/ 3423920 h 3850640"/>
                  <a:gd name="connsiteX53" fmla="*/ 4058920 w 4409440"/>
                  <a:gd name="connsiteY53" fmla="*/ 3439160 h 3850640"/>
                  <a:gd name="connsiteX54" fmla="*/ 4064000 w 4409440"/>
                  <a:gd name="connsiteY54" fmla="*/ 3469640 h 3850640"/>
                  <a:gd name="connsiteX55" fmla="*/ 4084320 w 4409440"/>
                  <a:gd name="connsiteY55" fmla="*/ 3525520 h 3850640"/>
                  <a:gd name="connsiteX56" fmla="*/ 4089400 w 4409440"/>
                  <a:gd name="connsiteY56" fmla="*/ 3550920 h 3850640"/>
                  <a:gd name="connsiteX57" fmla="*/ 4130040 w 4409440"/>
                  <a:gd name="connsiteY57" fmla="*/ 3611880 h 3850640"/>
                  <a:gd name="connsiteX58" fmla="*/ 4140200 w 4409440"/>
                  <a:gd name="connsiteY58" fmla="*/ 3627120 h 3850640"/>
                  <a:gd name="connsiteX59" fmla="*/ 4155440 w 4409440"/>
                  <a:gd name="connsiteY59" fmla="*/ 3642360 h 3850640"/>
                  <a:gd name="connsiteX60" fmla="*/ 4170680 w 4409440"/>
                  <a:gd name="connsiteY60" fmla="*/ 3667760 h 3850640"/>
                  <a:gd name="connsiteX61" fmla="*/ 4196080 w 4409440"/>
                  <a:gd name="connsiteY61" fmla="*/ 3683000 h 3850640"/>
                  <a:gd name="connsiteX62" fmla="*/ 4206240 w 4409440"/>
                  <a:gd name="connsiteY62" fmla="*/ 3698240 h 3850640"/>
                  <a:gd name="connsiteX63" fmla="*/ 4241800 w 4409440"/>
                  <a:gd name="connsiteY63" fmla="*/ 3738880 h 3850640"/>
                  <a:gd name="connsiteX64" fmla="*/ 4251960 w 4409440"/>
                  <a:gd name="connsiteY64" fmla="*/ 3759200 h 3850640"/>
                  <a:gd name="connsiteX65" fmla="*/ 4267200 w 4409440"/>
                  <a:gd name="connsiteY65" fmla="*/ 3794760 h 3850640"/>
                  <a:gd name="connsiteX66" fmla="*/ 4302760 w 4409440"/>
                  <a:gd name="connsiteY66" fmla="*/ 3815080 h 3850640"/>
                  <a:gd name="connsiteX67" fmla="*/ 4328160 w 4409440"/>
                  <a:gd name="connsiteY67" fmla="*/ 3840480 h 3850640"/>
                  <a:gd name="connsiteX68" fmla="*/ 4358640 w 4409440"/>
                  <a:gd name="connsiteY68" fmla="*/ 3850640 h 3850640"/>
                  <a:gd name="connsiteX69" fmla="*/ 4389120 w 4409440"/>
                  <a:gd name="connsiteY69" fmla="*/ 3845560 h 3850640"/>
                  <a:gd name="connsiteX70" fmla="*/ 4394200 w 4409440"/>
                  <a:gd name="connsiteY70" fmla="*/ 3825240 h 3850640"/>
                  <a:gd name="connsiteX71" fmla="*/ 4409440 w 4409440"/>
                  <a:gd name="connsiteY7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49040 w 4409440"/>
                  <a:gd name="connsiteY40" fmla="*/ 3088640 h 3850640"/>
                  <a:gd name="connsiteX41" fmla="*/ 3784600 w 4409440"/>
                  <a:gd name="connsiteY41" fmla="*/ 3149600 h 3850640"/>
                  <a:gd name="connsiteX42" fmla="*/ 3799840 w 4409440"/>
                  <a:gd name="connsiteY42" fmla="*/ 3164840 h 3850640"/>
                  <a:gd name="connsiteX43" fmla="*/ 3845560 w 4409440"/>
                  <a:gd name="connsiteY43" fmla="*/ 3195320 h 3850640"/>
                  <a:gd name="connsiteX44" fmla="*/ 3891280 w 4409440"/>
                  <a:gd name="connsiteY44" fmla="*/ 3205480 h 3850640"/>
                  <a:gd name="connsiteX45" fmla="*/ 3911600 w 4409440"/>
                  <a:gd name="connsiteY45" fmla="*/ 3215640 h 3850640"/>
                  <a:gd name="connsiteX46" fmla="*/ 3952240 w 4409440"/>
                  <a:gd name="connsiteY46" fmla="*/ 3225800 h 3850640"/>
                  <a:gd name="connsiteX47" fmla="*/ 3962400 w 4409440"/>
                  <a:gd name="connsiteY47" fmla="*/ 3241040 h 3850640"/>
                  <a:gd name="connsiteX48" fmla="*/ 3992880 w 4409440"/>
                  <a:gd name="connsiteY48" fmla="*/ 3261360 h 3850640"/>
                  <a:gd name="connsiteX49" fmla="*/ 4023360 w 4409440"/>
                  <a:gd name="connsiteY49" fmla="*/ 3307080 h 3850640"/>
                  <a:gd name="connsiteX50" fmla="*/ 4043680 w 4409440"/>
                  <a:gd name="connsiteY50" fmla="*/ 3368040 h 3850640"/>
                  <a:gd name="connsiteX51" fmla="*/ 4053840 w 4409440"/>
                  <a:gd name="connsiteY51" fmla="*/ 3423920 h 3850640"/>
                  <a:gd name="connsiteX52" fmla="*/ 4058920 w 4409440"/>
                  <a:gd name="connsiteY52" fmla="*/ 3439160 h 3850640"/>
                  <a:gd name="connsiteX53" fmla="*/ 4064000 w 4409440"/>
                  <a:gd name="connsiteY53" fmla="*/ 3469640 h 3850640"/>
                  <a:gd name="connsiteX54" fmla="*/ 4084320 w 4409440"/>
                  <a:gd name="connsiteY54" fmla="*/ 3525520 h 3850640"/>
                  <a:gd name="connsiteX55" fmla="*/ 4089400 w 4409440"/>
                  <a:gd name="connsiteY55" fmla="*/ 3550920 h 3850640"/>
                  <a:gd name="connsiteX56" fmla="*/ 4130040 w 4409440"/>
                  <a:gd name="connsiteY56" fmla="*/ 3611880 h 3850640"/>
                  <a:gd name="connsiteX57" fmla="*/ 4140200 w 4409440"/>
                  <a:gd name="connsiteY57" fmla="*/ 3627120 h 3850640"/>
                  <a:gd name="connsiteX58" fmla="*/ 4155440 w 4409440"/>
                  <a:gd name="connsiteY58" fmla="*/ 3642360 h 3850640"/>
                  <a:gd name="connsiteX59" fmla="*/ 4170680 w 4409440"/>
                  <a:gd name="connsiteY59" fmla="*/ 3667760 h 3850640"/>
                  <a:gd name="connsiteX60" fmla="*/ 4196080 w 4409440"/>
                  <a:gd name="connsiteY60" fmla="*/ 3683000 h 3850640"/>
                  <a:gd name="connsiteX61" fmla="*/ 4206240 w 4409440"/>
                  <a:gd name="connsiteY61" fmla="*/ 3698240 h 3850640"/>
                  <a:gd name="connsiteX62" fmla="*/ 4241800 w 4409440"/>
                  <a:gd name="connsiteY62" fmla="*/ 3738880 h 3850640"/>
                  <a:gd name="connsiteX63" fmla="*/ 4251960 w 4409440"/>
                  <a:gd name="connsiteY63" fmla="*/ 3759200 h 3850640"/>
                  <a:gd name="connsiteX64" fmla="*/ 4267200 w 4409440"/>
                  <a:gd name="connsiteY64" fmla="*/ 3794760 h 3850640"/>
                  <a:gd name="connsiteX65" fmla="*/ 4302760 w 4409440"/>
                  <a:gd name="connsiteY65" fmla="*/ 3815080 h 3850640"/>
                  <a:gd name="connsiteX66" fmla="*/ 4328160 w 4409440"/>
                  <a:gd name="connsiteY66" fmla="*/ 3840480 h 3850640"/>
                  <a:gd name="connsiteX67" fmla="*/ 4358640 w 4409440"/>
                  <a:gd name="connsiteY67" fmla="*/ 3850640 h 3850640"/>
                  <a:gd name="connsiteX68" fmla="*/ 4389120 w 4409440"/>
                  <a:gd name="connsiteY68" fmla="*/ 3845560 h 3850640"/>
                  <a:gd name="connsiteX69" fmla="*/ 4394200 w 4409440"/>
                  <a:gd name="connsiteY69" fmla="*/ 3825240 h 3850640"/>
                  <a:gd name="connsiteX70" fmla="*/ 4409440 w 4409440"/>
                  <a:gd name="connsiteY7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84600 w 4409440"/>
                  <a:gd name="connsiteY40" fmla="*/ 3149600 h 3850640"/>
                  <a:gd name="connsiteX41" fmla="*/ 3799840 w 4409440"/>
                  <a:gd name="connsiteY41" fmla="*/ 3164840 h 3850640"/>
                  <a:gd name="connsiteX42" fmla="*/ 3845560 w 4409440"/>
                  <a:gd name="connsiteY42" fmla="*/ 3195320 h 3850640"/>
                  <a:gd name="connsiteX43" fmla="*/ 3891280 w 4409440"/>
                  <a:gd name="connsiteY43" fmla="*/ 3205480 h 3850640"/>
                  <a:gd name="connsiteX44" fmla="*/ 3911600 w 4409440"/>
                  <a:gd name="connsiteY44" fmla="*/ 3215640 h 3850640"/>
                  <a:gd name="connsiteX45" fmla="*/ 3952240 w 4409440"/>
                  <a:gd name="connsiteY45" fmla="*/ 3225800 h 3850640"/>
                  <a:gd name="connsiteX46" fmla="*/ 3962400 w 4409440"/>
                  <a:gd name="connsiteY46" fmla="*/ 3241040 h 3850640"/>
                  <a:gd name="connsiteX47" fmla="*/ 3992880 w 4409440"/>
                  <a:gd name="connsiteY47" fmla="*/ 3261360 h 3850640"/>
                  <a:gd name="connsiteX48" fmla="*/ 4023360 w 4409440"/>
                  <a:gd name="connsiteY48" fmla="*/ 3307080 h 3850640"/>
                  <a:gd name="connsiteX49" fmla="*/ 4043680 w 4409440"/>
                  <a:gd name="connsiteY49" fmla="*/ 3368040 h 3850640"/>
                  <a:gd name="connsiteX50" fmla="*/ 4053840 w 4409440"/>
                  <a:gd name="connsiteY50" fmla="*/ 3423920 h 3850640"/>
                  <a:gd name="connsiteX51" fmla="*/ 4058920 w 4409440"/>
                  <a:gd name="connsiteY51" fmla="*/ 3439160 h 3850640"/>
                  <a:gd name="connsiteX52" fmla="*/ 4064000 w 4409440"/>
                  <a:gd name="connsiteY52" fmla="*/ 3469640 h 3850640"/>
                  <a:gd name="connsiteX53" fmla="*/ 4084320 w 4409440"/>
                  <a:gd name="connsiteY53" fmla="*/ 3525520 h 3850640"/>
                  <a:gd name="connsiteX54" fmla="*/ 4089400 w 4409440"/>
                  <a:gd name="connsiteY54" fmla="*/ 3550920 h 3850640"/>
                  <a:gd name="connsiteX55" fmla="*/ 4130040 w 4409440"/>
                  <a:gd name="connsiteY55" fmla="*/ 3611880 h 3850640"/>
                  <a:gd name="connsiteX56" fmla="*/ 4140200 w 4409440"/>
                  <a:gd name="connsiteY56" fmla="*/ 3627120 h 3850640"/>
                  <a:gd name="connsiteX57" fmla="*/ 4155440 w 4409440"/>
                  <a:gd name="connsiteY57" fmla="*/ 3642360 h 3850640"/>
                  <a:gd name="connsiteX58" fmla="*/ 4170680 w 4409440"/>
                  <a:gd name="connsiteY58" fmla="*/ 3667760 h 3850640"/>
                  <a:gd name="connsiteX59" fmla="*/ 4196080 w 4409440"/>
                  <a:gd name="connsiteY59" fmla="*/ 3683000 h 3850640"/>
                  <a:gd name="connsiteX60" fmla="*/ 4206240 w 4409440"/>
                  <a:gd name="connsiteY60" fmla="*/ 3698240 h 3850640"/>
                  <a:gd name="connsiteX61" fmla="*/ 4241800 w 4409440"/>
                  <a:gd name="connsiteY61" fmla="*/ 3738880 h 3850640"/>
                  <a:gd name="connsiteX62" fmla="*/ 4251960 w 4409440"/>
                  <a:gd name="connsiteY62" fmla="*/ 3759200 h 3850640"/>
                  <a:gd name="connsiteX63" fmla="*/ 4267200 w 4409440"/>
                  <a:gd name="connsiteY63" fmla="*/ 3794760 h 3850640"/>
                  <a:gd name="connsiteX64" fmla="*/ 4302760 w 4409440"/>
                  <a:gd name="connsiteY64" fmla="*/ 3815080 h 3850640"/>
                  <a:gd name="connsiteX65" fmla="*/ 4328160 w 4409440"/>
                  <a:gd name="connsiteY65" fmla="*/ 3840480 h 3850640"/>
                  <a:gd name="connsiteX66" fmla="*/ 4358640 w 4409440"/>
                  <a:gd name="connsiteY66" fmla="*/ 3850640 h 3850640"/>
                  <a:gd name="connsiteX67" fmla="*/ 4389120 w 4409440"/>
                  <a:gd name="connsiteY67" fmla="*/ 3845560 h 3850640"/>
                  <a:gd name="connsiteX68" fmla="*/ 4394200 w 4409440"/>
                  <a:gd name="connsiteY68" fmla="*/ 3825240 h 3850640"/>
                  <a:gd name="connsiteX69" fmla="*/ 4409440 w 4409440"/>
                  <a:gd name="connsiteY6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784600 w 4409440"/>
                  <a:gd name="connsiteY40" fmla="*/ 3149600 h 3850640"/>
                  <a:gd name="connsiteX41" fmla="*/ 3958866 w 4409440"/>
                  <a:gd name="connsiteY41" fmla="*/ 3204597 h 3850640"/>
                  <a:gd name="connsiteX42" fmla="*/ 3845560 w 4409440"/>
                  <a:gd name="connsiteY42" fmla="*/ 3195320 h 3850640"/>
                  <a:gd name="connsiteX43" fmla="*/ 3891280 w 4409440"/>
                  <a:gd name="connsiteY43" fmla="*/ 3205480 h 3850640"/>
                  <a:gd name="connsiteX44" fmla="*/ 3911600 w 4409440"/>
                  <a:gd name="connsiteY44" fmla="*/ 3215640 h 3850640"/>
                  <a:gd name="connsiteX45" fmla="*/ 3952240 w 4409440"/>
                  <a:gd name="connsiteY45" fmla="*/ 3225800 h 3850640"/>
                  <a:gd name="connsiteX46" fmla="*/ 3962400 w 4409440"/>
                  <a:gd name="connsiteY46" fmla="*/ 3241040 h 3850640"/>
                  <a:gd name="connsiteX47" fmla="*/ 3992880 w 4409440"/>
                  <a:gd name="connsiteY47" fmla="*/ 3261360 h 3850640"/>
                  <a:gd name="connsiteX48" fmla="*/ 4023360 w 4409440"/>
                  <a:gd name="connsiteY48" fmla="*/ 3307080 h 3850640"/>
                  <a:gd name="connsiteX49" fmla="*/ 4043680 w 4409440"/>
                  <a:gd name="connsiteY49" fmla="*/ 3368040 h 3850640"/>
                  <a:gd name="connsiteX50" fmla="*/ 4053840 w 4409440"/>
                  <a:gd name="connsiteY50" fmla="*/ 3423920 h 3850640"/>
                  <a:gd name="connsiteX51" fmla="*/ 4058920 w 4409440"/>
                  <a:gd name="connsiteY51" fmla="*/ 3439160 h 3850640"/>
                  <a:gd name="connsiteX52" fmla="*/ 4064000 w 4409440"/>
                  <a:gd name="connsiteY52" fmla="*/ 3469640 h 3850640"/>
                  <a:gd name="connsiteX53" fmla="*/ 4084320 w 4409440"/>
                  <a:gd name="connsiteY53" fmla="*/ 3525520 h 3850640"/>
                  <a:gd name="connsiteX54" fmla="*/ 4089400 w 4409440"/>
                  <a:gd name="connsiteY54" fmla="*/ 3550920 h 3850640"/>
                  <a:gd name="connsiteX55" fmla="*/ 4130040 w 4409440"/>
                  <a:gd name="connsiteY55" fmla="*/ 3611880 h 3850640"/>
                  <a:gd name="connsiteX56" fmla="*/ 4140200 w 4409440"/>
                  <a:gd name="connsiteY56" fmla="*/ 3627120 h 3850640"/>
                  <a:gd name="connsiteX57" fmla="*/ 4155440 w 4409440"/>
                  <a:gd name="connsiteY57" fmla="*/ 3642360 h 3850640"/>
                  <a:gd name="connsiteX58" fmla="*/ 4170680 w 4409440"/>
                  <a:gd name="connsiteY58" fmla="*/ 3667760 h 3850640"/>
                  <a:gd name="connsiteX59" fmla="*/ 4196080 w 4409440"/>
                  <a:gd name="connsiteY59" fmla="*/ 3683000 h 3850640"/>
                  <a:gd name="connsiteX60" fmla="*/ 4206240 w 4409440"/>
                  <a:gd name="connsiteY60" fmla="*/ 3698240 h 3850640"/>
                  <a:gd name="connsiteX61" fmla="*/ 4241800 w 4409440"/>
                  <a:gd name="connsiteY61" fmla="*/ 3738880 h 3850640"/>
                  <a:gd name="connsiteX62" fmla="*/ 4251960 w 4409440"/>
                  <a:gd name="connsiteY62" fmla="*/ 3759200 h 3850640"/>
                  <a:gd name="connsiteX63" fmla="*/ 4267200 w 4409440"/>
                  <a:gd name="connsiteY63" fmla="*/ 3794760 h 3850640"/>
                  <a:gd name="connsiteX64" fmla="*/ 4302760 w 4409440"/>
                  <a:gd name="connsiteY64" fmla="*/ 3815080 h 3850640"/>
                  <a:gd name="connsiteX65" fmla="*/ 4328160 w 4409440"/>
                  <a:gd name="connsiteY65" fmla="*/ 3840480 h 3850640"/>
                  <a:gd name="connsiteX66" fmla="*/ 4358640 w 4409440"/>
                  <a:gd name="connsiteY66" fmla="*/ 3850640 h 3850640"/>
                  <a:gd name="connsiteX67" fmla="*/ 4389120 w 4409440"/>
                  <a:gd name="connsiteY67" fmla="*/ 3845560 h 3850640"/>
                  <a:gd name="connsiteX68" fmla="*/ 4394200 w 4409440"/>
                  <a:gd name="connsiteY68" fmla="*/ 3825240 h 3850640"/>
                  <a:gd name="connsiteX69" fmla="*/ 4409440 w 4409440"/>
                  <a:gd name="connsiteY6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845560 w 4409440"/>
                  <a:gd name="connsiteY41" fmla="*/ 3195320 h 3850640"/>
                  <a:gd name="connsiteX42" fmla="*/ 3891280 w 4409440"/>
                  <a:gd name="connsiteY42" fmla="*/ 3205480 h 3850640"/>
                  <a:gd name="connsiteX43" fmla="*/ 3911600 w 4409440"/>
                  <a:gd name="connsiteY43" fmla="*/ 3215640 h 3850640"/>
                  <a:gd name="connsiteX44" fmla="*/ 3952240 w 4409440"/>
                  <a:gd name="connsiteY44" fmla="*/ 3225800 h 3850640"/>
                  <a:gd name="connsiteX45" fmla="*/ 3962400 w 4409440"/>
                  <a:gd name="connsiteY45" fmla="*/ 3241040 h 3850640"/>
                  <a:gd name="connsiteX46" fmla="*/ 3992880 w 4409440"/>
                  <a:gd name="connsiteY46" fmla="*/ 3261360 h 3850640"/>
                  <a:gd name="connsiteX47" fmla="*/ 4023360 w 4409440"/>
                  <a:gd name="connsiteY47" fmla="*/ 3307080 h 3850640"/>
                  <a:gd name="connsiteX48" fmla="*/ 4043680 w 4409440"/>
                  <a:gd name="connsiteY48" fmla="*/ 3368040 h 3850640"/>
                  <a:gd name="connsiteX49" fmla="*/ 4053840 w 4409440"/>
                  <a:gd name="connsiteY49" fmla="*/ 3423920 h 3850640"/>
                  <a:gd name="connsiteX50" fmla="*/ 4058920 w 4409440"/>
                  <a:gd name="connsiteY50" fmla="*/ 3439160 h 3850640"/>
                  <a:gd name="connsiteX51" fmla="*/ 4064000 w 4409440"/>
                  <a:gd name="connsiteY51" fmla="*/ 3469640 h 3850640"/>
                  <a:gd name="connsiteX52" fmla="*/ 4084320 w 4409440"/>
                  <a:gd name="connsiteY52" fmla="*/ 3525520 h 3850640"/>
                  <a:gd name="connsiteX53" fmla="*/ 4089400 w 4409440"/>
                  <a:gd name="connsiteY53" fmla="*/ 3550920 h 3850640"/>
                  <a:gd name="connsiteX54" fmla="*/ 4130040 w 4409440"/>
                  <a:gd name="connsiteY54" fmla="*/ 3611880 h 3850640"/>
                  <a:gd name="connsiteX55" fmla="*/ 4140200 w 4409440"/>
                  <a:gd name="connsiteY55" fmla="*/ 3627120 h 3850640"/>
                  <a:gd name="connsiteX56" fmla="*/ 4155440 w 4409440"/>
                  <a:gd name="connsiteY56" fmla="*/ 3642360 h 3850640"/>
                  <a:gd name="connsiteX57" fmla="*/ 4170680 w 4409440"/>
                  <a:gd name="connsiteY57" fmla="*/ 3667760 h 3850640"/>
                  <a:gd name="connsiteX58" fmla="*/ 4196080 w 4409440"/>
                  <a:gd name="connsiteY58" fmla="*/ 3683000 h 3850640"/>
                  <a:gd name="connsiteX59" fmla="*/ 4206240 w 4409440"/>
                  <a:gd name="connsiteY59" fmla="*/ 3698240 h 3850640"/>
                  <a:gd name="connsiteX60" fmla="*/ 4241800 w 4409440"/>
                  <a:gd name="connsiteY60" fmla="*/ 3738880 h 3850640"/>
                  <a:gd name="connsiteX61" fmla="*/ 4251960 w 4409440"/>
                  <a:gd name="connsiteY61" fmla="*/ 3759200 h 3850640"/>
                  <a:gd name="connsiteX62" fmla="*/ 4267200 w 4409440"/>
                  <a:gd name="connsiteY62" fmla="*/ 3794760 h 3850640"/>
                  <a:gd name="connsiteX63" fmla="*/ 4302760 w 4409440"/>
                  <a:gd name="connsiteY63" fmla="*/ 3815080 h 3850640"/>
                  <a:gd name="connsiteX64" fmla="*/ 4328160 w 4409440"/>
                  <a:gd name="connsiteY64" fmla="*/ 3840480 h 3850640"/>
                  <a:gd name="connsiteX65" fmla="*/ 4358640 w 4409440"/>
                  <a:gd name="connsiteY65" fmla="*/ 3850640 h 3850640"/>
                  <a:gd name="connsiteX66" fmla="*/ 4389120 w 4409440"/>
                  <a:gd name="connsiteY66" fmla="*/ 3845560 h 3850640"/>
                  <a:gd name="connsiteX67" fmla="*/ 4394200 w 4409440"/>
                  <a:gd name="connsiteY67" fmla="*/ 3825240 h 3850640"/>
                  <a:gd name="connsiteX68" fmla="*/ 4409440 w 4409440"/>
                  <a:gd name="connsiteY6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891280 w 4409440"/>
                  <a:gd name="connsiteY41" fmla="*/ 3205480 h 3850640"/>
                  <a:gd name="connsiteX42" fmla="*/ 3911600 w 4409440"/>
                  <a:gd name="connsiteY42" fmla="*/ 3215640 h 3850640"/>
                  <a:gd name="connsiteX43" fmla="*/ 3952240 w 4409440"/>
                  <a:gd name="connsiteY43" fmla="*/ 3225800 h 3850640"/>
                  <a:gd name="connsiteX44" fmla="*/ 3962400 w 4409440"/>
                  <a:gd name="connsiteY44" fmla="*/ 3241040 h 3850640"/>
                  <a:gd name="connsiteX45" fmla="*/ 3992880 w 4409440"/>
                  <a:gd name="connsiteY45" fmla="*/ 3261360 h 3850640"/>
                  <a:gd name="connsiteX46" fmla="*/ 4023360 w 4409440"/>
                  <a:gd name="connsiteY46" fmla="*/ 3307080 h 3850640"/>
                  <a:gd name="connsiteX47" fmla="*/ 4043680 w 4409440"/>
                  <a:gd name="connsiteY47" fmla="*/ 3368040 h 3850640"/>
                  <a:gd name="connsiteX48" fmla="*/ 4053840 w 4409440"/>
                  <a:gd name="connsiteY48" fmla="*/ 3423920 h 3850640"/>
                  <a:gd name="connsiteX49" fmla="*/ 4058920 w 4409440"/>
                  <a:gd name="connsiteY49" fmla="*/ 3439160 h 3850640"/>
                  <a:gd name="connsiteX50" fmla="*/ 4064000 w 4409440"/>
                  <a:gd name="connsiteY50" fmla="*/ 3469640 h 3850640"/>
                  <a:gd name="connsiteX51" fmla="*/ 4084320 w 4409440"/>
                  <a:gd name="connsiteY51" fmla="*/ 3525520 h 3850640"/>
                  <a:gd name="connsiteX52" fmla="*/ 4089400 w 4409440"/>
                  <a:gd name="connsiteY52" fmla="*/ 3550920 h 3850640"/>
                  <a:gd name="connsiteX53" fmla="*/ 4130040 w 4409440"/>
                  <a:gd name="connsiteY53" fmla="*/ 3611880 h 3850640"/>
                  <a:gd name="connsiteX54" fmla="*/ 4140200 w 4409440"/>
                  <a:gd name="connsiteY54" fmla="*/ 3627120 h 3850640"/>
                  <a:gd name="connsiteX55" fmla="*/ 4155440 w 4409440"/>
                  <a:gd name="connsiteY55" fmla="*/ 3642360 h 3850640"/>
                  <a:gd name="connsiteX56" fmla="*/ 4170680 w 4409440"/>
                  <a:gd name="connsiteY56" fmla="*/ 3667760 h 3850640"/>
                  <a:gd name="connsiteX57" fmla="*/ 4196080 w 4409440"/>
                  <a:gd name="connsiteY57" fmla="*/ 3683000 h 3850640"/>
                  <a:gd name="connsiteX58" fmla="*/ 4206240 w 4409440"/>
                  <a:gd name="connsiteY58" fmla="*/ 3698240 h 3850640"/>
                  <a:gd name="connsiteX59" fmla="*/ 4241800 w 4409440"/>
                  <a:gd name="connsiteY59" fmla="*/ 3738880 h 3850640"/>
                  <a:gd name="connsiteX60" fmla="*/ 4251960 w 4409440"/>
                  <a:gd name="connsiteY60" fmla="*/ 3759200 h 3850640"/>
                  <a:gd name="connsiteX61" fmla="*/ 4267200 w 4409440"/>
                  <a:gd name="connsiteY61" fmla="*/ 3794760 h 3850640"/>
                  <a:gd name="connsiteX62" fmla="*/ 4302760 w 4409440"/>
                  <a:gd name="connsiteY62" fmla="*/ 3815080 h 3850640"/>
                  <a:gd name="connsiteX63" fmla="*/ 4328160 w 4409440"/>
                  <a:gd name="connsiteY63" fmla="*/ 3840480 h 3850640"/>
                  <a:gd name="connsiteX64" fmla="*/ 4358640 w 4409440"/>
                  <a:gd name="connsiteY64" fmla="*/ 3850640 h 3850640"/>
                  <a:gd name="connsiteX65" fmla="*/ 4389120 w 4409440"/>
                  <a:gd name="connsiteY65" fmla="*/ 3845560 h 3850640"/>
                  <a:gd name="connsiteX66" fmla="*/ 4394200 w 4409440"/>
                  <a:gd name="connsiteY66" fmla="*/ 3825240 h 3850640"/>
                  <a:gd name="connsiteX67" fmla="*/ 4409440 w 4409440"/>
                  <a:gd name="connsiteY67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891280 w 4409440"/>
                  <a:gd name="connsiteY41" fmla="*/ 3205480 h 3850640"/>
                  <a:gd name="connsiteX42" fmla="*/ 3952240 w 4409440"/>
                  <a:gd name="connsiteY42" fmla="*/ 3225800 h 3850640"/>
                  <a:gd name="connsiteX43" fmla="*/ 3962400 w 4409440"/>
                  <a:gd name="connsiteY43" fmla="*/ 3241040 h 3850640"/>
                  <a:gd name="connsiteX44" fmla="*/ 3992880 w 4409440"/>
                  <a:gd name="connsiteY44" fmla="*/ 3261360 h 3850640"/>
                  <a:gd name="connsiteX45" fmla="*/ 4023360 w 4409440"/>
                  <a:gd name="connsiteY45" fmla="*/ 3307080 h 3850640"/>
                  <a:gd name="connsiteX46" fmla="*/ 4043680 w 4409440"/>
                  <a:gd name="connsiteY46" fmla="*/ 3368040 h 3850640"/>
                  <a:gd name="connsiteX47" fmla="*/ 4053840 w 4409440"/>
                  <a:gd name="connsiteY47" fmla="*/ 3423920 h 3850640"/>
                  <a:gd name="connsiteX48" fmla="*/ 4058920 w 4409440"/>
                  <a:gd name="connsiteY48" fmla="*/ 3439160 h 3850640"/>
                  <a:gd name="connsiteX49" fmla="*/ 4064000 w 4409440"/>
                  <a:gd name="connsiteY49" fmla="*/ 3469640 h 3850640"/>
                  <a:gd name="connsiteX50" fmla="*/ 4084320 w 4409440"/>
                  <a:gd name="connsiteY50" fmla="*/ 3525520 h 3850640"/>
                  <a:gd name="connsiteX51" fmla="*/ 4089400 w 4409440"/>
                  <a:gd name="connsiteY51" fmla="*/ 3550920 h 3850640"/>
                  <a:gd name="connsiteX52" fmla="*/ 4130040 w 4409440"/>
                  <a:gd name="connsiteY52" fmla="*/ 3611880 h 3850640"/>
                  <a:gd name="connsiteX53" fmla="*/ 4140200 w 4409440"/>
                  <a:gd name="connsiteY53" fmla="*/ 3627120 h 3850640"/>
                  <a:gd name="connsiteX54" fmla="*/ 4155440 w 4409440"/>
                  <a:gd name="connsiteY54" fmla="*/ 3642360 h 3850640"/>
                  <a:gd name="connsiteX55" fmla="*/ 4170680 w 4409440"/>
                  <a:gd name="connsiteY55" fmla="*/ 3667760 h 3850640"/>
                  <a:gd name="connsiteX56" fmla="*/ 4196080 w 4409440"/>
                  <a:gd name="connsiteY56" fmla="*/ 3683000 h 3850640"/>
                  <a:gd name="connsiteX57" fmla="*/ 4206240 w 4409440"/>
                  <a:gd name="connsiteY57" fmla="*/ 3698240 h 3850640"/>
                  <a:gd name="connsiteX58" fmla="*/ 4241800 w 4409440"/>
                  <a:gd name="connsiteY58" fmla="*/ 3738880 h 3850640"/>
                  <a:gd name="connsiteX59" fmla="*/ 4251960 w 4409440"/>
                  <a:gd name="connsiteY59" fmla="*/ 3759200 h 3850640"/>
                  <a:gd name="connsiteX60" fmla="*/ 4267200 w 4409440"/>
                  <a:gd name="connsiteY60" fmla="*/ 3794760 h 3850640"/>
                  <a:gd name="connsiteX61" fmla="*/ 4302760 w 4409440"/>
                  <a:gd name="connsiteY61" fmla="*/ 3815080 h 3850640"/>
                  <a:gd name="connsiteX62" fmla="*/ 4328160 w 4409440"/>
                  <a:gd name="connsiteY62" fmla="*/ 3840480 h 3850640"/>
                  <a:gd name="connsiteX63" fmla="*/ 4358640 w 4409440"/>
                  <a:gd name="connsiteY63" fmla="*/ 3850640 h 3850640"/>
                  <a:gd name="connsiteX64" fmla="*/ 4389120 w 4409440"/>
                  <a:gd name="connsiteY64" fmla="*/ 3845560 h 3850640"/>
                  <a:gd name="connsiteX65" fmla="*/ 4394200 w 4409440"/>
                  <a:gd name="connsiteY65" fmla="*/ 3825240 h 3850640"/>
                  <a:gd name="connsiteX66" fmla="*/ 4409440 w 4409440"/>
                  <a:gd name="connsiteY66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952240 w 4409440"/>
                  <a:gd name="connsiteY41" fmla="*/ 3225800 h 3850640"/>
                  <a:gd name="connsiteX42" fmla="*/ 3962400 w 4409440"/>
                  <a:gd name="connsiteY42" fmla="*/ 3241040 h 3850640"/>
                  <a:gd name="connsiteX43" fmla="*/ 3992880 w 4409440"/>
                  <a:gd name="connsiteY43" fmla="*/ 3261360 h 3850640"/>
                  <a:gd name="connsiteX44" fmla="*/ 4023360 w 4409440"/>
                  <a:gd name="connsiteY44" fmla="*/ 3307080 h 3850640"/>
                  <a:gd name="connsiteX45" fmla="*/ 4043680 w 4409440"/>
                  <a:gd name="connsiteY45" fmla="*/ 3368040 h 3850640"/>
                  <a:gd name="connsiteX46" fmla="*/ 4053840 w 4409440"/>
                  <a:gd name="connsiteY46" fmla="*/ 3423920 h 3850640"/>
                  <a:gd name="connsiteX47" fmla="*/ 4058920 w 4409440"/>
                  <a:gd name="connsiteY47" fmla="*/ 3439160 h 3850640"/>
                  <a:gd name="connsiteX48" fmla="*/ 4064000 w 4409440"/>
                  <a:gd name="connsiteY48" fmla="*/ 3469640 h 3850640"/>
                  <a:gd name="connsiteX49" fmla="*/ 4084320 w 4409440"/>
                  <a:gd name="connsiteY49" fmla="*/ 3525520 h 3850640"/>
                  <a:gd name="connsiteX50" fmla="*/ 4089400 w 4409440"/>
                  <a:gd name="connsiteY50" fmla="*/ 3550920 h 3850640"/>
                  <a:gd name="connsiteX51" fmla="*/ 4130040 w 4409440"/>
                  <a:gd name="connsiteY51" fmla="*/ 3611880 h 3850640"/>
                  <a:gd name="connsiteX52" fmla="*/ 4140200 w 4409440"/>
                  <a:gd name="connsiteY52" fmla="*/ 3627120 h 3850640"/>
                  <a:gd name="connsiteX53" fmla="*/ 4155440 w 4409440"/>
                  <a:gd name="connsiteY53" fmla="*/ 3642360 h 3850640"/>
                  <a:gd name="connsiteX54" fmla="*/ 4170680 w 4409440"/>
                  <a:gd name="connsiteY54" fmla="*/ 3667760 h 3850640"/>
                  <a:gd name="connsiteX55" fmla="*/ 4196080 w 4409440"/>
                  <a:gd name="connsiteY55" fmla="*/ 3683000 h 3850640"/>
                  <a:gd name="connsiteX56" fmla="*/ 4206240 w 4409440"/>
                  <a:gd name="connsiteY56" fmla="*/ 3698240 h 3850640"/>
                  <a:gd name="connsiteX57" fmla="*/ 4241800 w 4409440"/>
                  <a:gd name="connsiteY57" fmla="*/ 3738880 h 3850640"/>
                  <a:gd name="connsiteX58" fmla="*/ 4251960 w 4409440"/>
                  <a:gd name="connsiteY58" fmla="*/ 3759200 h 3850640"/>
                  <a:gd name="connsiteX59" fmla="*/ 4267200 w 4409440"/>
                  <a:gd name="connsiteY59" fmla="*/ 3794760 h 3850640"/>
                  <a:gd name="connsiteX60" fmla="*/ 4302760 w 4409440"/>
                  <a:gd name="connsiteY60" fmla="*/ 3815080 h 3850640"/>
                  <a:gd name="connsiteX61" fmla="*/ 4328160 w 4409440"/>
                  <a:gd name="connsiteY61" fmla="*/ 3840480 h 3850640"/>
                  <a:gd name="connsiteX62" fmla="*/ 4358640 w 4409440"/>
                  <a:gd name="connsiteY62" fmla="*/ 3850640 h 3850640"/>
                  <a:gd name="connsiteX63" fmla="*/ 4389120 w 4409440"/>
                  <a:gd name="connsiteY63" fmla="*/ 3845560 h 3850640"/>
                  <a:gd name="connsiteX64" fmla="*/ 4394200 w 4409440"/>
                  <a:gd name="connsiteY64" fmla="*/ 3825240 h 3850640"/>
                  <a:gd name="connsiteX65" fmla="*/ 4409440 w 4409440"/>
                  <a:gd name="connsiteY65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952240 w 4409440"/>
                  <a:gd name="connsiteY41" fmla="*/ 3225800 h 3850640"/>
                  <a:gd name="connsiteX42" fmla="*/ 3992880 w 4409440"/>
                  <a:gd name="connsiteY42" fmla="*/ 3261360 h 3850640"/>
                  <a:gd name="connsiteX43" fmla="*/ 4023360 w 4409440"/>
                  <a:gd name="connsiteY43" fmla="*/ 3307080 h 3850640"/>
                  <a:gd name="connsiteX44" fmla="*/ 4043680 w 4409440"/>
                  <a:gd name="connsiteY44" fmla="*/ 3368040 h 3850640"/>
                  <a:gd name="connsiteX45" fmla="*/ 4053840 w 4409440"/>
                  <a:gd name="connsiteY45" fmla="*/ 3423920 h 3850640"/>
                  <a:gd name="connsiteX46" fmla="*/ 4058920 w 4409440"/>
                  <a:gd name="connsiteY46" fmla="*/ 3439160 h 3850640"/>
                  <a:gd name="connsiteX47" fmla="*/ 4064000 w 4409440"/>
                  <a:gd name="connsiteY47" fmla="*/ 3469640 h 3850640"/>
                  <a:gd name="connsiteX48" fmla="*/ 4084320 w 4409440"/>
                  <a:gd name="connsiteY48" fmla="*/ 3525520 h 3850640"/>
                  <a:gd name="connsiteX49" fmla="*/ 4089400 w 4409440"/>
                  <a:gd name="connsiteY49" fmla="*/ 3550920 h 3850640"/>
                  <a:gd name="connsiteX50" fmla="*/ 4130040 w 4409440"/>
                  <a:gd name="connsiteY50" fmla="*/ 3611880 h 3850640"/>
                  <a:gd name="connsiteX51" fmla="*/ 4140200 w 4409440"/>
                  <a:gd name="connsiteY51" fmla="*/ 3627120 h 3850640"/>
                  <a:gd name="connsiteX52" fmla="*/ 4155440 w 4409440"/>
                  <a:gd name="connsiteY52" fmla="*/ 3642360 h 3850640"/>
                  <a:gd name="connsiteX53" fmla="*/ 4170680 w 4409440"/>
                  <a:gd name="connsiteY53" fmla="*/ 3667760 h 3850640"/>
                  <a:gd name="connsiteX54" fmla="*/ 4196080 w 4409440"/>
                  <a:gd name="connsiteY54" fmla="*/ 3683000 h 3850640"/>
                  <a:gd name="connsiteX55" fmla="*/ 4206240 w 4409440"/>
                  <a:gd name="connsiteY55" fmla="*/ 3698240 h 3850640"/>
                  <a:gd name="connsiteX56" fmla="*/ 4241800 w 4409440"/>
                  <a:gd name="connsiteY56" fmla="*/ 3738880 h 3850640"/>
                  <a:gd name="connsiteX57" fmla="*/ 4251960 w 4409440"/>
                  <a:gd name="connsiteY57" fmla="*/ 3759200 h 3850640"/>
                  <a:gd name="connsiteX58" fmla="*/ 4267200 w 4409440"/>
                  <a:gd name="connsiteY58" fmla="*/ 3794760 h 3850640"/>
                  <a:gd name="connsiteX59" fmla="*/ 4302760 w 4409440"/>
                  <a:gd name="connsiteY59" fmla="*/ 3815080 h 3850640"/>
                  <a:gd name="connsiteX60" fmla="*/ 4328160 w 4409440"/>
                  <a:gd name="connsiteY60" fmla="*/ 3840480 h 3850640"/>
                  <a:gd name="connsiteX61" fmla="*/ 4358640 w 4409440"/>
                  <a:gd name="connsiteY61" fmla="*/ 3850640 h 3850640"/>
                  <a:gd name="connsiteX62" fmla="*/ 4389120 w 4409440"/>
                  <a:gd name="connsiteY62" fmla="*/ 3845560 h 3850640"/>
                  <a:gd name="connsiteX63" fmla="*/ 4394200 w 4409440"/>
                  <a:gd name="connsiteY63" fmla="*/ 3825240 h 3850640"/>
                  <a:gd name="connsiteX64" fmla="*/ 4409440 w 4409440"/>
                  <a:gd name="connsiteY64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3992880 w 4409440"/>
                  <a:gd name="connsiteY41" fmla="*/ 3261360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58920 w 4409440"/>
                  <a:gd name="connsiteY45" fmla="*/ 3439160 h 3850640"/>
                  <a:gd name="connsiteX46" fmla="*/ 4064000 w 4409440"/>
                  <a:gd name="connsiteY46" fmla="*/ 3469640 h 3850640"/>
                  <a:gd name="connsiteX47" fmla="*/ 4084320 w 4409440"/>
                  <a:gd name="connsiteY47" fmla="*/ 3525520 h 3850640"/>
                  <a:gd name="connsiteX48" fmla="*/ 4089400 w 4409440"/>
                  <a:gd name="connsiteY48" fmla="*/ 3550920 h 3850640"/>
                  <a:gd name="connsiteX49" fmla="*/ 4130040 w 4409440"/>
                  <a:gd name="connsiteY49" fmla="*/ 3611880 h 3850640"/>
                  <a:gd name="connsiteX50" fmla="*/ 4140200 w 4409440"/>
                  <a:gd name="connsiteY50" fmla="*/ 3627120 h 3850640"/>
                  <a:gd name="connsiteX51" fmla="*/ 4155440 w 4409440"/>
                  <a:gd name="connsiteY51" fmla="*/ 3642360 h 3850640"/>
                  <a:gd name="connsiteX52" fmla="*/ 4170680 w 4409440"/>
                  <a:gd name="connsiteY52" fmla="*/ 3667760 h 3850640"/>
                  <a:gd name="connsiteX53" fmla="*/ 4196080 w 4409440"/>
                  <a:gd name="connsiteY53" fmla="*/ 3683000 h 3850640"/>
                  <a:gd name="connsiteX54" fmla="*/ 4206240 w 4409440"/>
                  <a:gd name="connsiteY54" fmla="*/ 3698240 h 3850640"/>
                  <a:gd name="connsiteX55" fmla="*/ 4241800 w 4409440"/>
                  <a:gd name="connsiteY55" fmla="*/ 3738880 h 3850640"/>
                  <a:gd name="connsiteX56" fmla="*/ 4251960 w 4409440"/>
                  <a:gd name="connsiteY56" fmla="*/ 3759200 h 3850640"/>
                  <a:gd name="connsiteX57" fmla="*/ 4267200 w 4409440"/>
                  <a:gd name="connsiteY57" fmla="*/ 3794760 h 3850640"/>
                  <a:gd name="connsiteX58" fmla="*/ 4302760 w 4409440"/>
                  <a:gd name="connsiteY58" fmla="*/ 3815080 h 3850640"/>
                  <a:gd name="connsiteX59" fmla="*/ 4328160 w 4409440"/>
                  <a:gd name="connsiteY59" fmla="*/ 3840480 h 3850640"/>
                  <a:gd name="connsiteX60" fmla="*/ 4358640 w 4409440"/>
                  <a:gd name="connsiteY60" fmla="*/ 3850640 h 3850640"/>
                  <a:gd name="connsiteX61" fmla="*/ 4389120 w 4409440"/>
                  <a:gd name="connsiteY61" fmla="*/ 3845560 h 3850640"/>
                  <a:gd name="connsiteX62" fmla="*/ 4394200 w 4409440"/>
                  <a:gd name="connsiteY62" fmla="*/ 3825240 h 3850640"/>
                  <a:gd name="connsiteX63" fmla="*/ 4409440 w 4409440"/>
                  <a:gd name="connsiteY6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58920 w 4409440"/>
                  <a:gd name="connsiteY45" fmla="*/ 3439160 h 3850640"/>
                  <a:gd name="connsiteX46" fmla="*/ 4064000 w 4409440"/>
                  <a:gd name="connsiteY46" fmla="*/ 3469640 h 3850640"/>
                  <a:gd name="connsiteX47" fmla="*/ 4084320 w 4409440"/>
                  <a:gd name="connsiteY47" fmla="*/ 3525520 h 3850640"/>
                  <a:gd name="connsiteX48" fmla="*/ 4089400 w 4409440"/>
                  <a:gd name="connsiteY48" fmla="*/ 3550920 h 3850640"/>
                  <a:gd name="connsiteX49" fmla="*/ 4130040 w 4409440"/>
                  <a:gd name="connsiteY49" fmla="*/ 3611880 h 3850640"/>
                  <a:gd name="connsiteX50" fmla="*/ 4140200 w 4409440"/>
                  <a:gd name="connsiteY50" fmla="*/ 3627120 h 3850640"/>
                  <a:gd name="connsiteX51" fmla="*/ 4155440 w 4409440"/>
                  <a:gd name="connsiteY51" fmla="*/ 3642360 h 3850640"/>
                  <a:gd name="connsiteX52" fmla="*/ 4170680 w 4409440"/>
                  <a:gd name="connsiteY52" fmla="*/ 3667760 h 3850640"/>
                  <a:gd name="connsiteX53" fmla="*/ 4196080 w 4409440"/>
                  <a:gd name="connsiteY53" fmla="*/ 3683000 h 3850640"/>
                  <a:gd name="connsiteX54" fmla="*/ 4206240 w 4409440"/>
                  <a:gd name="connsiteY54" fmla="*/ 3698240 h 3850640"/>
                  <a:gd name="connsiteX55" fmla="*/ 4241800 w 4409440"/>
                  <a:gd name="connsiteY55" fmla="*/ 3738880 h 3850640"/>
                  <a:gd name="connsiteX56" fmla="*/ 4251960 w 4409440"/>
                  <a:gd name="connsiteY56" fmla="*/ 3759200 h 3850640"/>
                  <a:gd name="connsiteX57" fmla="*/ 4267200 w 4409440"/>
                  <a:gd name="connsiteY57" fmla="*/ 3794760 h 3850640"/>
                  <a:gd name="connsiteX58" fmla="*/ 4302760 w 4409440"/>
                  <a:gd name="connsiteY58" fmla="*/ 3815080 h 3850640"/>
                  <a:gd name="connsiteX59" fmla="*/ 4328160 w 4409440"/>
                  <a:gd name="connsiteY59" fmla="*/ 3840480 h 3850640"/>
                  <a:gd name="connsiteX60" fmla="*/ 4358640 w 4409440"/>
                  <a:gd name="connsiteY60" fmla="*/ 3850640 h 3850640"/>
                  <a:gd name="connsiteX61" fmla="*/ 4389120 w 4409440"/>
                  <a:gd name="connsiteY61" fmla="*/ 3845560 h 3850640"/>
                  <a:gd name="connsiteX62" fmla="*/ 4394200 w 4409440"/>
                  <a:gd name="connsiteY62" fmla="*/ 3825240 h 3850640"/>
                  <a:gd name="connsiteX63" fmla="*/ 4409440 w 4409440"/>
                  <a:gd name="connsiteY63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64000 w 4409440"/>
                  <a:gd name="connsiteY45" fmla="*/ 3469640 h 3850640"/>
                  <a:gd name="connsiteX46" fmla="*/ 4084320 w 4409440"/>
                  <a:gd name="connsiteY46" fmla="*/ 3525520 h 3850640"/>
                  <a:gd name="connsiteX47" fmla="*/ 4089400 w 4409440"/>
                  <a:gd name="connsiteY47" fmla="*/ 3550920 h 3850640"/>
                  <a:gd name="connsiteX48" fmla="*/ 4130040 w 4409440"/>
                  <a:gd name="connsiteY48" fmla="*/ 3611880 h 3850640"/>
                  <a:gd name="connsiteX49" fmla="*/ 4140200 w 4409440"/>
                  <a:gd name="connsiteY49" fmla="*/ 3627120 h 3850640"/>
                  <a:gd name="connsiteX50" fmla="*/ 4155440 w 4409440"/>
                  <a:gd name="connsiteY50" fmla="*/ 3642360 h 3850640"/>
                  <a:gd name="connsiteX51" fmla="*/ 4170680 w 4409440"/>
                  <a:gd name="connsiteY51" fmla="*/ 3667760 h 3850640"/>
                  <a:gd name="connsiteX52" fmla="*/ 4196080 w 4409440"/>
                  <a:gd name="connsiteY52" fmla="*/ 3683000 h 3850640"/>
                  <a:gd name="connsiteX53" fmla="*/ 4206240 w 4409440"/>
                  <a:gd name="connsiteY53" fmla="*/ 3698240 h 3850640"/>
                  <a:gd name="connsiteX54" fmla="*/ 4241800 w 4409440"/>
                  <a:gd name="connsiteY54" fmla="*/ 3738880 h 3850640"/>
                  <a:gd name="connsiteX55" fmla="*/ 4251960 w 4409440"/>
                  <a:gd name="connsiteY55" fmla="*/ 3759200 h 3850640"/>
                  <a:gd name="connsiteX56" fmla="*/ 4267200 w 4409440"/>
                  <a:gd name="connsiteY56" fmla="*/ 3794760 h 3850640"/>
                  <a:gd name="connsiteX57" fmla="*/ 4302760 w 4409440"/>
                  <a:gd name="connsiteY57" fmla="*/ 3815080 h 3850640"/>
                  <a:gd name="connsiteX58" fmla="*/ 4328160 w 4409440"/>
                  <a:gd name="connsiteY58" fmla="*/ 3840480 h 3850640"/>
                  <a:gd name="connsiteX59" fmla="*/ 4358640 w 4409440"/>
                  <a:gd name="connsiteY59" fmla="*/ 3850640 h 3850640"/>
                  <a:gd name="connsiteX60" fmla="*/ 4389120 w 4409440"/>
                  <a:gd name="connsiteY60" fmla="*/ 3845560 h 3850640"/>
                  <a:gd name="connsiteX61" fmla="*/ 4394200 w 4409440"/>
                  <a:gd name="connsiteY61" fmla="*/ 3825240 h 3850640"/>
                  <a:gd name="connsiteX62" fmla="*/ 4409440 w 4409440"/>
                  <a:gd name="connsiteY6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64000 w 4409440"/>
                  <a:gd name="connsiteY45" fmla="*/ 3469640 h 3850640"/>
                  <a:gd name="connsiteX46" fmla="*/ 4084320 w 4409440"/>
                  <a:gd name="connsiteY46" fmla="*/ 3525520 h 3850640"/>
                  <a:gd name="connsiteX47" fmla="*/ 4132470 w 4409440"/>
                  <a:gd name="connsiteY47" fmla="*/ 3560860 h 3850640"/>
                  <a:gd name="connsiteX48" fmla="*/ 4130040 w 4409440"/>
                  <a:gd name="connsiteY48" fmla="*/ 3611880 h 3850640"/>
                  <a:gd name="connsiteX49" fmla="*/ 4140200 w 4409440"/>
                  <a:gd name="connsiteY49" fmla="*/ 3627120 h 3850640"/>
                  <a:gd name="connsiteX50" fmla="*/ 4155440 w 4409440"/>
                  <a:gd name="connsiteY50" fmla="*/ 3642360 h 3850640"/>
                  <a:gd name="connsiteX51" fmla="*/ 4170680 w 4409440"/>
                  <a:gd name="connsiteY51" fmla="*/ 3667760 h 3850640"/>
                  <a:gd name="connsiteX52" fmla="*/ 4196080 w 4409440"/>
                  <a:gd name="connsiteY52" fmla="*/ 3683000 h 3850640"/>
                  <a:gd name="connsiteX53" fmla="*/ 4206240 w 4409440"/>
                  <a:gd name="connsiteY53" fmla="*/ 3698240 h 3850640"/>
                  <a:gd name="connsiteX54" fmla="*/ 4241800 w 4409440"/>
                  <a:gd name="connsiteY54" fmla="*/ 3738880 h 3850640"/>
                  <a:gd name="connsiteX55" fmla="*/ 4251960 w 4409440"/>
                  <a:gd name="connsiteY55" fmla="*/ 3759200 h 3850640"/>
                  <a:gd name="connsiteX56" fmla="*/ 4267200 w 4409440"/>
                  <a:gd name="connsiteY56" fmla="*/ 3794760 h 3850640"/>
                  <a:gd name="connsiteX57" fmla="*/ 4302760 w 4409440"/>
                  <a:gd name="connsiteY57" fmla="*/ 3815080 h 3850640"/>
                  <a:gd name="connsiteX58" fmla="*/ 4328160 w 4409440"/>
                  <a:gd name="connsiteY58" fmla="*/ 3840480 h 3850640"/>
                  <a:gd name="connsiteX59" fmla="*/ 4358640 w 4409440"/>
                  <a:gd name="connsiteY59" fmla="*/ 3850640 h 3850640"/>
                  <a:gd name="connsiteX60" fmla="*/ 4389120 w 4409440"/>
                  <a:gd name="connsiteY60" fmla="*/ 3845560 h 3850640"/>
                  <a:gd name="connsiteX61" fmla="*/ 4394200 w 4409440"/>
                  <a:gd name="connsiteY61" fmla="*/ 3825240 h 3850640"/>
                  <a:gd name="connsiteX62" fmla="*/ 4409440 w 4409440"/>
                  <a:gd name="connsiteY6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64000 w 4409440"/>
                  <a:gd name="connsiteY45" fmla="*/ 3469640 h 3850640"/>
                  <a:gd name="connsiteX46" fmla="*/ 4097572 w 4409440"/>
                  <a:gd name="connsiteY46" fmla="*/ 3508955 h 3850640"/>
                  <a:gd name="connsiteX47" fmla="*/ 4132470 w 4409440"/>
                  <a:gd name="connsiteY47" fmla="*/ 3560860 h 3850640"/>
                  <a:gd name="connsiteX48" fmla="*/ 4130040 w 4409440"/>
                  <a:gd name="connsiteY48" fmla="*/ 3611880 h 3850640"/>
                  <a:gd name="connsiteX49" fmla="*/ 4140200 w 4409440"/>
                  <a:gd name="connsiteY49" fmla="*/ 3627120 h 3850640"/>
                  <a:gd name="connsiteX50" fmla="*/ 4155440 w 4409440"/>
                  <a:gd name="connsiteY50" fmla="*/ 3642360 h 3850640"/>
                  <a:gd name="connsiteX51" fmla="*/ 4170680 w 4409440"/>
                  <a:gd name="connsiteY51" fmla="*/ 3667760 h 3850640"/>
                  <a:gd name="connsiteX52" fmla="*/ 4196080 w 4409440"/>
                  <a:gd name="connsiteY52" fmla="*/ 3683000 h 3850640"/>
                  <a:gd name="connsiteX53" fmla="*/ 4206240 w 4409440"/>
                  <a:gd name="connsiteY53" fmla="*/ 3698240 h 3850640"/>
                  <a:gd name="connsiteX54" fmla="*/ 4241800 w 4409440"/>
                  <a:gd name="connsiteY54" fmla="*/ 3738880 h 3850640"/>
                  <a:gd name="connsiteX55" fmla="*/ 4251960 w 4409440"/>
                  <a:gd name="connsiteY55" fmla="*/ 3759200 h 3850640"/>
                  <a:gd name="connsiteX56" fmla="*/ 4267200 w 4409440"/>
                  <a:gd name="connsiteY56" fmla="*/ 3794760 h 3850640"/>
                  <a:gd name="connsiteX57" fmla="*/ 4302760 w 4409440"/>
                  <a:gd name="connsiteY57" fmla="*/ 3815080 h 3850640"/>
                  <a:gd name="connsiteX58" fmla="*/ 4328160 w 4409440"/>
                  <a:gd name="connsiteY58" fmla="*/ 3840480 h 3850640"/>
                  <a:gd name="connsiteX59" fmla="*/ 4358640 w 4409440"/>
                  <a:gd name="connsiteY59" fmla="*/ 3850640 h 3850640"/>
                  <a:gd name="connsiteX60" fmla="*/ 4389120 w 4409440"/>
                  <a:gd name="connsiteY60" fmla="*/ 3845560 h 3850640"/>
                  <a:gd name="connsiteX61" fmla="*/ 4394200 w 4409440"/>
                  <a:gd name="connsiteY61" fmla="*/ 3825240 h 3850640"/>
                  <a:gd name="connsiteX62" fmla="*/ 4409440 w 4409440"/>
                  <a:gd name="connsiteY62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64000 w 4409440"/>
                  <a:gd name="connsiteY45" fmla="*/ 3469640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70680 w 4409440"/>
                  <a:gd name="connsiteY50" fmla="*/ 3667760 h 3850640"/>
                  <a:gd name="connsiteX51" fmla="*/ 4196080 w 4409440"/>
                  <a:gd name="connsiteY51" fmla="*/ 3683000 h 3850640"/>
                  <a:gd name="connsiteX52" fmla="*/ 4206240 w 4409440"/>
                  <a:gd name="connsiteY52" fmla="*/ 3698240 h 3850640"/>
                  <a:gd name="connsiteX53" fmla="*/ 4241800 w 4409440"/>
                  <a:gd name="connsiteY53" fmla="*/ 3738880 h 3850640"/>
                  <a:gd name="connsiteX54" fmla="*/ 4251960 w 4409440"/>
                  <a:gd name="connsiteY54" fmla="*/ 3759200 h 3850640"/>
                  <a:gd name="connsiteX55" fmla="*/ 4267200 w 4409440"/>
                  <a:gd name="connsiteY55" fmla="*/ 3794760 h 3850640"/>
                  <a:gd name="connsiteX56" fmla="*/ 4302760 w 4409440"/>
                  <a:gd name="connsiteY56" fmla="*/ 3815080 h 3850640"/>
                  <a:gd name="connsiteX57" fmla="*/ 4328160 w 4409440"/>
                  <a:gd name="connsiteY57" fmla="*/ 3840480 h 3850640"/>
                  <a:gd name="connsiteX58" fmla="*/ 4358640 w 4409440"/>
                  <a:gd name="connsiteY58" fmla="*/ 3850640 h 3850640"/>
                  <a:gd name="connsiteX59" fmla="*/ 4389120 w 4409440"/>
                  <a:gd name="connsiteY59" fmla="*/ 3845560 h 3850640"/>
                  <a:gd name="connsiteX60" fmla="*/ 4394200 w 4409440"/>
                  <a:gd name="connsiteY60" fmla="*/ 3825240 h 3850640"/>
                  <a:gd name="connsiteX61" fmla="*/ 4409440 w 4409440"/>
                  <a:gd name="connsiteY6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70680 w 4409440"/>
                  <a:gd name="connsiteY50" fmla="*/ 3667760 h 3850640"/>
                  <a:gd name="connsiteX51" fmla="*/ 4196080 w 4409440"/>
                  <a:gd name="connsiteY51" fmla="*/ 3683000 h 3850640"/>
                  <a:gd name="connsiteX52" fmla="*/ 4206240 w 4409440"/>
                  <a:gd name="connsiteY52" fmla="*/ 3698240 h 3850640"/>
                  <a:gd name="connsiteX53" fmla="*/ 4241800 w 4409440"/>
                  <a:gd name="connsiteY53" fmla="*/ 3738880 h 3850640"/>
                  <a:gd name="connsiteX54" fmla="*/ 4251960 w 4409440"/>
                  <a:gd name="connsiteY54" fmla="*/ 3759200 h 3850640"/>
                  <a:gd name="connsiteX55" fmla="*/ 4267200 w 4409440"/>
                  <a:gd name="connsiteY55" fmla="*/ 3794760 h 3850640"/>
                  <a:gd name="connsiteX56" fmla="*/ 4302760 w 4409440"/>
                  <a:gd name="connsiteY56" fmla="*/ 3815080 h 3850640"/>
                  <a:gd name="connsiteX57" fmla="*/ 4328160 w 4409440"/>
                  <a:gd name="connsiteY57" fmla="*/ 3840480 h 3850640"/>
                  <a:gd name="connsiteX58" fmla="*/ 4358640 w 4409440"/>
                  <a:gd name="connsiteY58" fmla="*/ 3850640 h 3850640"/>
                  <a:gd name="connsiteX59" fmla="*/ 4389120 w 4409440"/>
                  <a:gd name="connsiteY59" fmla="*/ 3845560 h 3850640"/>
                  <a:gd name="connsiteX60" fmla="*/ 4394200 w 4409440"/>
                  <a:gd name="connsiteY60" fmla="*/ 3825240 h 3850640"/>
                  <a:gd name="connsiteX61" fmla="*/ 4409440 w 4409440"/>
                  <a:gd name="connsiteY6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70680 w 4409440"/>
                  <a:gd name="connsiteY50" fmla="*/ 3667760 h 3850640"/>
                  <a:gd name="connsiteX51" fmla="*/ 4196080 w 4409440"/>
                  <a:gd name="connsiteY51" fmla="*/ 3683000 h 3850640"/>
                  <a:gd name="connsiteX52" fmla="*/ 4206240 w 4409440"/>
                  <a:gd name="connsiteY52" fmla="*/ 3698240 h 3850640"/>
                  <a:gd name="connsiteX53" fmla="*/ 4241800 w 4409440"/>
                  <a:gd name="connsiteY53" fmla="*/ 3738880 h 3850640"/>
                  <a:gd name="connsiteX54" fmla="*/ 4251960 w 4409440"/>
                  <a:gd name="connsiteY54" fmla="*/ 3759200 h 3850640"/>
                  <a:gd name="connsiteX55" fmla="*/ 4267200 w 4409440"/>
                  <a:gd name="connsiteY55" fmla="*/ 3794760 h 3850640"/>
                  <a:gd name="connsiteX56" fmla="*/ 4302760 w 4409440"/>
                  <a:gd name="connsiteY56" fmla="*/ 3815080 h 3850640"/>
                  <a:gd name="connsiteX57" fmla="*/ 4328160 w 4409440"/>
                  <a:gd name="connsiteY57" fmla="*/ 3840480 h 3850640"/>
                  <a:gd name="connsiteX58" fmla="*/ 4358640 w 4409440"/>
                  <a:gd name="connsiteY58" fmla="*/ 3850640 h 3850640"/>
                  <a:gd name="connsiteX59" fmla="*/ 4389120 w 4409440"/>
                  <a:gd name="connsiteY59" fmla="*/ 3845560 h 3850640"/>
                  <a:gd name="connsiteX60" fmla="*/ 4394200 w 4409440"/>
                  <a:gd name="connsiteY60" fmla="*/ 3825240 h 3850640"/>
                  <a:gd name="connsiteX61" fmla="*/ 4409440 w 4409440"/>
                  <a:gd name="connsiteY61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70680 w 4409440"/>
                  <a:gd name="connsiteY50" fmla="*/ 3667760 h 3850640"/>
                  <a:gd name="connsiteX51" fmla="*/ 4196080 w 4409440"/>
                  <a:gd name="connsiteY51" fmla="*/ 3683000 h 3850640"/>
                  <a:gd name="connsiteX52" fmla="*/ 4241800 w 4409440"/>
                  <a:gd name="connsiteY52" fmla="*/ 3738880 h 3850640"/>
                  <a:gd name="connsiteX53" fmla="*/ 4251960 w 4409440"/>
                  <a:gd name="connsiteY53" fmla="*/ 3759200 h 3850640"/>
                  <a:gd name="connsiteX54" fmla="*/ 4267200 w 4409440"/>
                  <a:gd name="connsiteY54" fmla="*/ 3794760 h 3850640"/>
                  <a:gd name="connsiteX55" fmla="*/ 4302760 w 4409440"/>
                  <a:gd name="connsiteY55" fmla="*/ 3815080 h 3850640"/>
                  <a:gd name="connsiteX56" fmla="*/ 4328160 w 4409440"/>
                  <a:gd name="connsiteY56" fmla="*/ 3840480 h 3850640"/>
                  <a:gd name="connsiteX57" fmla="*/ 4358640 w 4409440"/>
                  <a:gd name="connsiteY57" fmla="*/ 3850640 h 3850640"/>
                  <a:gd name="connsiteX58" fmla="*/ 4389120 w 4409440"/>
                  <a:gd name="connsiteY58" fmla="*/ 3845560 h 3850640"/>
                  <a:gd name="connsiteX59" fmla="*/ 4394200 w 4409440"/>
                  <a:gd name="connsiteY59" fmla="*/ 3825240 h 3850640"/>
                  <a:gd name="connsiteX60" fmla="*/ 4409440 w 4409440"/>
                  <a:gd name="connsiteY60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70680 w 4409440"/>
                  <a:gd name="connsiteY50" fmla="*/ 3667760 h 3850640"/>
                  <a:gd name="connsiteX51" fmla="*/ 4241800 w 4409440"/>
                  <a:gd name="connsiteY51" fmla="*/ 3738880 h 3850640"/>
                  <a:gd name="connsiteX52" fmla="*/ 4251960 w 4409440"/>
                  <a:gd name="connsiteY52" fmla="*/ 3759200 h 3850640"/>
                  <a:gd name="connsiteX53" fmla="*/ 4267200 w 4409440"/>
                  <a:gd name="connsiteY53" fmla="*/ 3794760 h 3850640"/>
                  <a:gd name="connsiteX54" fmla="*/ 4302760 w 4409440"/>
                  <a:gd name="connsiteY54" fmla="*/ 3815080 h 3850640"/>
                  <a:gd name="connsiteX55" fmla="*/ 4328160 w 4409440"/>
                  <a:gd name="connsiteY55" fmla="*/ 3840480 h 3850640"/>
                  <a:gd name="connsiteX56" fmla="*/ 4358640 w 4409440"/>
                  <a:gd name="connsiteY56" fmla="*/ 3850640 h 3850640"/>
                  <a:gd name="connsiteX57" fmla="*/ 4389120 w 4409440"/>
                  <a:gd name="connsiteY57" fmla="*/ 3845560 h 3850640"/>
                  <a:gd name="connsiteX58" fmla="*/ 4394200 w 4409440"/>
                  <a:gd name="connsiteY58" fmla="*/ 3825240 h 3850640"/>
                  <a:gd name="connsiteX59" fmla="*/ 4409440 w 4409440"/>
                  <a:gd name="connsiteY5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87245 w 4409440"/>
                  <a:gd name="connsiteY50" fmla="*/ 3734021 h 3850640"/>
                  <a:gd name="connsiteX51" fmla="*/ 4241800 w 4409440"/>
                  <a:gd name="connsiteY51" fmla="*/ 3738880 h 3850640"/>
                  <a:gd name="connsiteX52" fmla="*/ 4251960 w 4409440"/>
                  <a:gd name="connsiteY52" fmla="*/ 3759200 h 3850640"/>
                  <a:gd name="connsiteX53" fmla="*/ 4267200 w 4409440"/>
                  <a:gd name="connsiteY53" fmla="*/ 3794760 h 3850640"/>
                  <a:gd name="connsiteX54" fmla="*/ 4302760 w 4409440"/>
                  <a:gd name="connsiteY54" fmla="*/ 3815080 h 3850640"/>
                  <a:gd name="connsiteX55" fmla="*/ 4328160 w 4409440"/>
                  <a:gd name="connsiteY55" fmla="*/ 3840480 h 3850640"/>
                  <a:gd name="connsiteX56" fmla="*/ 4358640 w 4409440"/>
                  <a:gd name="connsiteY56" fmla="*/ 3850640 h 3850640"/>
                  <a:gd name="connsiteX57" fmla="*/ 4389120 w 4409440"/>
                  <a:gd name="connsiteY57" fmla="*/ 3845560 h 3850640"/>
                  <a:gd name="connsiteX58" fmla="*/ 4394200 w 4409440"/>
                  <a:gd name="connsiteY58" fmla="*/ 3825240 h 3850640"/>
                  <a:gd name="connsiteX59" fmla="*/ 4409440 w 4409440"/>
                  <a:gd name="connsiteY59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87245 w 4409440"/>
                  <a:gd name="connsiteY50" fmla="*/ 3734021 h 3850640"/>
                  <a:gd name="connsiteX51" fmla="*/ 4251960 w 4409440"/>
                  <a:gd name="connsiteY51" fmla="*/ 3759200 h 3850640"/>
                  <a:gd name="connsiteX52" fmla="*/ 4267200 w 4409440"/>
                  <a:gd name="connsiteY52" fmla="*/ 3794760 h 3850640"/>
                  <a:gd name="connsiteX53" fmla="*/ 4302760 w 4409440"/>
                  <a:gd name="connsiteY53" fmla="*/ 3815080 h 3850640"/>
                  <a:gd name="connsiteX54" fmla="*/ 4328160 w 4409440"/>
                  <a:gd name="connsiteY54" fmla="*/ 3840480 h 3850640"/>
                  <a:gd name="connsiteX55" fmla="*/ 4358640 w 4409440"/>
                  <a:gd name="connsiteY55" fmla="*/ 3850640 h 3850640"/>
                  <a:gd name="connsiteX56" fmla="*/ 4389120 w 4409440"/>
                  <a:gd name="connsiteY56" fmla="*/ 3845560 h 3850640"/>
                  <a:gd name="connsiteX57" fmla="*/ 4394200 w 4409440"/>
                  <a:gd name="connsiteY57" fmla="*/ 3825240 h 3850640"/>
                  <a:gd name="connsiteX58" fmla="*/ 4409440 w 4409440"/>
                  <a:gd name="connsiteY58" fmla="*/ 3789680 h 3850640"/>
                  <a:gd name="connsiteX0" fmla="*/ 0 w 4409440"/>
                  <a:gd name="connsiteY0" fmla="*/ 45720 h 3850640"/>
                  <a:gd name="connsiteX1" fmla="*/ 5080 w 4409440"/>
                  <a:gd name="connsiteY1" fmla="*/ 10160 h 3850640"/>
                  <a:gd name="connsiteX2" fmla="*/ 35560 w 4409440"/>
                  <a:gd name="connsiteY2" fmla="*/ 5080 h 3850640"/>
                  <a:gd name="connsiteX3" fmla="*/ 55880 w 4409440"/>
                  <a:gd name="connsiteY3" fmla="*/ 0 h 3850640"/>
                  <a:gd name="connsiteX4" fmla="*/ 435776 w 4409440"/>
                  <a:gd name="connsiteY4" fmla="*/ 17449 h 3850640"/>
                  <a:gd name="connsiteX5" fmla="*/ 786618 w 4409440"/>
                  <a:gd name="connsiteY5" fmla="*/ 26963 h 3850640"/>
                  <a:gd name="connsiteX6" fmla="*/ 1055094 w 4409440"/>
                  <a:gd name="connsiteY6" fmla="*/ 45278 h 3850640"/>
                  <a:gd name="connsiteX7" fmla="*/ 1254981 w 4409440"/>
                  <a:gd name="connsiteY7" fmla="*/ 108889 h 3850640"/>
                  <a:gd name="connsiteX8" fmla="*/ 1570162 w 4409440"/>
                  <a:gd name="connsiteY8" fmla="*/ 229926 h 3850640"/>
                  <a:gd name="connsiteX9" fmla="*/ 1921123 w 4409440"/>
                  <a:gd name="connsiteY9" fmla="*/ 445935 h 3850640"/>
                  <a:gd name="connsiteX10" fmla="*/ 2007926 w 4409440"/>
                  <a:gd name="connsiteY10" fmla="*/ 497398 h 3850640"/>
                  <a:gd name="connsiteX11" fmla="*/ 2215763 w 4409440"/>
                  <a:gd name="connsiteY11" fmla="*/ 629920 h 3850640"/>
                  <a:gd name="connsiteX12" fmla="*/ 2438400 w 4409440"/>
                  <a:gd name="connsiteY12" fmla="*/ 777240 h 3850640"/>
                  <a:gd name="connsiteX13" fmla="*/ 2458720 w 4409440"/>
                  <a:gd name="connsiteY13" fmla="*/ 792480 h 3850640"/>
                  <a:gd name="connsiteX14" fmla="*/ 2479040 w 4409440"/>
                  <a:gd name="connsiteY14" fmla="*/ 802640 h 3850640"/>
                  <a:gd name="connsiteX15" fmla="*/ 2586162 w 4409440"/>
                  <a:gd name="connsiteY15" fmla="*/ 878177 h 3850640"/>
                  <a:gd name="connsiteX16" fmla="*/ 2687320 w 4409440"/>
                  <a:gd name="connsiteY16" fmla="*/ 980440 h 3850640"/>
                  <a:gd name="connsiteX17" fmla="*/ 2762415 w 4409440"/>
                  <a:gd name="connsiteY17" fmla="*/ 1071218 h 3850640"/>
                  <a:gd name="connsiteX18" fmla="*/ 2825806 w 4409440"/>
                  <a:gd name="connsiteY18" fmla="*/ 1151835 h 3850640"/>
                  <a:gd name="connsiteX19" fmla="*/ 2877488 w 4409440"/>
                  <a:gd name="connsiteY19" fmla="*/ 1225384 h 3850640"/>
                  <a:gd name="connsiteX20" fmla="*/ 2860482 w 4409440"/>
                  <a:gd name="connsiteY20" fmla="*/ 1305119 h 3850640"/>
                  <a:gd name="connsiteX21" fmla="*/ 2777435 w 4409440"/>
                  <a:gd name="connsiteY21" fmla="*/ 1398325 h 3850640"/>
                  <a:gd name="connsiteX22" fmla="*/ 2738120 w 4409440"/>
                  <a:gd name="connsiteY22" fmla="*/ 1442720 h 3850640"/>
                  <a:gd name="connsiteX23" fmla="*/ 2678265 w 4409440"/>
                  <a:gd name="connsiteY23" fmla="*/ 1534823 h 3850640"/>
                  <a:gd name="connsiteX24" fmla="*/ 2677602 w 4409440"/>
                  <a:gd name="connsiteY24" fmla="*/ 1582530 h 3850640"/>
                  <a:gd name="connsiteX25" fmla="*/ 2758220 w 4409440"/>
                  <a:gd name="connsiteY25" fmla="*/ 1774687 h 3850640"/>
                  <a:gd name="connsiteX26" fmla="*/ 2860040 w 4409440"/>
                  <a:gd name="connsiteY26" fmla="*/ 1981200 h 3850640"/>
                  <a:gd name="connsiteX27" fmla="*/ 2870200 w 4409440"/>
                  <a:gd name="connsiteY27" fmla="*/ 2001520 h 3850640"/>
                  <a:gd name="connsiteX28" fmla="*/ 2926080 w 4409440"/>
                  <a:gd name="connsiteY28" fmla="*/ 2072640 h 3850640"/>
                  <a:gd name="connsiteX29" fmla="*/ 2956560 w 4409440"/>
                  <a:gd name="connsiteY29" fmla="*/ 2113280 h 3850640"/>
                  <a:gd name="connsiteX30" fmla="*/ 2966720 w 4409440"/>
                  <a:gd name="connsiteY30" fmla="*/ 2128520 h 3850640"/>
                  <a:gd name="connsiteX31" fmla="*/ 2981960 w 4409440"/>
                  <a:gd name="connsiteY31" fmla="*/ 2143760 h 3850640"/>
                  <a:gd name="connsiteX32" fmla="*/ 3007360 w 4409440"/>
                  <a:gd name="connsiteY32" fmla="*/ 2174240 h 3850640"/>
                  <a:gd name="connsiteX33" fmla="*/ 3222045 w 4409440"/>
                  <a:gd name="connsiteY33" fmla="*/ 2304553 h 3850640"/>
                  <a:gd name="connsiteX34" fmla="*/ 3322983 w 4409440"/>
                  <a:gd name="connsiteY34" fmla="*/ 2405048 h 3850640"/>
                  <a:gd name="connsiteX35" fmla="*/ 3374224 w 4409440"/>
                  <a:gd name="connsiteY35" fmla="*/ 2537791 h 3850640"/>
                  <a:gd name="connsiteX36" fmla="*/ 3526625 w 4409440"/>
                  <a:gd name="connsiteY36" fmla="*/ 2678927 h 3850640"/>
                  <a:gd name="connsiteX37" fmla="*/ 3663563 w 4409440"/>
                  <a:gd name="connsiteY37" fmla="*/ 2908411 h 3850640"/>
                  <a:gd name="connsiteX38" fmla="*/ 3732916 w 4409440"/>
                  <a:gd name="connsiteY38" fmla="*/ 3045571 h 3850640"/>
                  <a:gd name="connsiteX39" fmla="*/ 3814417 w 4409440"/>
                  <a:gd name="connsiteY39" fmla="*/ 3110506 h 3850640"/>
                  <a:gd name="connsiteX40" fmla="*/ 3958866 w 4409440"/>
                  <a:gd name="connsiteY40" fmla="*/ 3204597 h 3850640"/>
                  <a:gd name="connsiteX41" fmla="*/ 4002819 w 4409440"/>
                  <a:gd name="connsiteY41" fmla="*/ 3254733 h 3850640"/>
                  <a:gd name="connsiteX42" fmla="*/ 4023360 w 4409440"/>
                  <a:gd name="connsiteY42" fmla="*/ 3307080 h 3850640"/>
                  <a:gd name="connsiteX43" fmla="*/ 4043680 w 4409440"/>
                  <a:gd name="connsiteY43" fmla="*/ 3368040 h 3850640"/>
                  <a:gd name="connsiteX44" fmla="*/ 4053840 w 4409440"/>
                  <a:gd name="connsiteY44" fmla="*/ 3423920 h 3850640"/>
                  <a:gd name="connsiteX45" fmla="*/ 4083878 w 4409440"/>
                  <a:gd name="connsiteY45" fmla="*/ 3479579 h 3850640"/>
                  <a:gd name="connsiteX46" fmla="*/ 4132470 w 4409440"/>
                  <a:gd name="connsiteY46" fmla="*/ 3560860 h 3850640"/>
                  <a:gd name="connsiteX47" fmla="*/ 4130040 w 4409440"/>
                  <a:gd name="connsiteY47" fmla="*/ 3611880 h 3850640"/>
                  <a:gd name="connsiteX48" fmla="*/ 4140200 w 4409440"/>
                  <a:gd name="connsiteY48" fmla="*/ 3627120 h 3850640"/>
                  <a:gd name="connsiteX49" fmla="*/ 4155440 w 4409440"/>
                  <a:gd name="connsiteY49" fmla="*/ 3642360 h 3850640"/>
                  <a:gd name="connsiteX50" fmla="*/ 4187245 w 4409440"/>
                  <a:gd name="connsiteY50" fmla="*/ 3734021 h 3850640"/>
                  <a:gd name="connsiteX51" fmla="*/ 4238708 w 4409440"/>
                  <a:gd name="connsiteY51" fmla="*/ 3782391 h 3850640"/>
                  <a:gd name="connsiteX52" fmla="*/ 4267200 w 4409440"/>
                  <a:gd name="connsiteY52" fmla="*/ 3794760 h 3850640"/>
                  <a:gd name="connsiteX53" fmla="*/ 4302760 w 4409440"/>
                  <a:gd name="connsiteY53" fmla="*/ 3815080 h 3850640"/>
                  <a:gd name="connsiteX54" fmla="*/ 4328160 w 4409440"/>
                  <a:gd name="connsiteY54" fmla="*/ 3840480 h 3850640"/>
                  <a:gd name="connsiteX55" fmla="*/ 4358640 w 4409440"/>
                  <a:gd name="connsiteY55" fmla="*/ 3850640 h 3850640"/>
                  <a:gd name="connsiteX56" fmla="*/ 4389120 w 4409440"/>
                  <a:gd name="connsiteY56" fmla="*/ 3845560 h 3850640"/>
                  <a:gd name="connsiteX57" fmla="*/ 4394200 w 4409440"/>
                  <a:gd name="connsiteY57" fmla="*/ 3825240 h 3850640"/>
                  <a:gd name="connsiteX58" fmla="*/ 4409440 w 4409440"/>
                  <a:gd name="connsiteY58" fmla="*/ 3789680 h 3850640"/>
                  <a:gd name="connsiteX0" fmla="*/ 0 w 4409440"/>
                  <a:gd name="connsiteY0" fmla="*/ 45720 h 3851304"/>
                  <a:gd name="connsiteX1" fmla="*/ 5080 w 4409440"/>
                  <a:gd name="connsiteY1" fmla="*/ 10160 h 3851304"/>
                  <a:gd name="connsiteX2" fmla="*/ 35560 w 4409440"/>
                  <a:gd name="connsiteY2" fmla="*/ 5080 h 3851304"/>
                  <a:gd name="connsiteX3" fmla="*/ 55880 w 4409440"/>
                  <a:gd name="connsiteY3" fmla="*/ 0 h 3851304"/>
                  <a:gd name="connsiteX4" fmla="*/ 435776 w 4409440"/>
                  <a:gd name="connsiteY4" fmla="*/ 17449 h 3851304"/>
                  <a:gd name="connsiteX5" fmla="*/ 786618 w 4409440"/>
                  <a:gd name="connsiteY5" fmla="*/ 26963 h 3851304"/>
                  <a:gd name="connsiteX6" fmla="*/ 1055094 w 4409440"/>
                  <a:gd name="connsiteY6" fmla="*/ 45278 h 3851304"/>
                  <a:gd name="connsiteX7" fmla="*/ 1254981 w 4409440"/>
                  <a:gd name="connsiteY7" fmla="*/ 108889 h 3851304"/>
                  <a:gd name="connsiteX8" fmla="*/ 1570162 w 4409440"/>
                  <a:gd name="connsiteY8" fmla="*/ 229926 h 3851304"/>
                  <a:gd name="connsiteX9" fmla="*/ 1921123 w 4409440"/>
                  <a:gd name="connsiteY9" fmla="*/ 445935 h 3851304"/>
                  <a:gd name="connsiteX10" fmla="*/ 2007926 w 4409440"/>
                  <a:gd name="connsiteY10" fmla="*/ 497398 h 3851304"/>
                  <a:gd name="connsiteX11" fmla="*/ 2215763 w 4409440"/>
                  <a:gd name="connsiteY11" fmla="*/ 629920 h 3851304"/>
                  <a:gd name="connsiteX12" fmla="*/ 2438400 w 4409440"/>
                  <a:gd name="connsiteY12" fmla="*/ 777240 h 3851304"/>
                  <a:gd name="connsiteX13" fmla="*/ 2458720 w 4409440"/>
                  <a:gd name="connsiteY13" fmla="*/ 792480 h 3851304"/>
                  <a:gd name="connsiteX14" fmla="*/ 2479040 w 4409440"/>
                  <a:gd name="connsiteY14" fmla="*/ 802640 h 3851304"/>
                  <a:gd name="connsiteX15" fmla="*/ 2586162 w 4409440"/>
                  <a:gd name="connsiteY15" fmla="*/ 878177 h 3851304"/>
                  <a:gd name="connsiteX16" fmla="*/ 2687320 w 4409440"/>
                  <a:gd name="connsiteY16" fmla="*/ 980440 h 3851304"/>
                  <a:gd name="connsiteX17" fmla="*/ 2762415 w 4409440"/>
                  <a:gd name="connsiteY17" fmla="*/ 1071218 h 3851304"/>
                  <a:gd name="connsiteX18" fmla="*/ 2825806 w 4409440"/>
                  <a:gd name="connsiteY18" fmla="*/ 1151835 h 3851304"/>
                  <a:gd name="connsiteX19" fmla="*/ 2877488 w 4409440"/>
                  <a:gd name="connsiteY19" fmla="*/ 1225384 h 3851304"/>
                  <a:gd name="connsiteX20" fmla="*/ 2860482 w 4409440"/>
                  <a:gd name="connsiteY20" fmla="*/ 1305119 h 3851304"/>
                  <a:gd name="connsiteX21" fmla="*/ 2777435 w 4409440"/>
                  <a:gd name="connsiteY21" fmla="*/ 1398325 h 3851304"/>
                  <a:gd name="connsiteX22" fmla="*/ 2738120 w 4409440"/>
                  <a:gd name="connsiteY22" fmla="*/ 1442720 h 3851304"/>
                  <a:gd name="connsiteX23" fmla="*/ 2678265 w 4409440"/>
                  <a:gd name="connsiteY23" fmla="*/ 1534823 h 3851304"/>
                  <a:gd name="connsiteX24" fmla="*/ 2677602 w 4409440"/>
                  <a:gd name="connsiteY24" fmla="*/ 1582530 h 3851304"/>
                  <a:gd name="connsiteX25" fmla="*/ 2758220 w 4409440"/>
                  <a:gd name="connsiteY25" fmla="*/ 1774687 h 3851304"/>
                  <a:gd name="connsiteX26" fmla="*/ 2860040 w 4409440"/>
                  <a:gd name="connsiteY26" fmla="*/ 1981200 h 3851304"/>
                  <a:gd name="connsiteX27" fmla="*/ 2870200 w 4409440"/>
                  <a:gd name="connsiteY27" fmla="*/ 2001520 h 3851304"/>
                  <a:gd name="connsiteX28" fmla="*/ 2926080 w 4409440"/>
                  <a:gd name="connsiteY28" fmla="*/ 2072640 h 3851304"/>
                  <a:gd name="connsiteX29" fmla="*/ 2956560 w 4409440"/>
                  <a:gd name="connsiteY29" fmla="*/ 2113280 h 3851304"/>
                  <a:gd name="connsiteX30" fmla="*/ 2966720 w 4409440"/>
                  <a:gd name="connsiteY30" fmla="*/ 2128520 h 3851304"/>
                  <a:gd name="connsiteX31" fmla="*/ 2981960 w 4409440"/>
                  <a:gd name="connsiteY31" fmla="*/ 2143760 h 3851304"/>
                  <a:gd name="connsiteX32" fmla="*/ 3007360 w 4409440"/>
                  <a:gd name="connsiteY32" fmla="*/ 2174240 h 3851304"/>
                  <a:gd name="connsiteX33" fmla="*/ 3222045 w 4409440"/>
                  <a:gd name="connsiteY33" fmla="*/ 2304553 h 3851304"/>
                  <a:gd name="connsiteX34" fmla="*/ 3322983 w 4409440"/>
                  <a:gd name="connsiteY34" fmla="*/ 2405048 h 3851304"/>
                  <a:gd name="connsiteX35" fmla="*/ 3374224 w 4409440"/>
                  <a:gd name="connsiteY35" fmla="*/ 2537791 h 3851304"/>
                  <a:gd name="connsiteX36" fmla="*/ 3526625 w 4409440"/>
                  <a:gd name="connsiteY36" fmla="*/ 2678927 h 3851304"/>
                  <a:gd name="connsiteX37" fmla="*/ 3663563 w 4409440"/>
                  <a:gd name="connsiteY37" fmla="*/ 2908411 h 3851304"/>
                  <a:gd name="connsiteX38" fmla="*/ 3732916 w 4409440"/>
                  <a:gd name="connsiteY38" fmla="*/ 3045571 h 3851304"/>
                  <a:gd name="connsiteX39" fmla="*/ 3814417 w 4409440"/>
                  <a:gd name="connsiteY39" fmla="*/ 3110506 h 3851304"/>
                  <a:gd name="connsiteX40" fmla="*/ 3958866 w 4409440"/>
                  <a:gd name="connsiteY40" fmla="*/ 3204597 h 3851304"/>
                  <a:gd name="connsiteX41" fmla="*/ 4002819 w 4409440"/>
                  <a:gd name="connsiteY41" fmla="*/ 3254733 h 3851304"/>
                  <a:gd name="connsiteX42" fmla="*/ 4023360 w 4409440"/>
                  <a:gd name="connsiteY42" fmla="*/ 3307080 h 3851304"/>
                  <a:gd name="connsiteX43" fmla="*/ 4043680 w 4409440"/>
                  <a:gd name="connsiteY43" fmla="*/ 3368040 h 3851304"/>
                  <a:gd name="connsiteX44" fmla="*/ 4053840 w 4409440"/>
                  <a:gd name="connsiteY44" fmla="*/ 3423920 h 3851304"/>
                  <a:gd name="connsiteX45" fmla="*/ 4083878 w 4409440"/>
                  <a:gd name="connsiteY45" fmla="*/ 3479579 h 3851304"/>
                  <a:gd name="connsiteX46" fmla="*/ 4132470 w 4409440"/>
                  <a:gd name="connsiteY46" fmla="*/ 3560860 h 3851304"/>
                  <a:gd name="connsiteX47" fmla="*/ 4130040 w 4409440"/>
                  <a:gd name="connsiteY47" fmla="*/ 3611880 h 3851304"/>
                  <a:gd name="connsiteX48" fmla="*/ 4140200 w 4409440"/>
                  <a:gd name="connsiteY48" fmla="*/ 3627120 h 3851304"/>
                  <a:gd name="connsiteX49" fmla="*/ 4155440 w 4409440"/>
                  <a:gd name="connsiteY49" fmla="*/ 3642360 h 3851304"/>
                  <a:gd name="connsiteX50" fmla="*/ 4187245 w 4409440"/>
                  <a:gd name="connsiteY50" fmla="*/ 3734021 h 3851304"/>
                  <a:gd name="connsiteX51" fmla="*/ 4238708 w 4409440"/>
                  <a:gd name="connsiteY51" fmla="*/ 3782391 h 3851304"/>
                  <a:gd name="connsiteX52" fmla="*/ 4267200 w 4409440"/>
                  <a:gd name="connsiteY52" fmla="*/ 3794760 h 3851304"/>
                  <a:gd name="connsiteX53" fmla="*/ 4302760 w 4409440"/>
                  <a:gd name="connsiteY53" fmla="*/ 3815080 h 3851304"/>
                  <a:gd name="connsiteX54" fmla="*/ 4328160 w 4409440"/>
                  <a:gd name="connsiteY54" fmla="*/ 3840480 h 3851304"/>
                  <a:gd name="connsiteX55" fmla="*/ 4358640 w 4409440"/>
                  <a:gd name="connsiteY55" fmla="*/ 3850640 h 3851304"/>
                  <a:gd name="connsiteX56" fmla="*/ 4389120 w 4409440"/>
                  <a:gd name="connsiteY56" fmla="*/ 3845560 h 3851304"/>
                  <a:gd name="connsiteX57" fmla="*/ 4409440 w 4409440"/>
                  <a:gd name="connsiteY57" fmla="*/ 3789680 h 3851304"/>
                  <a:gd name="connsiteX0" fmla="*/ 0 w 4409440"/>
                  <a:gd name="connsiteY0" fmla="*/ 45720 h 3853273"/>
                  <a:gd name="connsiteX1" fmla="*/ 5080 w 4409440"/>
                  <a:gd name="connsiteY1" fmla="*/ 10160 h 3853273"/>
                  <a:gd name="connsiteX2" fmla="*/ 35560 w 4409440"/>
                  <a:gd name="connsiteY2" fmla="*/ 5080 h 3853273"/>
                  <a:gd name="connsiteX3" fmla="*/ 55880 w 4409440"/>
                  <a:gd name="connsiteY3" fmla="*/ 0 h 3853273"/>
                  <a:gd name="connsiteX4" fmla="*/ 435776 w 4409440"/>
                  <a:gd name="connsiteY4" fmla="*/ 17449 h 3853273"/>
                  <a:gd name="connsiteX5" fmla="*/ 786618 w 4409440"/>
                  <a:gd name="connsiteY5" fmla="*/ 26963 h 3853273"/>
                  <a:gd name="connsiteX6" fmla="*/ 1055094 w 4409440"/>
                  <a:gd name="connsiteY6" fmla="*/ 45278 h 3853273"/>
                  <a:gd name="connsiteX7" fmla="*/ 1254981 w 4409440"/>
                  <a:gd name="connsiteY7" fmla="*/ 108889 h 3853273"/>
                  <a:gd name="connsiteX8" fmla="*/ 1570162 w 4409440"/>
                  <a:gd name="connsiteY8" fmla="*/ 229926 h 3853273"/>
                  <a:gd name="connsiteX9" fmla="*/ 1921123 w 4409440"/>
                  <a:gd name="connsiteY9" fmla="*/ 445935 h 3853273"/>
                  <a:gd name="connsiteX10" fmla="*/ 2007926 w 4409440"/>
                  <a:gd name="connsiteY10" fmla="*/ 497398 h 3853273"/>
                  <a:gd name="connsiteX11" fmla="*/ 2215763 w 4409440"/>
                  <a:gd name="connsiteY11" fmla="*/ 629920 h 3853273"/>
                  <a:gd name="connsiteX12" fmla="*/ 2438400 w 4409440"/>
                  <a:gd name="connsiteY12" fmla="*/ 777240 h 3853273"/>
                  <a:gd name="connsiteX13" fmla="*/ 2458720 w 4409440"/>
                  <a:gd name="connsiteY13" fmla="*/ 792480 h 3853273"/>
                  <a:gd name="connsiteX14" fmla="*/ 2479040 w 4409440"/>
                  <a:gd name="connsiteY14" fmla="*/ 802640 h 3853273"/>
                  <a:gd name="connsiteX15" fmla="*/ 2586162 w 4409440"/>
                  <a:gd name="connsiteY15" fmla="*/ 878177 h 3853273"/>
                  <a:gd name="connsiteX16" fmla="*/ 2687320 w 4409440"/>
                  <a:gd name="connsiteY16" fmla="*/ 980440 h 3853273"/>
                  <a:gd name="connsiteX17" fmla="*/ 2762415 w 4409440"/>
                  <a:gd name="connsiteY17" fmla="*/ 1071218 h 3853273"/>
                  <a:gd name="connsiteX18" fmla="*/ 2825806 w 4409440"/>
                  <a:gd name="connsiteY18" fmla="*/ 1151835 h 3853273"/>
                  <a:gd name="connsiteX19" fmla="*/ 2877488 w 4409440"/>
                  <a:gd name="connsiteY19" fmla="*/ 1225384 h 3853273"/>
                  <a:gd name="connsiteX20" fmla="*/ 2860482 w 4409440"/>
                  <a:gd name="connsiteY20" fmla="*/ 1305119 h 3853273"/>
                  <a:gd name="connsiteX21" fmla="*/ 2777435 w 4409440"/>
                  <a:gd name="connsiteY21" fmla="*/ 1398325 h 3853273"/>
                  <a:gd name="connsiteX22" fmla="*/ 2738120 w 4409440"/>
                  <a:gd name="connsiteY22" fmla="*/ 1442720 h 3853273"/>
                  <a:gd name="connsiteX23" fmla="*/ 2678265 w 4409440"/>
                  <a:gd name="connsiteY23" fmla="*/ 1534823 h 3853273"/>
                  <a:gd name="connsiteX24" fmla="*/ 2677602 w 4409440"/>
                  <a:gd name="connsiteY24" fmla="*/ 1582530 h 3853273"/>
                  <a:gd name="connsiteX25" fmla="*/ 2758220 w 4409440"/>
                  <a:gd name="connsiteY25" fmla="*/ 1774687 h 3853273"/>
                  <a:gd name="connsiteX26" fmla="*/ 2860040 w 4409440"/>
                  <a:gd name="connsiteY26" fmla="*/ 1981200 h 3853273"/>
                  <a:gd name="connsiteX27" fmla="*/ 2870200 w 4409440"/>
                  <a:gd name="connsiteY27" fmla="*/ 2001520 h 3853273"/>
                  <a:gd name="connsiteX28" fmla="*/ 2926080 w 4409440"/>
                  <a:gd name="connsiteY28" fmla="*/ 2072640 h 3853273"/>
                  <a:gd name="connsiteX29" fmla="*/ 2956560 w 4409440"/>
                  <a:gd name="connsiteY29" fmla="*/ 2113280 h 3853273"/>
                  <a:gd name="connsiteX30" fmla="*/ 2966720 w 4409440"/>
                  <a:gd name="connsiteY30" fmla="*/ 2128520 h 3853273"/>
                  <a:gd name="connsiteX31" fmla="*/ 2981960 w 4409440"/>
                  <a:gd name="connsiteY31" fmla="*/ 2143760 h 3853273"/>
                  <a:gd name="connsiteX32" fmla="*/ 3007360 w 4409440"/>
                  <a:gd name="connsiteY32" fmla="*/ 2174240 h 3853273"/>
                  <a:gd name="connsiteX33" fmla="*/ 3222045 w 4409440"/>
                  <a:gd name="connsiteY33" fmla="*/ 2304553 h 3853273"/>
                  <a:gd name="connsiteX34" fmla="*/ 3322983 w 4409440"/>
                  <a:gd name="connsiteY34" fmla="*/ 2405048 h 3853273"/>
                  <a:gd name="connsiteX35" fmla="*/ 3374224 w 4409440"/>
                  <a:gd name="connsiteY35" fmla="*/ 2537791 h 3853273"/>
                  <a:gd name="connsiteX36" fmla="*/ 3526625 w 4409440"/>
                  <a:gd name="connsiteY36" fmla="*/ 2678927 h 3853273"/>
                  <a:gd name="connsiteX37" fmla="*/ 3663563 w 4409440"/>
                  <a:gd name="connsiteY37" fmla="*/ 2908411 h 3853273"/>
                  <a:gd name="connsiteX38" fmla="*/ 3732916 w 4409440"/>
                  <a:gd name="connsiteY38" fmla="*/ 3045571 h 3853273"/>
                  <a:gd name="connsiteX39" fmla="*/ 3814417 w 4409440"/>
                  <a:gd name="connsiteY39" fmla="*/ 3110506 h 3853273"/>
                  <a:gd name="connsiteX40" fmla="*/ 3958866 w 4409440"/>
                  <a:gd name="connsiteY40" fmla="*/ 3204597 h 3853273"/>
                  <a:gd name="connsiteX41" fmla="*/ 4002819 w 4409440"/>
                  <a:gd name="connsiteY41" fmla="*/ 3254733 h 3853273"/>
                  <a:gd name="connsiteX42" fmla="*/ 4023360 w 4409440"/>
                  <a:gd name="connsiteY42" fmla="*/ 3307080 h 3853273"/>
                  <a:gd name="connsiteX43" fmla="*/ 4043680 w 4409440"/>
                  <a:gd name="connsiteY43" fmla="*/ 3368040 h 3853273"/>
                  <a:gd name="connsiteX44" fmla="*/ 4053840 w 4409440"/>
                  <a:gd name="connsiteY44" fmla="*/ 3423920 h 3853273"/>
                  <a:gd name="connsiteX45" fmla="*/ 4083878 w 4409440"/>
                  <a:gd name="connsiteY45" fmla="*/ 3479579 h 3853273"/>
                  <a:gd name="connsiteX46" fmla="*/ 4132470 w 4409440"/>
                  <a:gd name="connsiteY46" fmla="*/ 3560860 h 3853273"/>
                  <a:gd name="connsiteX47" fmla="*/ 4130040 w 4409440"/>
                  <a:gd name="connsiteY47" fmla="*/ 3611880 h 3853273"/>
                  <a:gd name="connsiteX48" fmla="*/ 4140200 w 4409440"/>
                  <a:gd name="connsiteY48" fmla="*/ 3627120 h 3853273"/>
                  <a:gd name="connsiteX49" fmla="*/ 4155440 w 4409440"/>
                  <a:gd name="connsiteY49" fmla="*/ 3642360 h 3853273"/>
                  <a:gd name="connsiteX50" fmla="*/ 4187245 w 4409440"/>
                  <a:gd name="connsiteY50" fmla="*/ 3734021 h 3853273"/>
                  <a:gd name="connsiteX51" fmla="*/ 4238708 w 4409440"/>
                  <a:gd name="connsiteY51" fmla="*/ 3782391 h 3853273"/>
                  <a:gd name="connsiteX52" fmla="*/ 4267200 w 4409440"/>
                  <a:gd name="connsiteY52" fmla="*/ 3794760 h 3853273"/>
                  <a:gd name="connsiteX53" fmla="*/ 4302760 w 4409440"/>
                  <a:gd name="connsiteY53" fmla="*/ 3815080 h 3853273"/>
                  <a:gd name="connsiteX54" fmla="*/ 4328160 w 4409440"/>
                  <a:gd name="connsiteY54" fmla="*/ 3840480 h 3853273"/>
                  <a:gd name="connsiteX55" fmla="*/ 4358640 w 4409440"/>
                  <a:gd name="connsiteY55" fmla="*/ 3850640 h 3853273"/>
                  <a:gd name="connsiteX56" fmla="*/ 4409440 w 4409440"/>
                  <a:gd name="connsiteY56" fmla="*/ 3789680 h 3853273"/>
                  <a:gd name="connsiteX0" fmla="*/ 0 w 4409440"/>
                  <a:gd name="connsiteY0" fmla="*/ 45720 h 3841181"/>
                  <a:gd name="connsiteX1" fmla="*/ 5080 w 4409440"/>
                  <a:gd name="connsiteY1" fmla="*/ 10160 h 3841181"/>
                  <a:gd name="connsiteX2" fmla="*/ 35560 w 4409440"/>
                  <a:gd name="connsiteY2" fmla="*/ 5080 h 3841181"/>
                  <a:gd name="connsiteX3" fmla="*/ 55880 w 4409440"/>
                  <a:gd name="connsiteY3" fmla="*/ 0 h 3841181"/>
                  <a:gd name="connsiteX4" fmla="*/ 435776 w 4409440"/>
                  <a:gd name="connsiteY4" fmla="*/ 17449 h 3841181"/>
                  <a:gd name="connsiteX5" fmla="*/ 786618 w 4409440"/>
                  <a:gd name="connsiteY5" fmla="*/ 26963 h 3841181"/>
                  <a:gd name="connsiteX6" fmla="*/ 1055094 w 4409440"/>
                  <a:gd name="connsiteY6" fmla="*/ 45278 h 3841181"/>
                  <a:gd name="connsiteX7" fmla="*/ 1254981 w 4409440"/>
                  <a:gd name="connsiteY7" fmla="*/ 108889 h 3841181"/>
                  <a:gd name="connsiteX8" fmla="*/ 1570162 w 4409440"/>
                  <a:gd name="connsiteY8" fmla="*/ 229926 h 3841181"/>
                  <a:gd name="connsiteX9" fmla="*/ 1921123 w 4409440"/>
                  <a:gd name="connsiteY9" fmla="*/ 445935 h 3841181"/>
                  <a:gd name="connsiteX10" fmla="*/ 2007926 w 4409440"/>
                  <a:gd name="connsiteY10" fmla="*/ 497398 h 3841181"/>
                  <a:gd name="connsiteX11" fmla="*/ 2215763 w 4409440"/>
                  <a:gd name="connsiteY11" fmla="*/ 629920 h 3841181"/>
                  <a:gd name="connsiteX12" fmla="*/ 2438400 w 4409440"/>
                  <a:gd name="connsiteY12" fmla="*/ 777240 h 3841181"/>
                  <a:gd name="connsiteX13" fmla="*/ 2458720 w 4409440"/>
                  <a:gd name="connsiteY13" fmla="*/ 792480 h 3841181"/>
                  <a:gd name="connsiteX14" fmla="*/ 2479040 w 4409440"/>
                  <a:gd name="connsiteY14" fmla="*/ 802640 h 3841181"/>
                  <a:gd name="connsiteX15" fmla="*/ 2586162 w 4409440"/>
                  <a:gd name="connsiteY15" fmla="*/ 878177 h 3841181"/>
                  <a:gd name="connsiteX16" fmla="*/ 2687320 w 4409440"/>
                  <a:gd name="connsiteY16" fmla="*/ 980440 h 3841181"/>
                  <a:gd name="connsiteX17" fmla="*/ 2762415 w 4409440"/>
                  <a:gd name="connsiteY17" fmla="*/ 1071218 h 3841181"/>
                  <a:gd name="connsiteX18" fmla="*/ 2825806 w 4409440"/>
                  <a:gd name="connsiteY18" fmla="*/ 1151835 h 3841181"/>
                  <a:gd name="connsiteX19" fmla="*/ 2877488 w 4409440"/>
                  <a:gd name="connsiteY19" fmla="*/ 1225384 h 3841181"/>
                  <a:gd name="connsiteX20" fmla="*/ 2860482 w 4409440"/>
                  <a:gd name="connsiteY20" fmla="*/ 1305119 h 3841181"/>
                  <a:gd name="connsiteX21" fmla="*/ 2777435 w 4409440"/>
                  <a:gd name="connsiteY21" fmla="*/ 1398325 h 3841181"/>
                  <a:gd name="connsiteX22" fmla="*/ 2738120 w 4409440"/>
                  <a:gd name="connsiteY22" fmla="*/ 1442720 h 3841181"/>
                  <a:gd name="connsiteX23" fmla="*/ 2678265 w 4409440"/>
                  <a:gd name="connsiteY23" fmla="*/ 1534823 h 3841181"/>
                  <a:gd name="connsiteX24" fmla="*/ 2677602 w 4409440"/>
                  <a:gd name="connsiteY24" fmla="*/ 1582530 h 3841181"/>
                  <a:gd name="connsiteX25" fmla="*/ 2758220 w 4409440"/>
                  <a:gd name="connsiteY25" fmla="*/ 1774687 h 3841181"/>
                  <a:gd name="connsiteX26" fmla="*/ 2860040 w 4409440"/>
                  <a:gd name="connsiteY26" fmla="*/ 1981200 h 3841181"/>
                  <a:gd name="connsiteX27" fmla="*/ 2870200 w 4409440"/>
                  <a:gd name="connsiteY27" fmla="*/ 2001520 h 3841181"/>
                  <a:gd name="connsiteX28" fmla="*/ 2926080 w 4409440"/>
                  <a:gd name="connsiteY28" fmla="*/ 2072640 h 3841181"/>
                  <a:gd name="connsiteX29" fmla="*/ 2956560 w 4409440"/>
                  <a:gd name="connsiteY29" fmla="*/ 2113280 h 3841181"/>
                  <a:gd name="connsiteX30" fmla="*/ 2966720 w 4409440"/>
                  <a:gd name="connsiteY30" fmla="*/ 2128520 h 3841181"/>
                  <a:gd name="connsiteX31" fmla="*/ 2981960 w 4409440"/>
                  <a:gd name="connsiteY31" fmla="*/ 2143760 h 3841181"/>
                  <a:gd name="connsiteX32" fmla="*/ 3007360 w 4409440"/>
                  <a:gd name="connsiteY32" fmla="*/ 2174240 h 3841181"/>
                  <a:gd name="connsiteX33" fmla="*/ 3222045 w 4409440"/>
                  <a:gd name="connsiteY33" fmla="*/ 2304553 h 3841181"/>
                  <a:gd name="connsiteX34" fmla="*/ 3322983 w 4409440"/>
                  <a:gd name="connsiteY34" fmla="*/ 2405048 h 3841181"/>
                  <a:gd name="connsiteX35" fmla="*/ 3374224 w 4409440"/>
                  <a:gd name="connsiteY35" fmla="*/ 2537791 h 3841181"/>
                  <a:gd name="connsiteX36" fmla="*/ 3526625 w 4409440"/>
                  <a:gd name="connsiteY36" fmla="*/ 2678927 h 3841181"/>
                  <a:gd name="connsiteX37" fmla="*/ 3663563 w 4409440"/>
                  <a:gd name="connsiteY37" fmla="*/ 2908411 h 3841181"/>
                  <a:gd name="connsiteX38" fmla="*/ 3732916 w 4409440"/>
                  <a:gd name="connsiteY38" fmla="*/ 3045571 h 3841181"/>
                  <a:gd name="connsiteX39" fmla="*/ 3814417 w 4409440"/>
                  <a:gd name="connsiteY39" fmla="*/ 3110506 h 3841181"/>
                  <a:gd name="connsiteX40" fmla="*/ 3958866 w 4409440"/>
                  <a:gd name="connsiteY40" fmla="*/ 3204597 h 3841181"/>
                  <a:gd name="connsiteX41" fmla="*/ 4002819 w 4409440"/>
                  <a:gd name="connsiteY41" fmla="*/ 3254733 h 3841181"/>
                  <a:gd name="connsiteX42" fmla="*/ 4023360 w 4409440"/>
                  <a:gd name="connsiteY42" fmla="*/ 3307080 h 3841181"/>
                  <a:gd name="connsiteX43" fmla="*/ 4043680 w 4409440"/>
                  <a:gd name="connsiteY43" fmla="*/ 3368040 h 3841181"/>
                  <a:gd name="connsiteX44" fmla="*/ 4053840 w 4409440"/>
                  <a:gd name="connsiteY44" fmla="*/ 3423920 h 3841181"/>
                  <a:gd name="connsiteX45" fmla="*/ 4083878 w 4409440"/>
                  <a:gd name="connsiteY45" fmla="*/ 3479579 h 3841181"/>
                  <a:gd name="connsiteX46" fmla="*/ 4132470 w 4409440"/>
                  <a:gd name="connsiteY46" fmla="*/ 3560860 h 3841181"/>
                  <a:gd name="connsiteX47" fmla="*/ 4130040 w 4409440"/>
                  <a:gd name="connsiteY47" fmla="*/ 3611880 h 3841181"/>
                  <a:gd name="connsiteX48" fmla="*/ 4140200 w 4409440"/>
                  <a:gd name="connsiteY48" fmla="*/ 3627120 h 3841181"/>
                  <a:gd name="connsiteX49" fmla="*/ 4155440 w 4409440"/>
                  <a:gd name="connsiteY49" fmla="*/ 3642360 h 3841181"/>
                  <a:gd name="connsiteX50" fmla="*/ 4187245 w 4409440"/>
                  <a:gd name="connsiteY50" fmla="*/ 3734021 h 3841181"/>
                  <a:gd name="connsiteX51" fmla="*/ 4238708 w 4409440"/>
                  <a:gd name="connsiteY51" fmla="*/ 3782391 h 3841181"/>
                  <a:gd name="connsiteX52" fmla="*/ 4267200 w 4409440"/>
                  <a:gd name="connsiteY52" fmla="*/ 3794760 h 3841181"/>
                  <a:gd name="connsiteX53" fmla="*/ 4302760 w 4409440"/>
                  <a:gd name="connsiteY53" fmla="*/ 3815080 h 3841181"/>
                  <a:gd name="connsiteX54" fmla="*/ 4328160 w 4409440"/>
                  <a:gd name="connsiteY54" fmla="*/ 3840480 h 3841181"/>
                  <a:gd name="connsiteX55" fmla="*/ 4409440 w 4409440"/>
                  <a:gd name="connsiteY55" fmla="*/ 3789680 h 3841181"/>
                  <a:gd name="connsiteX0" fmla="*/ 0 w 4409440"/>
                  <a:gd name="connsiteY0" fmla="*/ 45720 h 3844425"/>
                  <a:gd name="connsiteX1" fmla="*/ 5080 w 4409440"/>
                  <a:gd name="connsiteY1" fmla="*/ 10160 h 3844425"/>
                  <a:gd name="connsiteX2" fmla="*/ 35560 w 4409440"/>
                  <a:gd name="connsiteY2" fmla="*/ 5080 h 3844425"/>
                  <a:gd name="connsiteX3" fmla="*/ 55880 w 4409440"/>
                  <a:gd name="connsiteY3" fmla="*/ 0 h 3844425"/>
                  <a:gd name="connsiteX4" fmla="*/ 435776 w 4409440"/>
                  <a:gd name="connsiteY4" fmla="*/ 17449 h 3844425"/>
                  <a:gd name="connsiteX5" fmla="*/ 786618 w 4409440"/>
                  <a:gd name="connsiteY5" fmla="*/ 26963 h 3844425"/>
                  <a:gd name="connsiteX6" fmla="*/ 1055094 w 4409440"/>
                  <a:gd name="connsiteY6" fmla="*/ 45278 h 3844425"/>
                  <a:gd name="connsiteX7" fmla="*/ 1254981 w 4409440"/>
                  <a:gd name="connsiteY7" fmla="*/ 108889 h 3844425"/>
                  <a:gd name="connsiteX8" fmla="*/ 1570162 w 4409440"/>
                  <a:gd name="connsiteY8" fmla="*/ 229926 h 3844425"/>
                  <a:gd name="connsiteX9" fmla="*/ 1921123 w 4409440"/>
                  <a:gd name="connsiteY9" fmla="*/ 445935 h 3844425"/>
                  <a:gd name="connsiteX10" fmla="*/ 2007926 w 4409440"/>
                  <a:gd name="connsiteY10" fmla="*/ 497398 h 3844425"/>
                  <a:gd name="connsiteX11" fmla="*/ 2215763 w 4409440"/>
                  <a:gd name="connsiteY11" fmla="*/ 629920 h 3844425"/>
                  <a:gd name="connsiteX12" fmla="*/ 2438400 w 4409440"/>
                  <a:gd name="connsiteY12" fmla="*/ 777240 h 3844425"/>
                  <a:gd name="connsiteX13" fmla="*/ 2458720 w 4409440"/>
                  <a:gd name="connsiteY13" fmla="*/ 792480 h 3844425"/>
                  <a:gd name="connsiteX14" fmla="*/ 2479040 w 4409440"/>
                  <a:gd name="connsiteY14" fmla="*/ 802640 h 3844425"/>
                  <a:gd name="connsiteX15" fmla="*/ 2586162 w 4409440"/>
                  <a:gd name="connsiteY15" fmla="*/ 878177 h 3844425"/>
                  <a:gd name="connsiteX16" fmla="*/ 2687320 w 4409440"/>
                  <a:gd name="connsiteY16" fmla="*/ 980440 h 3844425"/>
                  <a:gd name="connsiteX17" fmla="*/ 2762415 w 4409440"/>
                  <a:gd name="connsiteY17" fmla="*/ 1071218 h 3844425"/>
                  <a:gd name="connsiteX18" fmla="*/ 2825806 w 4409440"/>
                  <a:gd name="connsiteY18" fmla="*/ 1151835 h 3844425"/>
                  <a:gd name="connsiteX19" fmla="*/ 2877488 w 4409440"/>
                  <a:gd name="connsiteY19" fmla="*/ 1225384 h 3844425"/>
                  <a:gd name="connsiteX20" fmla="*/ 2860482 w 4409440"/>
                  <a:gd name="connsiteY20" fmla="*/ 1305119 h 3844425"/>
                  <a:gd name="connsiteX21" fmla="*/ 2777435 w 4409440"/>
                  <a:gd name="connsiteY21" fmla="*/ 1398325 h 3844425"/>
                  <a:gd name="connsiteX22" fmla="*/ 2738120 w 4409440"/>
                  <a:gd name="connsiteY22" fmla="*/ 1442720 h 3844425"/>
                  <a:gd name="connsiteX23" fmla="*/ 2678265 w 4409440"/>
                  <a:gd name="connsiteY23" fmla="*/ 1534823 h 3844425"/>
                  <a:gd name="connsiteX24" fmla="*/ 2677602 w 4409440"/>
                  <a:gd name="connsiteY24" fmla="*/ 1582530 h 3844425"/>
                  <a:gd name="connsiteX25" fmla="*/ 2758220 w 4409440"/>
                  <a:gd name="connsiteY25" fmla="*/ 1774687 h 3844425"/>
                  <a:gd name="connsiteX26" fmla="*/ 2860040 w 4409440"/>
                  <a:gd name="connsiteY26" fmla="*/ 1981200 h 3844425"/>
                  <a:gd name="connsiteX27" fmla="*/ 2870200 w 4409440"/>
                  <a:gd name="connsiteY27" fmla="*/ 2001520 h 3844425"/>
                  <a:gd name="connsiteX28" fmla="*/ 2926080 w 4409440"/>
                  <a:gd name="connsiteY28" fmla="*/ 2072640 h 3844425"/>
                  <a:gd name="connsiteX29" fmla="*/ 2956560 w 4409440"/>
                  <a:gd name="connsiteY29" fmla="*/ 2113280 h 3844425"/>
                  <a:gd name="connsiteX30" fmla="*/ 2966720 w 4409440"/>
                  <a:gd name="connsiteY30" fmla="*/ 2128520 h 3844425"/>
                  <a:gd name="connsiteX31" fmla="*/ 2981960 w 4409440"/>
                  <a:gd name="connsiteY31" fmla="*/ 2143760 h 3844425"/>
                  <a:gd name="connsiteX32" fmla="*/ 3007360 w 4409440"/>
                  <a:gd name="connsiteY32" fmla="*/ 2174240 h 3844425"/>
                  <a:gd name="connsiteX33" fmla="*/ 3222045 w 4409440"/>
                  <a:gd name="connsiteY33" fmla="*/ 2304553 h 3844425"/>
                  <a:gd name="connsiteX34" fmla="*/ 3322983 w 4409440"/>
                  <a:gd name="connsiteY34" fmla="*/ 2405048 h 3844425"/>
                  <a:gd name="connsiteX35" fmla="*/ 3374224 w 4409440"/>
                  <a:gd name="connsiteY35" fmla="*/ 2537791 h 3844425"/>
                  <a:gd name="connsiteX36" fmla="*/ 3526625 w 4409440"/>
                  <a:gd name="connsiteY36" fmla="*/ 2678927 h 3844425"/>
                  <a:gd name="connsiteX37" fmla="*/ 3663563 w 4409440"/>
                  <a:gd name="connsiteY37" fmla="*/ 2908411 h 3844425"/>
                  <a:gd name="connsiteX38" fmla="*/ 3732916 w 4409440"/>
                  <a:gd name="connsiteY38" fmla="*/ 3045571 h 3844425"/>
                  <a:gd name="connsiteX39" fmla="*/ 3814417 w 4409440"/>
                  <a:gd name="connsiteY39" fmla="*/ 3110506 h 3844425"/>
                  <a:gd name="connsiteX40" fmla="*/ 3958866 w 4409440"/>
                  <a:gd name="connsiteY40" fmla="*/ 3204597 h 3844425"/>
                  <a:gd name="connsiteX41" fmla="*/ 4002819 w 4409440"/>
                  <a:gd name="connsiteY41" fmla="*/ 3254733 h 3844425"/>
                  <a:gd name="connsiteX42" fmla="*/ 4023360 w 4409440"/>
                  <a:gd name="connsiteY42" fmla="*/ 3307080 h 3844425"/>
                  <a:gd name="connsiteX43" fmla="*/ 4043680 w 4409440"/>
                  <a:gd name="connsiteY43" fmla="*/ 3368040 h 3844425"/>
                  <a:gd name="connsiteX44" fmla="*/ 4053840 w 4409440"/>
                  <a:gd name="connsiteY44" fmla="*/ 3423920 h 3844425"/>
                  <a:gd name="connsiteX45" fmla="*/ 4083878 w 4409440"/>
                  <a:gd name="connsiteY45" fmla="*/ 3479579 h 3844425"/>
                  <a:gd name="connsiteX46" fmla="*/ 4132470 w 4409440"/>
                  <a:gd name="connsiteY46" fmla="*/ 3560860 h 3844425"/>
                  <a:gd name="connsiteX47" fmla="*/ 4130040 w 4409440"/>
                  <a:gd name="connsiteY47" fmla="*/ 3611880 h 3844425"/>
                  <a:gd name="connsiteX48" fmla="*/ 4140200 w 4409440"/>
                  <a:gd name="connsiteY48" fmla="*/ 3627120 h 3844425"/>
                  <a:gd name="connsiteX49" fmla="*/ 4155440 w 4409440"/>
                  <a:gd name="connsiteY49" fmla="*/ 3642360 h 3844425"/>
                  <a:gd name="connsiteX50" fmla="*/ 4187245 w 4409440"/>
                  <a:gd name="connsiteY50" fmla="*/ 3734021 h 3844425"/>
                  <a:gd name="connsiteX51" fmla="*/ 4238708 w 4409440"/>
                  <a:gd name="connsiteY51" fmla="*/ 3782391 h 3844425"/>
                  <a:gd name="connsiteX52" fmla="*/ 4267200 w 4409440"/>
                  <a:gd name="connsiteY52" fmla="*/ 3794760 h 3844425"/>
                  <a:gd name="connsiteX53" fmla="*/ 4279569 w 4409440"/>
                  <a:gd name="connsiteY53" fmla="*/ 3831645 h 3844425"/>
                  <a:gd name="connsiteX54" fmla="*/ 4328160 w 4409440"/>
                  <a:gd name="connsiteY54" fmla="*/ 3840480 h 3844425"/>
                  <a:gd name="connsiteX55" fmla="*/ 4409440 w 4409440"/>
                  <a:gd name="connsiteY55" fmla="*/ 3789680 h 3844425"/>
                  <a:gd name="connsiteX0" fmla="*/ 0 w 4409440"/>
                  <a:gd name="connsiteY0" fmla="*/ 45720 h 3844425"/>
                  <a:gd name="connsiteX1" fmla="*/ 5080 w 4409440"/>
                  <a:gd name="connsiteY1" fmla="*/ 10160 h 3844425"/>
                  <a:gd name="connsiteX2" fmla="*/ 35560 w 4409440"/>
                  <a:gd name="connsiteY2" fmla="*/ 5080 h 3844425"/>
                  <a:gd name="connsiteX3" fmla="*/ 55880 w 4409440"/>
                  <a:gd name="connsiteY3" fmla="*/ 0 h 3844425"/>
                  <a:gd name="connsiteX4" fmla="*/ 435776 w 4409440"/>
                  <a:gd name="connsiteY4" fmla="*/ 17449 h 3844425"/>
                  <a:gd name="connsiteX5" fmla="*/ 786618 w 4409440"/>
                  <a:gd name="connsiteY5" fmla="*/ 26963 h 3844425"/>
                  <a:gd name="connsiteX6" fmla="*/ 1055094 w 4409440"/>
                  <a:gd name="connsiteY6" fmla="*/ 45278 h 3844425"/>
                  <a:gd name="connsiteX7" fmla="*/ 1254981 w 4409440"/>
                  <a:gd name="connsiteY7" fmla="*/ 108889 h 3844425"/>
                  <a:gd name="connsiteX8" fmla="*/ 1570162 w 4409440"/>
                  <a:gd name="connsiteY8" fmla="*/ 229926 h 3844425"/>
                  <a:gd name="connsiteX9" fmla="*/ 1921123 w 4409440"/>
                  <a:gd name="connsiteY9" fmla="*/ 445935 h 3844425"/>
                  <a:gd name="connsiteX10" fmla="*/ 2007926 w 4409440"/>
                  <a:gd name="connsiteY10" fmla="*/ 497398 h 3844425"/>
                  <a:gd name="connsiteX11" fmla="*/ 2215763 w 4409440"/>
                  <a:gd name="connsiteY11" fmla="*/ 629920 h 3844425"/>
                  <a:gd name="connsiteX12" fmla="*/ 2438400 w 4409440"/>
                  <a:gd name="connsiteY12" fmla="*/ 777240 h 3844425"/>
                  <a:gd name="connsiteX13" fmla="*/ 2458720 w 4409440"/>
                  <a:gd name="connsiteY13" fmla="*/ 792480 h 3844425"/>
                  <a:gd name="connsiteX14" fmla="*/ 2479040 w 4409440"/>
                  <a:gd name="connsiteY14" fmla="*/ 802640 h 3844425"/>
                  <a:gd name="connsiteX15" fmla="*/ 2586162 w 4409440"/>
                  <a:gd name="connsiteY15" fmla="*/ 878177 h 3844425"/>
                  <a:gd name="connsiteX16" fmla="*/ 2687320 w 4409440"/>
                  <a:gd name="connsiteY16" fmla="*/ 980440 h 3844425"/>
                  <a:gd name="connsiteX17" fmla="*/ 2762415 w 4409440"/>
                  <a:gd name="connsiteY17" fmla="*/ 1071218 h 3844425"/>
                  <a:gd name="connsiteX18" fmla="*/ 2825806 w 4409440"/>
                  <a:gd name="connsiteY18" fmla="*/ 1151835 h 3844425"/>
                  <a:gd name="connsiteX19" fmla="*/ 2877488 w 4409440"/>
                  <a:gd name="connsiteY19" fmla="*/ 1225384 h 3844425"/>
                  <a:gd name="connsiteX20" fmla="*/ 2860482 w 4409440"/>
                  <a:gd name="connsiteY20" fmla="*/ 1305119 h 3844425"/>
                  <a:gd name="connsiteX21" fmla="*/ 2777435 w 4409440"/>
                  <a:gd name="connsiteY21" fmla="*/ 1398325 h 3844425"/>
                  <a:gd name="connsiteX22" fmla="*/ 2738120 w 4409440"/>
                  <a:gd name="connsiteY22" fmla="*/ 1442720 h 3844425"/>
                  <a:gd name="connsiteX23" fmla="*/ 2678265 w 4409440"/>
                  <a:gd name="connsiteY23" fmla="*/ 1534823 h 3844425"/>
                  <a:gd name="connsiteX24" fmla="*/ 2677602 w 4409440"/>
                  <a:gd name="connsiteY24" fmla="*/ 1582530 h 3844425"/>
                  <a:gd name="connsiteX25" fmla="*/ 2758220 w 4409440"/>
                  <a:gd name="connsiteY25" fmla="*/ 1774687 h 3844425"/>
                  <a:gd name="connsiteX26" fmla="*/ 2860040 w 4409440"/>
                  <a:gd name="connsiteY26" fmla="*/ 1981200 h 3844425"/>
                  <a:gd name="connsiteX27" fmla="*/ 2870200 w 4409440"/>
                  <a:gd name="connsiteY27" fmla="*/ 2001520 h 3844425"/>
                  <a:gd name="connsiteX28" fmla="*/ 2926080 w 4409440"/>
                  <a:gd name="connsiteY28" fmla="*/ 2072640 h 3844425"/>
                  <a:gd name="connsiteX29" fmla="*/ 2956560 w 4409440"/>
                  <a:gd name="connsiteY29" fmla="*/ 2113280 h 3844425"/>
                  <a:gd name="connsiteX30" fmla="*/ 2966720 w 4409440"/>
                  <a:gd name="connsiteY30" fmla="*/ 2128520 h 3844425"/>
                  <a:gd name="connsiteX31" fmla="*/ 2981960 w 4409440"/>
                  <a:gd name="connsiteY31" fmla="*/ 2143760 h 3844425"/>
                  <a:gd name="connsiteX32" fmla="*/ 3007360 w 4409440"/>
                  <a:gd name="connsiteY32" fmla="*/ 2174240 h 3844425"/>
                  <a:gd name="connsiteX33" fmla="*/ 3222045 w 4409440"/>
                  <a:gd name="connsiteY33" fmla="*/ 2304553 h 3844425"/>
                  <a:gd name="connsiteX34" fmla="*/ 3322983 w 4409440"/>
                  <a:gd name="connsiteY34" fmla="*/ 2405048 h 3844425"/>
                  <a:gd name="connsiteX35" fmla="*/ 3374224 w 4409440"/>
                  <a:gd name="connsiteY35" fmla="*/ 2537791 h 3844425"/>
                  <a:gd name="connsiteX36" fmla="*/ 3526625 w 4409440"/>
                  <a:gd name="connsiteY36" fmla="*/ 2678927 h 3844425"/>
                  <a:gd name="connsiteX37" fmla="*/ 3663563 w 4409440"/>
                  <a:gd name="connsiteY37" fmla="*/ 2908411 h 3844425"/>
                  <a:gd name="connsiteX38" fmla="*/ 3732916 w 4409440"/>
                  <a:gd name="connsiteY38" fmla="*/ 3045571 h 3844425"/>
                  <a:gd name="connsiteX39" fmla="*/ 3814417 w 4409440"/>
                  <a:gd name="connsiteY39" fmla="*/ 3110506 h 3844425"/>
                  <a:gd name="connsiteX40" fmla="*/ 3958866 w 4409440"/>
                  <a:gd name="connsiteY40" fmla="*/ 3204597 h 3844425"/>
                  <a:gd name="connsiteX41" fmla="*/ 4002819 w 4409440"/>
                  <a:gd name="connsiteY41" fmla="*/ 3254733 h 3844425"/>
                  <a:gd name="connsiteX42" fmla="*/ 4023360 w 4409440"/>
                  <a:gd name="connsiteY42" fmla="*/ 3307080 h 3844425"/>
                  <a:gd name="connsiteX43" fmla="*/ 4043680 w 4409440"/>
                  <a:gd name="connsiteY43" fmla="*/ 3368040 h 3844425"/>
                  <a:gd name="connsiteX44" fmla="*/ 4053840 w 4409440"/>
                  <a:gd name="connsiteY44" fmla="*/ 3423920 h 3844425"/>
                  <a:gd name="connsiteX45" fmla="*/ 4083878 w 4409440"/>
                  <a:gd name="connsiteY45" fmla="*/ 3479579 h 3844425"/>
                  <a:gd name="connsiteX46" fmla="*/ 4132470 w 4409440"/>
                  <a:gd name="connsiteY46" fmla="*/ 3560860 h 3844425"/>
                  <a:gd name="connsiteX47" fmla="*/ 4130040 w 4409440"/>
                  <a:gd name="connsiteY47" fmla="*/ 3611880 h 3844425"/>
                  <a:gd name="connsiteX48" fmla="*/ 4140200 w 4409440"/>
                  <a:gd name="connsiteY48" fmla="*/ 3627120 h 3844425"/>
                  <a:gd name="connsiteX49" fmla="*/ 4155440 w 4409440"/>
                  <a:gd name="connsiteY49" fmla="*/ 3642360 h 3844425"/>
                  <a:gd name="connsiteX50" fmla="*/ 4187245 w 4409440"/>
                  <a:gd name="connsiteY50" fmla="*/ 3734021 h 3844425"/>
                  <a:gd name="connsiteX51" fmla="*/ 4238708 w 4409440"/>
                  <a:gd name="connsiteY51" fmla="*/ 3782391 h 3844425"/>
                  <a:gd name="connsiteX52" fmla="*/ 4279569 w 4409440"/>
                  <a:gd name="connsiteY52" fmla="*/ 3831645 h 3844425"/>
                  <a:gd name="connsiteX53" fmla="*/ 4328160 w 4409440"/>
                  <a:gd name="connsiteY53" fmla="*/ 3840480 h 3844425"/>
                  <a:gd name="connsiteX54" fmla="*/ 4409440 w 4409440"/>
                  <a:gd name="connsiteY54" fmla="*/ 3789680 h 3844425"/>
                  <a:gd name="connsiteX0" fmla="*/ 0 w 4409440"/>
                  <a:gd name="connsiteY0" fmla="*/ 45720 h 3844425"/>
                  <a:gd name="connsiteX1" fmla="*/ 5080 w 4409440"/>
                  <a:gd name="connsiteY1" fmla="*/ 10160 h 3844425"/>
                  <a:gd name="connsiteX2" fmla="*/ 35560 w 4409440"/>
                  <a:gd name="connsiteY2" fmla="*/ 5080 h 3844425"/>
                  <a:gd name="connsiteX3" fmla="*/ 55880 w 4409440"/>
                  <a:gd name="connsiteY3" fmla="*/ 0 h 3844425"/>
                  <a:gd name="connsiteX4" fmla="*/ 435776 w 4409440"/>
                  <a:gd name="connsiteY4" fmla="*/ 17449 h 3844425"/>
                  <a:gd name="connsiteX5" fmla="*/ 786618 w 4409440"/>
                  <a:gd name="connsiteY5" fmla="*/ 26963 h 3844425"/>
                  <a:gd name="connsiteX6" fmla="*/ 1055094 w 4409440"/>
                  <a:gd name="connsiteY6" fmla="*/ 45278 h 3844425"/>
                  <a:gd name="connsiteX7" fmla="*/ 1254981 w 4409440"/>
                  <a:gd name="connsiteY7" fmla="*/ 108889 h 3844425"/>
                  <a:gd name="connsiteX8" fmla="*/ 1570162 w 4409440"/>
                  <a:gd name="connsiteY8" fmla="*/ 229926 h 3844425"/>
                  <a:gd name="connsiteX9" fmla="*/ 1921123 w 4409440"/>
                  <a:gd name="connsiteY9" fmla="*/ 445935 h 3844425"/>
                  <a:gd name="connsiteX10" fmla="*/ 2007926 w 4409440"/>
                  <a:gd name="connsiteY10" fmla="*/ 497398 h 3844425"/>
                  <a:gd name="connsiteX11" fmla="*/ 2215763 w 4409440"/>
                  <a:gd name="connsiteY11" fmla="*/ 629920 h 3844425"/>
                  <a:gd name="connsiteX12" fmla="*/ 2438400 w 4409440"/>
                  <a:gd name="connsiteY12" fmla="*/ 777240 h 3844425"/>
                  <a:gd name="connsiteX13" fmla="*/ 2458720 w 4409440"/>
                  <a:gd name="connsiteY13" fmla="*/ 792480 h 3844425"/>
                  <a:gd name="connsiteX14" fmla="*/ 2479040 w 4409440"/>
                  <a:gd name="connsiteY14" fmla="*/ 802640 h 3844425"/>
                  <a:gd name="connsiteX15" fmla="*/ 2586162 w 4409440"/>
                  <a:gd name="connsiteY15" fmla="*/ 878177 h 3844425"/>
                  <a:gd name="connsiteX16" fmla="*/ 2687320 w 4409440"/>
                  <a:gd name="connsiteY16" fmla="*/ 980440 h 3844425"/>
                  <a:gd name="connsiteX17" fmla="*/ 2762415 w 4409440"/>
                  <a:gd name="connsiteY17" fmla="*/ 1071218 h 3844425"/>
                  <a:gd name="connsiteX18" fmla="*/ 2825806 w 4409440"/>
                  <a:gd name="connsiteY18" fmla="*/ 1151835 h 3844425"/>
                  <a:gd name="connsiteX19" fmla="*/ 2877488 w 4409440"/>
                  <a:gd name="connsiteY19" fmla="*/ 1225384 h 3844425"/>
                  <a:gd name="connsiteX20" fmla="*/ 2860482 w 4409440"/>
                  <a:gd name="connsiteY20" fmla="*/ 1305119 h 3844425"/>
                  <a:gd name="connsiteX21" fmla="*/ 2777435 w 4409440"/>
                  <a:gd name="connsiteY21" fmla="*/ 1398325 h 3844425"/>
                  <a:gd name="connsiteX22" fmla="*/ 2738120 w 4409440"/>
                  <a:gd name="connsiteY22" fmla="*/ 1442720 h 3844425"/>
                  <a:gd name="connsiteX23" fmla="*/ 2678265 w 4409440"/>
                  <a:gd name="connsiteY23" fmla="*/ 1534823 h 3844425"/>
                  <a:gd name="connsiteX24" fmla="*/ 2677602 w 4409440"/>
                  <a:gd name="connsiteY24" fmla="*/ 1582530 h 3844425"/>
                  <a:gd name="connsiteX25" fmla="*/ 2758220 w 4409440"/>
                  <a:gd name="connsiteY25" fmla="*/ 1774687 h 3844425"/>
                  <a:gd name="connsiteX26" fmla="*/ 2860040 w 4409440"/>
                  <a:gd name="connsiteY26" fmla="*/ 1981200 h 3844425"/>
                  <a:gd name="connsiteX27" fmla="*/ 2870200 w 4409440"/>
                  <a:gd name="connsiteY27" fmla="*/ 2001520 h 3844425"/>
                  <a:gd name="connsiteX28" fmla="*/ 2926080 w 4409440"/>
                  <a:gd name="connsiteY28" fmla="*/ 2072640 h 3844425"/>
                  <a:gd name="connsiteX29" fmla="*/ 2956560 w 4409440"/>
                  <a:gd name="connsiteY29" fmla="*/ 2113280 h 3844425"/>
                  <a:gd name="connsiteX30" fmla="*/ 2966720 w 4409440"/>
                  <a:gd name="connsiteY30" fmla="*/ 2128520 h 3844425"/>
                  <a:gd name="connsiteX31" fmla="*/ 2981960 w 4409440"/>
                  <a:gd name="connsiteY31" fmla="*/ 2143760 h 3844425"/>
                  <a:gd name="connsiteX32" fmla="*/ 3007360 w 4409440"/>
                  <a:gd name="connsiteY32" fmla="*/ 2174240 h 3844425"/>
                  <a:gd name="connsiteX33" fmla="*/ 3222045 w 4409440"/>
                  <a:gd name="connsiteY33" fmla="*/ 2304553 h 3844425"/>
                  <a:gd name="connsiteX34" fmla="*/ 3322983 w 4409440"/>
                  <a:gd name="connsiteY34" fmla="*/ 2405048 h 3844425"/>
                  <a:gd name="connsiteX35" fmla="*/ 3374224 w 4409440"/>
                  <a:gd name="connsiteY35" fmla="*/ 2537791 h 3844425"/>
                  <a:gd name="connsiteX36" fmla="*/ 3526625 w 4409440"/>
                  <a:gd name="connsiteY36" fmla="*/ 2678927 h 3844425"/>
                  <a:gd name="connsiteX37" fmla="*/ 3663563 w 4409440"/>
                  <a:gd name="connsiteY37" fmla="*/ 2908411 h 3844425"/>
                  <a:gd name="connsiteX38" fmla="*/ 3732916 w 4409440"/>
                  <a:gd name="connsiteY38" fmla="*/ 3045571 h 3844425"/>
                  <a:gd name="connsiteX39" fmla="*/ 3814417 w 4409440"/>
                  <a:gd name="connsiteY39" fmla="*/ 3110506 h 3844425"/>
                  <a:gd name="connsiteX40" fmla="*/ 3958866 w 4409440"/>
                  <a:gd name="connsiteY40" fmla="*/ 3204597 h 3844425"/>
                  <a:gd name="connsiteX41" fmla="*/ 4002819 w 4409440"/>
                  <a:gd name="connsiteY41" fmla="*/ 3254733 h 3844425"/>
                  <a:gd name="connsiteX42" fmla="*/ 4023360 w 4409440"/>
                  <a:gd name="connsiteY42" fmla="*/ 3307080 h 3844425"/>
                  <a:gd name="connsiteX43" fmla="*/ 4043680 w 4409440"/>
                  <a:gd name="connsiteY43" fmla="*/ 3368040 h 3844425"/>
                  <a:gd name="connsiteX44" fmla="*/ 4053840 w 4409440"/>
                  <a:gd name="connsiteY44" fmla="*/ 3423920 h 3844425"/>
                  <a:gd name="connsiteX45" fmla="*/ 4083878 w 4409440"/>
                  <a:gd name="connsiteY45" fmla="*/ 3479579 h 3844425"/>
                  <a:gd name="connsiteX46" fmla="*/ 4132470 w 4409440"/>
                  <a:gd name="connsiteY46" fmla="*/ 3560860 h 3844425"/>
                  <a:gd name="connsiteX47" fmla="*/ 4130040 w 4409440"/>
                  <a:gd name="connsiteY47" fmla="*/ 3611880 h 3844425"/>
                  <a:gd name="connsiteX48" fmla="*/ 4140200 w 4409440"/>
                  <a:gd name="connsiteY48" fmla="*/ 3627120 h 3844425"/>
                  <a:gd name="connsiteX49" fmla="*/ 4187245 w 4409440"/>
                  <a:gd name="connsiteY49" fmla="*/ 3734021 h 3844425"/>
                  <a:gd name="connsiteX50" fmla="*/ 4238708 w 4409440"/>
                  <a:gd name="connsiteY50" fmla="*/ 3782391 h 3844425"/>
                  <a:gd name="connsiteX51" fmla="*/ 4279569 w 4409440"/>
                  <a:gd name="connsiteY51" fmla="*/ 3831645 h 3844425"/>
                  <a:gd name="connsiteX52" fmla="*/ 4328160 w 4409440"/>
                  <a:gd name="connsiteY52" fmla="*/ 3840480 h 3844425"/>
                  <a:gd name="connsiteX53" fmla="*/ 4409440 w 4409440"/>
                  <a:gd name="connsiteY53" fmla="*/ 3789680 h 3844425"/>
                  <a:gd name="connsiteX0" fmla="*/ 0 w 4409440"/>
                  <a:gd name="connsiteY0" fmla="*/ 45720 h 3844425"/>
                  <a:gd name="connsiteX1" fmla="*/ 5080 w 4409440"/>
                  <a:gd name="connsiteY1" fmla="*/ 10160 h 3844425"/>
                  <a:gd name="connsiteX2" fmla="*/ 35560 w 4409440"/>
                  <a:gd name="connsiteY2" fmla="*/ 5080 h 3844425"/>
                  <a:gd name="connsiteX3" fmla="*/ 55880 w 4409440"/>
                  <a:gd name="connsiteY3" fmla="*/ 0 h 3844425"/>
                  <a:gd name="connsiteX4" fmla="*/ 435776 w 4409440"/>
                  <a:gd name="connsiteY4" fmla="*/ 17449 h 3844425"/>
                  <a:gd name="connsiteX5" fmla="*/ 786618 w 4409440"/>
                  <a:gd name="connsiteY5" fmla="*/ 26963 h 3844425"/>
                  <a:gd name="connsiteX6" fmla="*/ 1055094 w 4409440"/>
                  <a:gd name="connsiteY6" fmla="*/ 45278 h 3844425"/>
                  <a:gd name="connsiteX7" fmla="*/ 1254981 w 4409440"/>
                  <a:gd name="connsiteY7" fmla="*/ 108889 h 3844425"/>
                  <a:gd name="connsiteX8" fmla="*/ 1570162 w 4409440"/>
                  <a:gd name="connsiteY8" fmla="*/ 229926 h 3844425"/>
                  <a:gd name="connsiteX9" fmla="*/ 1921123 w 4409440"/>
                  <a:gd name="connsiteY9" fmla="*/ 445935 h 3844425"/>
                  <a:gd name="connsiteX10" fmla="*/ 2007926 w 4409440"/>
                  <a:gd name="connsiteY10" fmla="*/ 497398 h 3844425"/>
                  <a:gd name="connsiteX11" fmla="*/ 2215763 w 4409440"/>
                  <a:gd name="connsiteY11" fmla="*/ 629920 h 3844425"/>
                  <a:gd name="connsiteX12" fmla="*/ 2438400 w 4409440"/>
                  <a:gd name="connsiteY12" fmla="*/ 777240 h 3844425"/>
                  <a:gd name="connsiteX13" fmla="*/ 2458720 w 4409440"/>
                  <a:gd name="connsiteY13" fmla="*/ 792480 h 3844425"/>
                  <a:gd name="connsiteX14" fmla="*/ 2479040 w 4409440"/>
                  <a:gd name="connsiteY14" fmla="*/ 802640 h 3844425"/>
                  <a:gd name="connsiteX15" fmla="*/ 2586162 w 4409440"/>
                  <a:gd name="connsiteY15" fmla="*/ 878177 h 3844425"/>
                  <a:gd name="connsiteX16" fmla="*/ 2687320 w 4409440"/>
                  <a:gd name="connsiteY16" fmla="*/ 980440 h 3844425"/>
                  <a:gd name="connsiteX17" fmla="*/ 2762415 w 4409440"/>
                  <a:gd name="connsiteY17" fmla="*/ 1071218 h 3844425"/>
                  <a:gd name="connsiteX18" fmla="*/ 2825806 w 4409440"/>
                  <a:gd name="connsiteY18" fmla="*/ 1151835 h 3844425"/>
                  <a:gd name="connsiteX19" fmla="*/ 2877488 w 4409440"/>
                  <a:gd name="connsiteY19" fmla="*/ 1225384 h 3844425"/>
                  <a:gd name="connsiteX20" fmla="*/ 2860482 w 4409440"/>
                  <a:gd name="connsiteY20" fmla="*/ 1305119 h 3844425"/>
                  <a:gd name="connsiteX21" fmla="*/ 2777435 w 4409440"/>
                  <a:gd name="connsiteY21" fmla="*/ 1398325 h 3844425"/>
                  <a:gd name="connsiteX22" fmla="*/ 2738120 w 4409440"/>
                  <a:gd name="connsiteY22" fmla="*/ 1442720 h 3844425"/>
                  <a:gd name="connsiteX23" fmla="*/ 2678265 w 4409440"/>
                  <a:gd name="connsiteY23" fmla="*/ 1534823 h 3844425"/>
                  <a:gd name="connsiteX24" fmla="*/ 2677602 w 4409440"/>
                  <a:gd name="connsiteY24" fmla="*/ 1582530 h 3844425"/>
                  <a:gd name="connsiteX25" fmla="*/ 2758220 w 4409440"/>
                  <a:gd name="connsiteY25" fmla="*/ 1774687 h 3844425"/>
                  <a:gd name="connsiteX26" fmla="*/ 2860040 w 4409440"/>
                  <a:gd name="connsiteY26" fmla="*/ 1981200 h 3844425"/>
                  <a:gd name="connsiteX27" fmla="*/ 2870200 w 4409440"/>
                  <a:gd name="connsiteY27" fmla="*/ 2001520 h 3844425"/>
                  <a:gd name="connsiteX28" fmla="*/ 2926080 w 4409440"/>
                  <a:gd name="connsiteY28" fmla="*/ 2072640 h 3844425"/>
                  <a:gd name="connsiteX29" fmla="*/ 2956560 w 4409440"/>
                  <a:gd name="connsiteY29" fmla="*/ 2113280 h 3844425"/>
                  <a:gd name="connsiteX30" fmla="*/ 2966720 w 4409440"/>
                  <a:gd name="connsiteY30" fmla="*/ 2128520 h 3844425"/>
                  <a:gd name="connsiteX31" fmla="*/ 2981960 w 4409440"/>
                  <a:gd name="connsiteY31" fmla="*/ 2143760 h 3844425"/>
                  <a:gd name="connsiteX32" fmla="*/ 3007360 w 4409440"/>
                  <a:gd name="connsiteY32" fmla="*/ 2174240 h 3844425"/>
                  <a:gd name="connsiteX33" fmla="*/ 3222045 w 4409440"/>
                  <a:gd name="connsiteY33" fmla="*/ 2304553 h 3844425"/>
                  <a:gd name="connsiteX34" fmla="*/ 3322983 w 4409440"/>
                  <a:gd name="connsiteY34" fmla="*/ 2405048 h 3844425"/>
                  <a:gd name="connsiteX35" fmla="*/ 3374224 w 4409440"/>
                  <a:gd name="connsiteY35" fmla="*/ 2537791 h 3844425"/>
                  <a:gd name="connsiteX36" fmla="*/ 3526625 w 4409440"/>
                  <a:gd name="connsiteY36" fmla="*/ 2678927 h 3844425"/>
                  <a:gd name="connsiteX37" fmla="*/ 3663563 w 4409440"/>
                  <a:gd name="connsiteY37" fmla="*/ 2908411 h 3844425"/>
                  <a:gd name="connsiteX38" fmla="*/ 3732916 w 4409440"/>
                  <a:gd name="connsiteY38" fmla="*/ 3045571 h 3844425"/>
                  <a:gd name="connsiteX39" fmla="*/ 3814417 w 4409440"/>
                  <a:gd name="connsiteY39" fmla="*/ 3110506 h 3844425"/>
                  <a:gd name="connsiteX40" fmla="*/ 3958866 w 4409440"/>
                  <a:gd name="connsiteY40" fmla="*/ 3204597 h 3844425"/>
                  <a:gd name="connsiteX41" fmla="*/ 4002819 w 4409440"/>
                  <a:gd name="connsiteY41" fmla="*/ 3254733 h 3844425"/>
                  <a:gd name="connsiteX42" fmla="*/ 4023360 w 4409440"/>
                  <a:gd name="connsiteY42" fmla="*/ 3307080 h 3844425"/>
                  <a:gd name="connsiteX43" fmla="*/ 4043680 w 4409440"/>
                  <a:gd name="connsiteY43" fmla="*/ 3368040 h 3844425"/>
                  <a:gd name="connsiteX44" fmla="*/ 4053840 w 4409440"/>
                  <a:gd name="connsiteY44" fmla="*/ 3423920 h 3844425"/>
                  <a:gd name="connsiteX45" fmla="*/ 4083878 w 4409440"/>
                  <a:gd name="connsiteY45" fmla="*/ 3479579 h 3844425"/>
                  <a:gd name="connsiteX46" fmla="*/ 4132470 w 4409440"/>
                  <a:gd name="connsiteY46" fmla="*/ 3560860 h 3844425"/>
                  <a:gd name="connsiteX47" fmla="*/ 4140200 w 4409440"/>
                  <a:gd name="connsiteY47" fmla="*/ 3627120 h 3844425"/>
                  <a:gd name="connsiteX48" fmla="*/ 4187245 w 4409440"/>
                  <a:gd name="connsiteY48" fmla="*/ 3734021 h 3844425"/>
                  <a:gd name="connsiteX49" fmla="*/ 4238708 w 4409440"/>
                  <a:gd name="connsiteY49" fmla="*/ 3782391 h 3844425"/>
                  <a:gd name="connsiteX50" fmla="*/ 4279569 w 4409440"/>
                  <a:gd name="connsiteY50" fmla="*/ 3831645 h 3844425"/>
                  <a:gd name="connsiteX51" fmla="*/ 4328160 w 4409440"/>
                  <a:gd name="connsiteY51" fmla="*/ 3840480 h 3844425"/>
                  <a:gd name="connsiteX52" fmla="*/ 4409440 w 4409440"/>
                  <a:gd name="connsiteY52" fmla="*/ 3789680 h 384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409440" h="3844425">
                    <a:moveTo>
                      <a:pt x="0" y="45720"/>
                    </a:moveTo>
                    <a:cubicBezTo>
                      <a:pt x="1693" y="33867"/>
                      <a:pt x="-2805" y="19171"/>
                      <a:pt x="5080" y="10160"/>
                    </a:cubicBezTo>
                    <a:cubicBezTo>
                      <a:pt x="11863" y="2408"/>
                      <a:pt x="25460" y="7100"/>
                      <a:pt x="35560" y="5080"/>
                    </a:cubicBezTo>
                    <a:cubicBezTo>
                      <a:pt x="42406" y="3711"/>
                      <a:pt x="49107" y="1693"/>
                      <a:pt x="55880" y="0"/>
                    </a:cubicBezTo>
                    <a:cubicBezTo>
                      <a:pt x="122583" y="2061"/>
                      <a:pt x="313986" y="12955"/>
                      <a:pt x="435776" y="17449"/>
                    </a:cubicBezTo>
                    <a:cubicBezTo>
                      <a:pt x="557566" y="21943"/>
                      <a:pt x="661311" y="16803"/>
                      <a:pt x="786618" y="26963"/>
                    </a:cubicBezTo>
                    <a:cubicBezTo>
                      <a:pt x="911925" y="37123"/>
                      <a:pt x="977034" y="31624"/>
                      <a:pt x="1055094" y="45278"/>
                    </a:cubicBezTo>
                    <a:cubicBezTo>
                      <a:pt x="1133154" y="58932"/>
                      <a:pt x="1169136" y="78114"/>
                      <a:pt x="1254981" y="108889"/>
                    </a:cubicBezTo>
                    <a:cubicBezTo>
                      <a:pt x="1340826" y="139664"/>
                      <a:pt x="1563389" y="228233"/>
                      <a:pt x="1570162" y="229926"/>
                    </a:cubicBezTo>
                    <a:cubicBezTo>
                      <a:pt x="1649712" y="277818"/>
                      <a:pt x="1848162" y="401356"/>
                      <a:pt x="1921123" y="445935"/>
                    </a:cubicBezTo>
                    <a:cubicBezTo>
                      <a:pt x="1994084" y="490514"/>
                      <a:pt x="1958819" y="466734"/>
                      <a:pt x="2007926" y="497398"/>
                    </a:cubicBezTo>
                    <a:cubicBezTo>
                      <a:pt x="2057033" y="528062"/>
                      <a:pt x="2144017" y="583280"/>
                      <a:pt x="2215763" y="629920"/>
                    </a:cubicBezTo>
                    <a:cubicBezTo>
                      <a:pt x="2287509" y="676560"/>
                      <a:pt x="2397907" y="750147"/>
                      <a:pt x="2438400" y="777240"/>
                    </a:cubicBezTo>
                    <a:cubicBezTo>
                      <a:pt x="2445173" y="782320"/>
                      <a:pt x="2451540" y="787993"/>
                      <a:pt x="2458720" y="792480"/>
                    </a:cubicBezTo>
                    <a:cubicBezTo>
                      <a:pt x="2465142" y="796494"/>
                      <a:pt x="2457800" y="788357"/>
                      <a:pt x="2479040" y="802640"/>
                    </a:cubicBezTo>
                    <a:cubicBezTo>
                      <a:pt x="2500280" y="816923"/>
                      <a:pt x="2551449" y="848544"/>
                      <a:pt x="2586162" y="878177"/>
                    </a:cubicBezTo>
                    <a:cubicBezTo>
                      <a:pt x="2620875" y="907810"/>
                      <a:pt x="2657945" y="948267"/>
                      <a:pt x="2687320" y="980440"/>
                    </a:cubicBezTo>
                    <a:cubicBezTo>
                      <a:pt x="2716695" y="1012613"/>
                      <a:pt x="2739334" y="1042652"/>
                      <a:pt x="2762415" y="1071218"/>
                    </a:cubicBezTo>
                    <a:cubicBezTo>
                      <a:pt x="2785496" y="1099784"/>
                      <a:pt x="2806627" y="1126141"/>
                      <a:pt x="2825806" y="1151835"/>
                    </a:cubicBezTo>
                    <a:cubicBezTo>
                      <a:pt x="2844985" y="1177529"/>
                      <a:pt x="2871709" y="1199837"/>
                      <a:pt x="2877488" y="1225384"/>
                    </a:cubicBezTo>
                    <a:cubicBezTo>
                      <a:pt x="2883267" y="1250931"/>
                      <a:pt x="2877157" y="1276296"/>
                      <a:pt x="2860482" y="1305119"/>
                    </a:cubicBezTo>
                    <a:cubicBezTo>
                      <a:pt x="2843807" y="1333942"/>
                      <a:pt x="2797829" y="1375392"/>
                      <a:pt x="2777435" y="1398325"/>
                    </a:cubicBezTo>
                    <a:cubicBezTo>
                      <a:pt x="2757041" y="1421259"/>
                      <a:pt x="2754648" y="1419971"/>
                      <a:pt x="2738120" y="1442720"/>
                    </a:cubicBezTo>
                    <a:cubicBezTo>
                      <a:pt x="2721592" y="1465469"/>
                      <a:pt x="2688351" y="1511521"/>
                      <a:pt x="2678265" y="1534823"/>
                    </a:cubicBezTo>
                    <a:cubicBezTo>
                      <a:pt x="2668179" y="1558125"/>
                      <a:pt x="2664276" y="1542553"/>
                      <a:pt x="2677602" y="1582530"/>
                    </a:cubicBezTo>
                    <a:cubicBezTo>
                      <a:pt x="2690928" y="1622507"/>
                      <a:pt x="2727814" y="1708242"/>
                      <a:pt x="2758220" y="1774687"/>
                    </a:cubicBezTo>
                    <a:cubicBezTo>
                      <a:pt x="2788626" y="1841132"/>
                      <a:pt x="2841377" y="1943395"/>
                      <a:pt x="2860040" y="1981200"/>
                    </a:cubicBezTo>
                    <a:cubicBezTo>
                      <a:pt x="2878703" y="2019006"/>
                      <a:pt x="2859193" y="1986280"/>
                      <a:pt x="2870200" y="2001520"/>
                    </a:cubicBezTo>
                    <a:cubicBezTo>
                      <a:pt x="2881207" y="2016760"/>
                      <a:pt x="2911687" y="2054013"/>
                      <a:pt x="2926080" y="2072640"/>
                    </a:cubicBezTo>
                    <a:cubicBezTo>
                      <a:pt x="2940473" y="2091267"/>
                      <a:pt x="2947167" y="2099191"/>
                      <a:pt x="2956560" y="2113280"/>
                    </a:cubicBezTo>
                    <a:cubicBezTo>
                      <a:pt x="2959947" y="2118360"/>
                      <a:pt x="2962811" y="2123830"/>
                      <a:pt x="2966720" y="2128520"/>
                    </a:cubicBezTo>
                    <a:cubicBezTo>
                      <a:pt x="2971319" y="2134039"/>
                      <a:pt x="2975187" y="2136140"/>
                      <a:pt x="2981960" y="2143760"/>
                    </a:cubicBezTo>
                    <a:cubicBezTo>
                      <a:pt x="2988733" y="2151380"/>
                      <a:pt x="2967346" y="2147441"/>
                      <a:pt x="3007360" y="2174240"/>
                    </a:cubicBezTo>
                    <a:cubicBezTo>
                      <a:pt x="3047374" y="2201039"/>
                      <a:pt x="3169441" y="2266085"/>
                      <a:pt x="3222045" y="2304553"/>
                    </a:cubicBezTo>
                    <a:cubicBezTo>
                      <a:pt x="3274649" y="2343021"/>
                      <a:pt x="3334210" y="2403060"/>
                      <a:pt x="3322983" y="2405048"/>
                    </a:cubicBezTo>
                    <a:cubicBezTo>
                      <a:pt x="3348346" y="2443921"/>
                      <a:pt x="3340284" y="2492145"/>
                      <a:pt x="3374224" y="2537791"/>
                    </a:cubicBezTo>
                    <a:cubicBezTo>
                      <a:pt x="3408164" y="2583438"/>
                      <a:pt x="3478402" y="2617157"/>
                      <a:pt x="3526625" y="2678927"/>
                    </a:cubicBezTo>
                    <a:cubicBezTo>
                      <a:pt x="3574848" y="2740697"/>
                      <a:pt x="3615929" y="2800922"/>
                      <a:pt x="3663563" y="2908411"/>
                    </a:cubicBezTo>
                    <a:cubicBezTo>
                      <a:pt x="3691970" y="2972514"/>
                      <a:pt x="3707774" y="3011889"/>
                      <a:pt x="3732916" y="3045571"/>
                    </a:cubicBezTo>
                    <a:cubicBezTo>
                      <a:pt x="3758058" y="3079254"/>
                      <a:pt x="3809337" y="3105426"/>
                      <a:pt x="3814417" y="3110506"/>
                    </a:cubicBezTo>
                    <a:cubicBezTo>
                      <a:pt x="3852075" y="3137010"/>
                      <a:pt x="3927466" y="3180559"/>
                      <a:pt x="3958866" y="3204597"/>
                    </a:cubicBezTo>
                    <a:cubicBezTo>
                      <a:pt x="3990266" y="3228635"/>
                      <a:pt x="3992070" y="3237653"/>
                      <a:pt x="4002819" y="3254733"/>
                    </a:cubicBezTo>
                    <a:cubicBezTo>
                      <a:pt x="4013568" y="3271813"/>
                      <a:pt x="4016550" y="3288196"/>
                      <a:pt x="4023360" y="3307080"/>
                    </a:cubicBezTo>
                    <a:cubicBezTo>
                      <a:pt x="4030170" y="3325965"/>
                      <a:pt x="4038485" y="3347260"/>
                      <a:pt x="4043680" y="3368040"/>
                    </a:cubicBezTo>
                    <a:cubicBezTo>
                      <a:pt x="4058740" y="3428279"/>
                      <a:pt x="4047140" y="3405330"/>
                      <a:pt x="4053840" y="3423920"/>
                    </a:cubicBezTo>
                    <a:cubicBezTo>
                      <a:pt x="4060540" y="3442510"/>
                      <a:pt x="4070773" y="3456756"/>
                      <a:pt x="4083878" y="3479579"/>
                    </a:cubicBezTo>
                    <a:cubicBezTo>
                      <a:pt x="4096983" y="3502402"/>
                      <a:pt x="4123083" y="3536270"/>
                      <a:pt x="4132470" y="3560860"/>
                    </a:cubicBezTo>
                    <a:cubicBezTo>
                      <a:pt x="4141857" y="3585450"/>
                      <a:pt x="4131071" y="3598260"/>
                      <a:pt x="4140200" y="3627120"/>
                    </a:cubicBezTo>
                    <a:cubicBezTo>
                      <a:pt x="4149329" y="3655980"/>
                      <a:pt x="4170827" y="3708143"/>
                      <a:pt x="4187245" y="3734021"/>
                    </a:cubicBezTo>
                    <a:cubicBezTo>
                      <a:pt x="4203663" y="3759899"/>
                      <a:pt x="4223321" y="3766120"/>
                      <a:pt x="4238708" y="3782391"/>
                    </a:cubicBezTo>
                    <a:cubicBezTo>
                      <a:pt x="4254095" y="3798662"/>
                      <a:pt x="4264660" y="3821964"/>
                      <a:pt x="4279569" y="3831645"/>
                    </a:cubicBezTo>
                    <a:cubicBezTo>
                      <a:pt x="4288838" y="3845548"/>
                      <a:pt x="4306515" y="3847474"/>
                      <a:pt x="4328160" y="3840480"/>
                    </a:cubicBezTo>
                    <a:cubicBezTo>
                      <a:pt x="4349805" y="3833486"/>
                      <a:pt x="4392507" y="3800263"/>
                      <a:pt x="4409440" y="378968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84957214-B1CD-420F-A81E-4F149CD97ACC}"/>
                </a:ext>
              </a:extLst>
            </p:cNvPr>
            <p:cNvSpPr txBox="1"/>
            <p:nvPr/>
          </p:nvSpPr>
          <p:spPr>
            <a:xfrm>
              <a:off x="4387360" y="17145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Železniční trať 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text, mapa&#10;&#10;Popis vygenerován s vysokou mírou spolehlivosti">
            <a:extLst>
              <a:ext uri="{FF2B5EF4-FFF2-40B4-BE49-F238E27FC236}">
                <a16:creationId xmlns:a16="http://schemas.microsoft.com/office/drawing/2014/main" id="{2750EC96-A0AA-4B1C-BAFF-3AB716D9A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6B2C7A30-DCF5-46B1-94D2-E1E644F97CF2}"/>
              </a:ext>
            </a:extLst>
          </p:cNvPr>
          <p:cNvSpPr/>
          <p:nvPr/>
        </p:nvSpPr>
        <p:spPr>
          <a:xfrm>
            <a:off x="5554133" y="4270359"/>
            <a:ext cx="4555067" cy="1622441"/>
          </a:xfrm>
          <a:custGeom>
            <a:avLst/>
            <a:gdLst>
              <a:gd name="connsiteX0" fmla="*/ 0 w 4555067"/>
              <a:gd name="connsiteY0" fmla="*/ 843508 h 1622441"/>
              <a:gd name="connsiteX1" fmla="*/ 406400 w 4555067"/>
              <a:gd name="connsiteY1" fmla="*/ 547174 h 1622441"/>
              <a:gd name="connsiteX2" fmla="*/ 651934 w 4555067"/>
              <a:gd name="connsiteY2" fmla="*/ 564108 h 1622441"/>
              <a:gd name="connsiteX3" fmla="*/ 914400 w 4555067"/>
              <a:gd name="connsiteY3" fmla="*/ 581041 h 1622441"/>
              <a:gd name="connsiteX4" fmla="*/ 1032934 w 4555067"/>
              <a:gd name="connsiteY4" fmla="*/ 437108 h 1622441"/>
              <a:gd name="connsiteX5" fmla="*/ 1236134 w 4555067"/>
              <a:gd name="connsiteY5" fmla="*/ 445574 h 1622441"/>
              <a:gd name="connsiteX6" fmla="*/ 1380067 w 4555067"/>
              <a:gd name="connsiteY6" fmla="*/ 547174 h 1622441"/>
              <a:gd name="connsiteX7" fmla="*/ 2116667 w 4555067"/>
              <a:gd name="connsiteY7" fmla="*/ 462508 h 1622441"/>
              <a:gd name="connsiteX8" fmla="*/ 2667000 w 4555067"/>
              <a:gd name="connsiteY8" fmla="*/ 183108 h 1622441"/>
              <a:gd name="connsiteX9" fmla="*/ 2726267 w 4555067"/>
              <a:gd name="connsiteY9" fmla="*/ 47641 h 1622441"/>
              <a:gd name="connsiteX10" fmla="*/ 2861734 w 4555067"/>
              <a:gd name="connsiteY10" fmla="*/ 22241 h 1622441"/>
              <a:gd name="connsiteX11" fmla="*/ 3166534 w 4555067"/>
              <a:gd name="connsiteY11" fmla="*/ 30708 h 1622441"/>
              <a:gd name="connsiteX12" fmla="*/ 3826934 w 4555067"/>
              <a:gd name="connsiteY12" fmla="*/ 394774 h 1622441"/>
              <a:gd name="connsiteX13" fmla="*/ 3911600 w 4555067"/>
              <a:gd name="connsiteY13" fmla="*/ 496374 h 1622441"/>
              <a:gd name="connsiteX14" fmla="*/ 3869267 w 4555067"/>
              <a:gd name="connsiteY14" fmla="*/ 648774 h 1622441"/>
              <a:gd name="connsiteX15" fmla="*/ 3937000 w 4555067"/>
              <a:gd name="connsiteY15" fmla="*/ 868908 h 1622441"/>
              <a:gd name="connsiteX16" fmla="*/ 4148667 w 4555067"/>
              <a:gd name="connsiteY16" fmla="*/ 1046708 h 1622441"/>
              <a:gd name="connsiteX17" fmla="*/ 4326467 w 4555067"/>
              <a:gd name="connsiteY17" fmla="*/ 1317641 h 1622441"/>
              <a:gd name="connsiteX18" fmla="*/ 4470400 w 4555067"/>
              <a:gd name="connsiteY18" fmla="*/ 1419241 h 1622441"/>
              <a:gd name="connsiteX19" fmla="*/ 4504267 w 4555067"/>
              <a:gd name="connsiteY19" fmla="*/ 1571641 h 1622441"/>
              <a:gd name="connsiteX20" fmla="*/ 4555067 w 4555067"/>
              <a:gd name="connsiteY20" fmla="*/ 1622441 h 162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55067" h="1622441">
                <a:moveTo>
                  <a:pt x="0" y="843508"/>
                </a:moveTo>
                <a:cubicBezTo>
                  <a:pt x="148872" y="718624"/>
                  <a:pt x="297745" y="593741"/>
                  <a:pt x="406400" y="547174"/>
                </a:cubicBezTo>
                <a:cubicBezTo>
                  <a:pt x="515055" y="500607"/>
                  <a:pt x="651934" y="564108"/>
                  <a:pt x="651934" y="564108"/>
                </a:cubicBezTo>
                <a:cubicBezTo>
                  <a:pt x="736601" y="569752"/>
                  <a:pt x="850900" y="602208"/>
                  <a:pt x="914400" y="581041"/>
                </a:cubicBezTo>
                <a:cubicBezTo>
                  <a:pt x="977900" y="559874"/>
                  <a:pt x="979312" y="459686"/>
                  <a:pt x="1032934" y="437108"/>
                </a:cubicBezTo>
                <a:cubicBezTo>
                  <a:pt x="1086556" y="414530"/>
                  <a:pt x="1178279" y="427230"/>
                  <a:pt x="1236134" y="445574"/>
                </a:cubicBezTo>
                <a:cubicBezTo>
                  <a:pt x="1293990" y="463918"/>
                  <a:pt x="1233312" y="544352"/>
                  <a:pt x="1380067" y="547174"/>
                </a:cubicBezTo>
                <a:cubicBezTo>
                  <a:pt x="1526823" y="549996"/>
                  <a:pt x="1902178" y="523186"/>
                  <a:pt x="2116667" y="462508"/>
                </a:cubicBezTo>
                <a:cubicBezTo>
                  <a:pt x="2331156" y="401830"/>
                  <a:pt x="2565400" y="252252"/>
                  <a:pt x="2667000" y="183108"/>
                </a:cubicBezTo>
                <a:cubicBezTo>
                  <a:pt x="2768600" y="113964"/>
                  <a:pt x="2693811" y="74452"/>
                  <a:pt x="2726267" y="47641"/>
                </a:cubicBezTo>
                <a:cubicBezTo>
                  <a:pt x="2758723" y="20830"/>
                  <a:pt x="2788356" y="25063"/>
                  <a:pt x="2861734" y="22241"/>
                </a:cubicBezTo>
                <a:cubicBezTo>
                  <a:pt x="2935112" y="19419"/>
                  <a:pt x="3005667" y="-31381"/>
                  <a:pt x="3166534" y="30708"/>
                </a:cubicBezTo>
                <a:cubicBezTo>
                  <a:pt x="3327401" y="92797"/>
                  <a:pt x="3702756" y="317163"/>
                  <a:pt x="3826934" y="394774"/>
                </a:cubicBezTo>
                <a:cubicBezTo>
                  <a:pt x="3951112" y="472385"/>
                  <a:pt x="3904545" y="454041"/>
                  <a:pt x="3911600" y="496374"/>
                </a:cubicBezTo>
                <a:cubicBezTo>
                  <a:pt x="3918655" y="538707"/>
                  <a:pt x="3865034" y="586685"/>
                  <a:pt x="3869267" y="648774"/>
                </a:cubicBezTo>
                <a:cubicBezTo>
                  <a:pt x="3873500" y="710863"/>
                  <a:pt x="3890433" y="802586"/>
                  <a:pt x="3937000" y="868908"/>
                </a:cubicBezTo>
                <a:cubicBezTo>
                  <a:pt x="3983567" y="935230"/>
                  <a:pt x="4083756" y="971919"/>
                  <a:pt x="4148667" y="1046708"/>
                </a:cubicBezTo>
                <a:cubicBezTo>
                  <a:pt x="4213578" y="1121497"/>
                  <a:pt x="4272845" y="1255552"/>
                  <a:pt x="4326467" y="1317641"/>
                </a:cubicBezTo>
                <a:cubicBezTo>
                  <a:pt x="4380089" y="1379730"/>
                  <a:pt x="4440767" y="1376908"/>
                  <a:pt x="4470400" y="1419241"/>
                </a:cubicBezTo>
                <a:cubicBezTo>
                  <a:pt x="4500033" y="1461574"/>
                  <a:pt x="4490156" y="1537774"/>
                  <a:pt x="4504267" y="1571641"/>
                </a:cubicBezTo>
                <a:cubicBezTo>
                  <a:pt x="4518378" y="1605508"/>
                  <a:pt x="4536722" y="1613974"/>
                  <a:pt x="4555067" y="1622441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D8DED9B1-6D60-4392-B1D1-8117C7B6F5D6}"/>
              </a:ext>
            </a:extLst>
          </p:cNvPr>
          <p:cNvSpPr/>
          <p:nvPr/>
        </p:nvSpPr>
        <p:spPr>
          <a:xfrm>
            <a:off x="2110154" y="5094400"/>
            <a:ext cx="9064869" cy="1578962"/>
          </a:xfrm>
          <a:custGeom>
            <a:avLst/>
            <a:gdLst>
              <a:gd name="connsiteX0" fmla="*/ 0 w 9064869"/>
              <a:gd name="connsiteY0" fmla="*/ 233738 h 1578962"/>
              <a:gd name="connsiteX1" fmla="*/ 852854 w 9064869"/>
              <a:gd name="connsiteY1" fmla="*/ 154608 h 1578962"/>
              <a:gd name="connsiteX2" fmla="*/ 1582615 w 9064869"/>
              <a:gd name="connsiteY2" fmla="*/ 189777 h 1578962"/>
              <a:gd name="connsiteX3" fmla="*/ 2004646 w 9064869"/>
              <a:gd name="connsiteY3" fmla="*/ 242531 h 1578962"/>
              <a:gd name="connsiteX4" fmla="*/ 2242038 w 9064869"/>
              <a:gd name="connsiteY4" fmla="*/ 31515 h 1578962"/>
              <a:gd name="connsiteX5" fmla="*/ 2417884 w 9064869"/>
              <a:gd name="connsiteY5" fmla="*/ 31515 h 1578962"/>
              <a:gd name="connsiteX6" fmla="*/ 3288323 w 9064869"/>
              <a:gd name="connsiteY6" fmla="*/ 321662 h 1578962"/>
              <a:gd name="connsiteX7" fmla="*/ 3701561 w 9064869"/>
              <a:gd name="connsiteY7" fmla="*/ 690938 h 1578962"/>
              <a:gd name="connsiteX8" fmla="*/ 4053254 w 9064869"/>
              <a:gd name="connsiteY8" fmla="*/ 629392 h 1578962"/>
              <a:gd name="connsiteX9" fmla="*/ 4501661 w 9064869"/>
              <a:gd name="connsiteY9" fmla="*/ 488715 h 1578962"/>
              <a:gd name="connsiteX10" fmla="*/ 5020408 w 9064869"/>
              <a:gd name="connsiteY10" fmla="*/ 497508 h 1578962"/>
              <a:gd name="connsiteX11" fmla="*/ 5917223 w 9064869"/>
              <a:gd name="connsiteY11" fmla="*/ 532677 h 1578962"/>
              <a:gd name="connsiteX12" fmla="*/ 6567854 w 9064869"/>
              <a:gd name="connsiteY12" fmla="*/ 655769 h 1578962"/>
              <a:gd name="connsiteX13" fmla="*/ 7156938 w 9064869"/>
              <a:gd name="connsiteY13" fmla="*/ 822823 h 1578962"/>
              <a:gd name="connsiteX14" fmla="*/ 7658100 w 9064869"/>
              <a:gd name="connsiteY14" fmla="*/ 770069 h 1578962"/>
              <a:gd name="connsiteX15" fmla="*/ 7921869 w 9064869"/>
              <a:gd name="connsiteY15" fmla="*/ 840408 h 1578962"/>
              <a:gd name="connsiteX16" fmla="*/ 8168054 w 9064869"/>
              <a:gd name="connsiteY16" fmla="*/ 734900 h 1578962"/>
              <a:gd name="connsiteX17" fmla="*/ 8273561 w 9064869"/>
              <a:gd name="connsiteY17" fmla="*/ 796446 h 1578962"/>
              <a:gd name="connsiteX18" fmla="*/ 8396654 w 9064869"/>
              <a:gd name="connsiteY18" fmla="*/ 770069 h 1578962"/>
              <a:gd name="connsiteX19" fmla="*/ 8590084 w 9064869"/>
              <a:gd name="connsiteY19" fmla="*/ 831615 h 1578962"/>
              <a:gd name="connsiteX20" fmla="*/ 8616461 w 9064869"/>
              <a:gd name="connsiteY20" fmla="*/ 928331 h 1578962"/>
              <a:gd name="connsiteX21" fmla="*/ 8739554 w 9064869"/>
              <a:gd name="connsiteY21" fmla="*/ 963500 h 1578962"/>
              <a:gd name="connsiteX22" fmla="*/ 8880231 w 9064869"/>
              <a:gd name="connsiteY22" fmla="*/ 1033838 h 1578962"/>
              <a:gd name="connsiteX23" fmla="*/ 9064869 w 9064869"/>
              <a:gd name="connsiteY23" fmla="*/ 1578962 h 15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64869" h="1578962">
                <a:moveTo>
                  <a:pt x="0" y="233738"/>
                </a:moveTo>
                <a:cubicBezTo>
                  <a:pt x="294542" y="197836"/>
                  <a:pt x="589085" y="161935"/>
                  <a:pt x="852854" y="154608"/>
                </a:cubicBezTo>
                <a:cubicBezTo>
                  <a:pt x="1116623" y="147281"/>
                  <a:pt x="1390650" y="175123"/>
                  <a:pt x="1582615" y="189777"/>
                </a:cubicBezTo>
                <a:cubicBezTo>
                  <a:pt x="1774580" y="204431"/>
                  <a:pt x="1894742" y="268908"/>
                  <a:pt x="2004646" y="242531"/>
                </a:cubicBezTo>
                <a:cubicBezTo>
                  <a:pt x="2114550" y="216154"/>
                  <a:pt x="2173165" y="66684"/>
                  <a:pt x="2242038" y="31515"/>
                </a:cubicBezTo>
                <a:cubicBezTo>
                  <a:pt x="2310911" y="-3654"/>
                  <a:pt x="2243503" y="-16843"/>
                  <a:pt x="2417884" y="31515"/>
                </a:cubicBezTo>
                <a:cubicBezTo>
                  <a:pt x="2592265" y="79873"/>
                  <a:pt x="3074377" y="211758"/>
                  <a:pt x="3288323" y="321662"/>
                </a:cubicBezTo>
                <a:cubicBezTo>
                  <a:pt x="3502269" y="431566"/>
                  <a:pt x="3574073" y="639650"/>
                  <a:pt x="3701561" y="690938"/>
                </a:cubicBezTo>
                <a:cubicBezTo>
                  <a:pt x="3829049" y="742226"/>
                  <a:pt x="3919904" y="663096"/>
                  <a:pt x="4053254" y="629392"/>
                </a:cubicBezTo>
                <a:cubicBezTo>
                  <a:pt x="4186604" y="595688"/>
                  <a:pt x="4340469" y="510696"/>
                  <a:pt x="4501661" y="488715"/>
                </a:cubicBezTo>
                <a:cubicBezTo>
                  <a:pt x="4662853" y="466734"/>
                  <a:pt x="5020408" y="497508"/>
                  <a:pt x="5020408" y="497508"/>
                </a:cubicBezTo>
                <a:cubicBezTo>
                  <a:pt x="5256335" y="504835"/>
                  <a:pt x="5659315" y="506300"/>
                  <a:pt x="5917223" y="532677"/>
                </a:cubicBezTo>
                <a:cubicBezTo>
                  <a:pt x="6175131" y="559054"/>
                  <a:pt x="6361235" y="607411"/>
                  <a:pt x="6567854" y="655769"/>
                </a:cubicBezTo>
                <a:cubicBezTo>
                  <a:pt x="6774473" y="704127"/>
                  <a:pt x="6975230" y="803773"/>
                  <a:pt x="7156938" y="822823"/>
                </a:cubicBezTo>
                <a:cubicBezTo>
                  <a:pt x="7338646" y="841873"/>
                  <a:pt x="7530612" y="767138"/>
                  <a:pt x="7658100" y="770069"/>
                </a:cubicBezTo>
                <a:cubicBezTo>
                  <a:pt x="7785588" y="773000"/>
                  <a:pt x="7836877" y="846270"/>
                  <a:pt x="7921869" y="840408"/>
                </a:cubicBezTo>
                <a:cubicBezTo>
                  <a:pt x="8006861" y="834546"/>
                  <a:pt x="8109439" y="742227"/>
                  <a:pt x="8168054" y="734900"/>
                </a:cubicBezTo>
                <a:cubicBezTo>
                  <a:pt x="8226669" y="727573"/>
                  <a:pt x="8235461" y="790585"/>
                  <a:pt x="8273561" y="796446"/>
                </a:cubicBezTo>
                <a:cubicBezTo>
                  <a:pt x="8311661" y="802307"/>
                  <a:pt x="8343900" y="764207"/>
                  <a:pt x="8396654" y="770069"/>
                </a:cubicBezTo>
                <a:cubicBezTo>
                  <a:pt x="8449408" y="775931"/>
                  <a:pt x="8553450" y="805238"/>
                  <a:pt x="8590084" y="831615"/>
                </a:cubicBezTo>
                <a:cubicBezTo>
                  <a:pt x="8626719" y="857992"/>
                  <a:pt x="8591549" y="906350"/>
                  <a:pt x="8616461" y="928331"/>
                </a:cubicBezTo>
                <a:cubicBezTo>
                  <a:pt x="8641373" y="950312"/>
                  <a:pt x="8695592" y="945916"/>
                  <a:pt x="8739554" y="963500"/>
                </a:cubicBezTo>
                <a:cubicBezTo>
                  <a:pt x="8783516" y="981084"/>
                  <a:pt x="8826012" y="931261"/>
                  <a:pt x="8880231" y="1033838"/>
                </a:cubicBezTo>
                <a:cubicBezTo>
                  <a:pt x="8934450" y="1136415"/>
                  <a:pt x="8999659" y="1357688"/>
                  <a:pt x="9064869" y="157896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220B2249-37E6-49A8-9D37-7715A61C373E}"/>
              </a:ext>
            </a:extLst>
          </p:cNvPr>
          <p:cNvSpPr/>
          <p:nvPr/>
        </p:nvSpPr>
        <p:spPr>
          <a:xfrm>
            <a:off x="373873" y="25397"/>
            <a:ext cx="5229758" cy="5554787"/>
          </a:xfrm>
          <a:custGeom>
            <a:avLst/>
            <a:gdLst>
              <a:gd name="connsiteX0" fmla="*/ 5229758 w 5229758"/>
              <a:gd name="connsiteY0" fmla="*/ 4312031 h 4312031"/>
              <a:gd name="connsiteX1" fmla="*/ 5159419 w 5229758"/>
              <a:gd name="connsiteY1" fmla="*/ 3796215 h 4312031"/>
              <a:gd name="connsiteX2" fmla="*/ 5048050 w 5229758"/>
              <a:gd name="connsiteY2" fmla="*/ 3620369 h 4312031"/>
              <a:gd name="connsiteX3" fmla="*/ 4907373 w 5229758"/>
              <a:gd name="connsiteY3" fmla="*/ 3567615 h 4312031"/>
              <a:gd name="connsiteX4" fmla="*/ 4643604 w 5229758"/>
              <a:gd name="connsiteY4" fmla="*/ 3309708 h 4312031"/>
              <a:gd name="connsiteX5" fmla="*/ 4479481 w 5229758"/>
              <a:gd name="connsiteY5" fmla="*/ 3221784 h 4312031"/>
              <a:gd name="connsiteX6" fmla="*/ 4209850 w 5229758"/>
              <a:gd name="connsiteY6" fmla="*/ 3292123 h 4312031"/>
              <a:gd name="connsiteX7" fmla="*/ 4010558 w 5229758"/>
              <a:gd name="connsiteY7" fmla="*/ 3268677 h 4312031"/>
              <a:gd name="connsiteX8" fmla="*/ 3840573 w 5229758"/>
              <a:gd name="connsiteY8" fmla="*/ 3280400 h 4312031"/>
              <a:gd name="connsiteX9" fmla="*/ 3518189 w 5229758"/>
              <a:gd name="connsiteY9" fmla="*/ 3204200 h 4312031"/>
              <a:gd name="connsiteX10" fmla="*/ 3178219 w 5229758"/>
              <a:gd name="connsiteY10" fmla="*/ 3145584 h 4312031"/>
              <a:gd name="connsiteX11" fmla="*/ 2961342 w 5229758"/>
              <a:gd name="connsiteY11" fmla="*/ 3139723 h 4312031"/>
              <a:gd name="connsiteX12" fmla="*/ 2844112 w 5229758"/>
              <a:gd name="connsiteY12" fmla="*/ 3040077 h 4312031"/>
              <a:gd name="connsiteX13" fmla="*/ 2527589 w 5229758"/>
              <a:gd name="connsiteY13" fmla="*/ 2764584 h 4312031"/>
              <a:gd name="connsiteX14" fmla="*/ 2427942 w 5229758"/>
              <a:gd name="connsiteY14" fmla="*/ 2711831 h 4312031"/>
              <a:gd name="connsiteX15" fmla="*/ 2398635 w 5229758"/>
              <a:gd name="connsiteY15" fmla="*/ 2647354 h 4312031"/>
              <a:gd name="connsiteX16" fmla="*/ 2463112 w 5229758"/>
              <a:gd name="connsiteY16" fmla="*/ 2588738 h 4312031"/>
              <a:gd name="connsiteX17" fmla="*/ 2451389 w 5229758"/>
              <a:gd name="connsiteY17" fmla="*/ 2535984 h 4312031"/>
              <a:gd name="connsiteX18" fmla="*/ 2369327 w 5229758"/>
              <a:gd name="connsiteY18" fmla="*/ 2483231 h 4312031"/>
              <a:gd name="connsiteX19" fmla="*/ 2263819 w 5229758"/>
              <a:gd name="connsiteY19" fmla="*/ 2330831 h 4312031"/>
              <a:gd name="connsiteX20" fmla="*/ 2046942 w 5229758"/>
              <a:gd name="connsiteY20" fmla="*/ 2149123 h 4312031"/>
              <a:gd name="connsiteX21" fmla="*/ 1906265 w 5229758"/>
              <a:gd name="connsiteY21" fmla="*/ 1914661 h 4312031"/>
              <a:gd name="connsiteX22" fmla="*/ 1777312 w 5229758"/>
              <a:gd name="connsiteY22" fmla="*/ 1668477 h 4312031"/>
              <a:gd name="connsiteX23" fmla="*/ 1630773 w 5229758"/>
              <a:gd name="connsiteY23" fmla="*/ 1533661 h 4312031"/>
              <a:gd name="connsiteX24" fmla="*/ 1572158 w 5229758"/>
              <a:gd name="connsiteY24" fmla="*/ 1351954 h 4312031"/>
              <a:gd name="connsiteX25" fmla="*/ 1425619 w 5229758"/>
              <a:gd name="connsiteY25" fmla="*/ 1228861 h 4312031"/>
              <a:gd name="connsiteX26" fmla="*/ 1085650 w 5229758"/>
              <a:gd name="connsiteY26" fmla="*/ 1023708 h 4312031"/>
              <a:gd name="connsiteX27" fmla="*/ 780850 w 5229758"/>
              <a:gd name="connsiteY27" fmla="*/ 888892 h 4312031"/>
              <a:gd name="connsiteX28" fmla="*/ 411573 w 5229758"/>
              <a:gd name="connsiteY28" fmla="*/ 812692 h 4312031"/>
              <a:gd name="connsiteX29" fmla="*/ 224004 w 5229758"/>
              <a:gd name="connsiteY29" fmla="*/ 918200 h 4312031"/>
              <a:gd name="connsiteX30" fmla="*/ 77465 w 5229758"/>
              <a:gd name="connsiteY30" fmla="*/ 800969 h 4312031"/>
              <a:gd name="connsiteX31" fmla="*/ 1265 w 5229758"/>
              <a:gd name="connsiteY31" fmla="*/ 560646 h 4312031"/>
              <a:gd name="connsiteX32" fmla="*/ 136081 w 5229758"/>
              <a:gd name="connsiteY32" fmla="*/ 437554 h 4312031"/>
              <a:gd name="connsiteX33" fmla="*/ 177112 w 5229758"/>
              <a:gd name="connsiteY33" fmla="*/ 261708 h 4312031"/>
              <a:gd name="connsiteX34" fmla="*/ 71604 w 5229758"/>
              <a:gd name="connsiteY34" fmla="*/ 144477 h 4312031"/>
              <a:gd name="connsiteX35" fmla="*/ 65742 w 5229758"/>
              <a:gd name="connsiteY35" fmla="*/ 9661 h 4312031"/>
              <a:gd name="connsiteX36" fmla="*/ 65742 w 5229758"/>
              <a:gd name="connsiteY36" fmla="*/ 21384 h 4312031"/>
              <a:gd name="connsiteX0" fmla="*/ 5229758 w 5229758"/>
              <a:gd name="connsiteY0" fmla="*/ 4314093 h 4314093"/>
              <a:gd name="connsiteX1" fmla="*/ 5159419 w 5229758"/>
              <a:gd name="connsiteY1" fmla="*/ 3798277 h 4314093"/>
              <a:gd name="connsiteX2" fmla="*/ 5048050 w 5229758"/>
              <a:gd name="connsiteY2" fmla="*/ 3622431 h 4314093"/>
              <a:gd name="connsiteX3" fmla="*/ 4907373 w 5229758"/>
              <a:gd name="connsiteY3" fmla="*/ 3569677 h 4314093"/>
              <a:gd name="connsiteX4" fmla="*/ 4643604 w 5229758"/>
              <a:gd name="connsiteY4" fmla="*/ 3311770 h 4314093"/>
              <a:gd name="connsiteX5" fmla="*/ 4479481 w 5229758"/>
              <a:gd name="connsiteY5" fmla="*/ 3223846 h 4314093"/>
              <a:gd name="connsiteX6" fmla="*/ 4209850 w 5229758"/>
              <a:gd name="connsiteY6" fmla="*/ 3294185 h 4314093"/>
              <a:gd name="connsiteX7" fmla="*/ 4010558 w 5229758"/>
              <a:gd name="connsiteY7" fmla="*/ 3270739 h 4314093"/>
              <a:gd name="connsiteX8" fmla="*/ 3840573 w 5229758"/>
              <a:gd name="connsiteY8" fmla="*/ 3282462 h 4314093"/>
              <a:gd name="connsiteX9" fmla="*/ 3518189 w 5229758"/>
              <a:gd name="connsiteY9" fmla="*/ 3206262 h 4314093"/>
              <a:gd name="connsiteX10" fmla="*/ 3178219 w 5229758"/>
              <a:gd name="connsiteY10" fmla="*/ 3147646 h 4314093"/>
              <a:gd name="connsiteX11" fmla="*/ 2961342 w 5229758"/>
              <a:gd name="connsiteY11" fmla="*/ 3141785 h 4314093"/>
              <a:gd name="connsiteX12" fmla="*/ 2844112 w 5229758"/>
              <a:gd name="connsiteY12" fmla="*/ 3042139 h 4314093"/>
              <a:gd name="connsiteX13" fmla="*/ 2527589 w 5229758"/>
              <a:gd name="connsiteY13" fmla="*/ 2766646 h 4314093"/>
              <a:gd name="connsiteX14" fmla="*/ 2427942 w 5229758"/>
              <a:gd name="connsiteY14" fmla="*/ 2713893 h 4314093"/>
              <a:gd name="connsiteX15" fmla="*/ 2398635 w 5229758"/>
              <a:gd name="connsiteY15" fmla="*/ 2649416 h 4314093"/>
              <a:gd name="connsiteX16" fmla="*/ 2463112 w 5229758"/>
              <a:gd name="connsiteY16" fmla="*/ 2590800 h 4314093"/>
              <a:gd name="connsiteX17" fmla="*/ 2451389 w 5229758"/>
              <a:gd name="connsiteY17" fmla="*/ 2538046 h 4314093"/>
              <a:gd name="connsiteX18" fmla="*/ 2369327 w 5229758"/>
              <a:gd name="connsiteY18" fmla="*/ 2485293 h 4314093"/>
              <a:gd name="connsiteX19" fmla="*/ 2263819 w 5229758"/>
              <a:gd name="connsiteY19" fmla="*/ 2332893 h 4314093"/>
              <a:gd name="connsiteX20" fmla="*/ 2046942 w 5229758"/>
              <a:gd name="connsiteY20" fmla="*/ 2151185 h 4314093"/>
              <a:gd name="connsiteX21" fmla="*/ 1906265 w 5229758"/>
              <a:gd name="connsiteY21" fmla="*/ 1916723 h 4314093"/>
              <a:gd name="connsiteX22" fmla="*/ 1777312 w 5229758"/>
              <a:gd name="connsiteY22" fmla="*/ 1670539 h 4314093"/>
              <a:gd name="connsiteX23" fmla="*/ 1630773 w 5229758"/>
              <a:gd name="connsiteY23" fmla="*/ 1535723 h 4314093"/>
              <a:gd name="connsiteX24" fmla="*/ 1572158 w 5229758"/>
              <a:gd name="connsiteY24" fmla="*/ 1354016 h 4314093"/>
              <a:gd name="connsiteX25" fmla="*/ 1425619 w 5229758"/>
              <a:gd name="connsiteY25" fmla="*/ 1230923 h 4314093"/>
              <a:gd name="connsiteX26" fmla="*/ 1085650 w 5229758"/>
              <a:gd name="connsiteY26" fmla="*/ 1025770 h 4314093"/>
              <a:gd name="connsiteX27" fmla="*/ 780850 w 5229758"/>
              <a:gd name="connsiteY27" fmla="*/ 890954 h 4314093"/>
              <a:gd name="connsiteX28" fmla="*/ 411573 w 5229758"/>
              <a:gd name="connsiteY28" fmla="*/ 814754 h 4314093"/>
              <a:gd name="connsiteX29" fmla="*/ 224004 w 5229758"/>
              <a:gd name="connsiteY29" fmla="*/ 920262 h 4314093"/>
              <a:gd name="connsiteX30" fmla="*/ 77465 w 5229758"/>
              <a:gd name="connsiteY30" fmla="*/ 803031 h 4314093"/>
              <a:gd name="connsiteX31" fmla="*/ 1265 w 5229758"/>
              <a:gd name="connsiteY31" fmla="*/ 562708 h 4314093"/>
              <a:gd name="connsiteX32" fmla="*/ 136081 w 5229758"/>
              <a:gd name="connsiteY32" fmla="*/ 439616 h 4314093"/>
              <a:gd name="connsiteX33" fmla="*/ 177112 w 5229758"/>
              <a:gd name="connsiteY33" fmla="*/ 263770 h 4314093"/>
              <a:gd name="connsiteX34" fmla="*/ 71604 w 5229758"/>
              <a:gd name="connsiteY34" fmla="*/ 146539 h 4314093"/>
              <a:gd name="connsiteX35" fmla="*/ 65742 w 5229758"/>
              <a:gd name="connsiteY35" fmla="*/ 11723 h 4314093"/>
              <a:gd name="connsiteX36" fmla="*/ 65742 w 5229758"/>
              <a:gd name="connsiteY36" fmla="*/ 23446 h 4314093"/>
              <a:gd name="connsiteX37" fmla="*/ 65742 w 5229758"/>
              <a:gd name="connsiteY37" fmla="*/ 0 h 4314093"/>
              <a:gd name="connsiteX0" fmla="*/ 5229758 w 5229758"/>
              <a:gd name="connsiteY0" fmla="*/ 4618893 h 4618893"/>
              <a:gd name="connsiteX1" fmla="*/ 5159419 w 5229758"/>
              <a:gd name="connsiteY1" fmla="*/ 4103077 h 4618893"/>
              <a:gd name="connsiteX2" fmla="*/ 5048050 w 5229758"/>
              <a:gd name="connsiteY2" fmla="*/ 3927231 h 4618893"/>
              <a:gd name="connsiteX3" fmla="*/ 4907373 w 5229758"/>
              <a:gd name="connsiteY3" fmla="*/ 3874477 h 4618893"/>
              <a:gd name="connsiteX4" fmla="*/ 4643604 w 5229758"/>
              <a:gd name="connsiteY4" fmla="*/ 3616570 h 4618893"/>
              <a:gd name="connsiteX5" fmla="*/ 4479481 w 5229758"/>
              <a:gd name="connsiteY5" fmla="*/ 3528646 h 4618893"/>
              <a:gd name="connsiteX6" fmla="*/ 4209850 w 5229758"/>
              <a:gd name="connsiteY6" fmla="*/ 3598985 h 4618893"/>
              <a:gd name="connsiteX7" fmla="*/ 4010558 w 5229758"/>
              <a:gd name="connsiteY7" fmla="*/ 3575539 h 4618893"/>
              <a:gd name="connsiteX8" fmla="*/ 3840573 w 5229758"/>
              <a:gd name="connsiteY8" fmla="*/ 3587262 h 4618893"/>
              <a:gd name="connsiteX9" fmla="*/ 3518189 w 5229758"/>
              <a:gd name="connsiteY9" fmla="*/ 3511062 h 4618893"/>
              <a:gd name="connsiteX10" fmla="*/ 3178219 w 5229758"/>
              <a:gd name="connsiteY10" fmla="*/ 3452446 h 4618893"/>
              <a:gd name="connsiteX11" fmla="*/ 2961342 w 5229758"/>
              <a:gd name="connsiteY11" fmla="*/ 3446585 h 4618893"/>
              <a:gd name="connsiteX12" fmla="*/ 2844112 w 5229758"/>
              <a:gd name="connsiteY12" fmla="*/ 3346939 h 4618893"/>
              <a:gd name="connsiteX13" fmla="*/ 2527589 w 5229758"/>
              <a:gd name="connsiteY13" fmla="*/ 3071446 h 4618893"/>
              <a:gd name="connsiteX14" fmla="*/ 2427942 w 5229758"/>
              <a:gd name="connsiteY14" fmla="*/ 3018693 h 4618893"/>
              <a:gd name="connsiteX15" fmla="*/ 2398635 w 5229758"/>
              <a:gd name="connsiteY15" fmla="*/ 2954216 h 4618893"/>
              <a:gd name="connsiteX16" fmla="*/ 2463112 w 5229758"/>
              <a:gd name="connsiteY16" fmla="*/ 2895600 h 4618893"/>
              <a:gd name="connsiteX17" fmla="*/ 2451389 w 5229758"/>
              <a:gd name="connsiteY17" fmla="*/ 2842846 h 4618893"/>
              <a:gd name="connsiteX18" fmla="*/ 2369327 w 5229758"/>
              <a:gd name="connsiteY18" fmla="*/ 2790093 h 4618893"/>
              <a:gd name="connsiteX19" fmla="*/ 2263819 w 5229758"/>
              <a:gd name="connsiteY19" fmla="*/ 2637693 h 4618893"/>
              <a:gd name="connsiteX20" fmla="*/ 2046942 w 5229758"/>
              <a:gd name="connsiteY20" fmla="*/ 2455985 h 4618893"/>
              <a:gd name="connsiteX21" fmla="*/ 1906265 w 5229758"/>
              <a:gd name="connsiteY21" fmla="*/ 2221523 h 4618893"/>
              <a:gd name="connsiteX22" fmla="*/ 1777312 w 5229758"/>
              <a:gd name="connsiteY22" fmla="*/ 1975339 h 4618893"/>
              <a:gd name="connsiteX23" fmla="*/ 1630773 w 5229758"/>
              <a:gd name="connsiteY23" fmla="*/ 1840523 h 4618893"/>
              <a:gd name="connsiteX24" fmla="*/ 1572158 w 5229758"/>
              <a:gd name="connsiteY24" fmla="*/ 1658816 h 4618893"/>
              <a:gd name="connsiteX25" fmla="*/ 1425619 w 5229758"/>
              <a:gd name="connsiteY25" fmla="*/ 1535723 h 4618893"/>
              <a:gd name="connsiteX26" fmla="*/ 1085650 w 5229758"/>
              <a:gd name="connsiteY26" fmla="*/ 1330570 h 4618893"/>
              <a:gd name="connsiteX27" fmla="*/ 780850 w 5229758"/>
              <a:gd name="connsiteY27" fmla="*/ 1195754 h 4618893"/>
              <a:gd name="connsiteX28" fmla="*/ 411573 w 5229758"/>
              <a:gd name="connsiteY28" fmla="*/ 1119554 h 4618893"/>
              <a:gd name="connsiteX29" fmla="*/ 224004 w 5229758"/>
              <a:gd name="connsiteY29" fmla="*/ 1225062 h 4618893"/>
              <a:gd name="connsiteX30" fmla="*/ 77465 w 5229758"/>
              <a:gd name="connsiteY30" fmla="*/ 1107831 h 4618893"/>
              <a:gd name="connsiteX31" fmla="*/ 1265 w 5229758"/>
              <a:gd name="connsiteY31" fmla="*/ 867508 h 4618893"/>
              <a:gd name="connsiteX32" fmla="*/ 136081 w 5229758"/>
              <a:gd name="connsiteY32" fmla="*/ 744416 h 4618893"/>
              <a:gd name="connsiteX33" fmla="*/ 177112 w 5229758"/>
              <a:gd name="connsiteY33" fmla="*/ 568570 h 4618893"/>
              <a:gd name="connsiteX34" fmla="*/ 71604 w 5229758"/>
              <a:gd name="connsiteY34" fmla="*/ 451339 h 4618893"/>
              <a:gd name="connsiteX35" fmla="*/ 65742 w 5229758"/>
              <a:gd name="connsiteY35" fmla="*/ 316523 h 4618893"/>
              <a:gd name="connsiteX36" fmla="*/ 65742 w 5229758"/>
              <a:gd name="connsiteY36" fmla="*/ 328246 h 4618893"/>
              <a:gd name="connsiteX37" fmla="*/ 341235 w 5229758"/>
              <a:gd name="connsiteY37" fmla="*/ 0 h 4618893"/>
              <a:gd name="connsiteX0" fmla="*/ 5229758 w 5229758"/>
              <a:gd name="connsiteY0" fmla="*/ 4618893 h 4618893"/>
              <a:gd name="connsiteX1" fmla="*/ 5159419 w 5229758"/>
              <a:gd name="connsiteY1" fmla="*/ 4103077 h 4618893"/>
              <a:gd name="connsiteX2" fmla="*/ 5048050 w 5229758"/>
              <a:gd name="connsiteY2" fmla="*/ 3927231 h 4618893"/>
              <a:gd name="connsiteX3" fmla="*/ 4907373 w 5229758"/>
              <a:gd name="connsiteY3" fmla="*/ 3874477 h 4618893"/>
              <a:gd name="connsiteX4" fmla="*/ 4643604 w 5229758"/>
              <a:gd name="connsiteY4" fmla="*/ 3616570 h 4618893"/>
              <a:gd name="connsiteX5" fmla="*/ 4479481 w 5229758"/>
              <a:gd name="connsiteY5" fmla="*/ 3528646 h 4618893"/>
              <a:gd name="connsiteX6" fmla="*/ 4209850 w 5229758"/>
              <a:gd name="connsiteY6" fmla="*/ 3598985 h 4618893"/>
              <a:gd name="connsiteX7" fmla="*/ 4010558 w 5229758"/>
              <a:gd name="connsiteY7" fmla="*/ 3575539 h 4618893"/>
              <a:gd name="connsiteX8" fmla="*/ 3840573 w 5229758"/>
              <a:gd name="connsiteY8" fmla="*/ 3587262 h 4618893"/>
              <a:gd name="connsiteX9" fmla="*/ 3518189 w 5229758"/>
              <a:gd name="connsiteY9" fmla="*/ 3511062 h 4618893"/>
              <a:gd name="connsiteX10" fmla="*/ 3178219 w 5229758"/>
              <a:gd name="connsiteY10" fmla="*/ 3452446 h 4618893"/>
              <a:gd name="connsiteX11" fmla="*/ 2961342 w 5229758"/>
              <a:gd name="connsiteY11" fmla="*/ 3446585 h 4618893"/>
              <a:gd name="connsiteX12" fmla="*/ 2844112 w 5229758"/>
              <a:gd name="connsiteY12" fmla="*/ 3346939 h 4618893"/>
              <a:gd name="connsiteX13" fmla="*/ 2527589 w 5229758"/>
              <a:gd name="connsiteY13" fmla="*/ 3071446 h 4618893"/>
              <a:gd name="connsiteX14" fmla="*/ 2427942 w 5229758"/>
              <a:gd name="connsiteY14" fmla="*/ 3018693 h 4618893"/>
              <a:gd name="connsiteX15" fmla="*/ 2398635 w 5229758"/>
              <a:gd name="connsiteY15" fmla="*/ 2954216 h 4618893"/>
              <a:gd name="connsiteX16" fmla="*/ 2463112 w 5229758"/>
              <a:gd name="connsiteY16" fmla="*/ 2895600 h 4618893"/>
              <a:gd name="connsiteX17" fmla="*/ 2451389 w 5229758"/>
              <a:gd name="connsiteY17" fmla="*/ 2842846 h 4618893"/>
              <a:gd name="connsiteX18" fmla="*/ 2369327 w 5229758"/>
              <a:gd name="connsiteY18" fmla="*/ 2790093 h 4618893"/>
              <a:gd name="connsiteX19" fmla="*/ 2263819 w 5229758"/>
              <a:gd name="connsiteY19" fmla="*/ 2637693 h 4618893"/>
              <a:gd name="connsiteX20" fmla="*/ 2046942 w 5229758"/>
              <a:gd name="connsiteY20" fmla="*/ 2455985 h 4618893"/>
              <a:gd name="connsiteX21" fmla="*/ 1906265 w 5229758"/>
              <a:gd name="connsiteY21" fmla="*/ 2221523 h 4618893"/>
              <a:gd name="connsiteX22" fmla="*/ 1777312 w 5229758"/>
              <a:gd name="connsiteY22" fmla="*/ 1975339 h 4618893"/>
              <a:gd name="connsiteX23" fmla="*/ 1630773 w 5229758"/>
              <a:gd name="connsiteY23" fmla="*/ 1840523 h 4618893"/>
              <a:gd name="connsiteX24" fmla="*/ 1572158 w 5229758"/>
              <a:gd name="connsiteY24" fmla="*/ 1658816 h 4618893"/>
              <a:gd name="connsiteX25" fmla="*/ 1425619 w 5229758"/>
              <a:gd name="connsiteY25" fmla="*/ 1535723 h 4618893"/>
              <a:gd name="connsiteX26" fmla="*/ 1085650 w 5229758"/>
              <a:gd name="connsiteY26" fmla="*/ 1330570 h 4618893"/>
              <a:gd name="connsiteX27" fmla="*/ 780850 w 5229758"/>
              <a:gd name="connsiteY27" fmla="*/ 1195754 h 4618893"/>
              <a:gd name="connsiteX28" fmla="*/ 411573 w 5229758"/>
              <a:gd name="connsiteY28" fmla="*/ 1119554 h 4618893"/>
              <a:gd name="connsiteX29" fmla="*/ 224004 w 5229758"/>
              <a:gd name="connsiteY29" fmla="*/ 1225062 h 4618893"/>
              <a:gd name="connsiteX30" fmla="*/ 77465 w 5229758"/>
              <a:gd name="connsiteY30" fmla="*/ 1107831 h 4618893"/>
              <a:gd name="connsiteX31" fmla="*/ 1265 w 5229758"/>
              <a:gd name="connsiteY31" fmla="*/ 867508 h 4618893"/>
              <a:gd name="connsiteX32" fmla="*/ 136081 w 5229758"/>
              <a:gd name="connsiteY32" fmla="*/ 744416 h 4618893"/>
              <a:gd name="connsiteX33" fmla="*/ 177112 w 5229758"/>
              <a:gd name="connsiteY33" fmla="*/ 568570 h 4618893"/>
              <a:gd name="connsiteX34" fmla="*/ 71604 w 5229758"/>
              <a:gd name="connsiteY34" fmla="*/ 451339 h 4618893"/>
              <a:gd name="connsiteX35" fmla="*/ 65742 w 5229758"/>
              <a:gd name="connsiteY35" fmla="*/ 316523 h 4618893"/>
              <a:gd name="connsiteX36" fmla="*/ 65742 w 5229758"/>
              <a:gd name="connsiteY36" fmla="*/ 328246 h 4618893"/>
              <a:gd name="connsiteX37" fmla="*/ 341235 w 5229758"/>
              <a:gd name="connsiteY37" fmla="*/ 0 h 4618893"/>
              <a:gd name="connsiteX0" fmla="*/ 5229758 w 5229758"/>
              <a:gd name="connsiteY0" fmla="*/ 4589585 h 4589585"/>
              <a:gd name="connsiteX1" fmla="*/ 5159419 w 5229758"/>
              <a:gd name="connsiteY1" fmla="*/ 4073769 h 4589585"/>
              <a:gd name="connsiteX2" fmla="*/ 5048050 w 5229758"/>
              <a:gd name="connsiteY2" fmla="*/ 3897923 h 4589585"/>
              <a:gd name="connsiteX3" fmla="*/ 4907373 w 5229758"/>
              <a:gd name="connsiteY3" fmla="*/ 3845169 h 4589585"/>
              <a:gd name="connsiteX4" fmla="*/ 4643604 w 5229758"/>
              <a:gd name="connsiteY4" fmla="*/ 3587262 h 4589585"/>
              <a:gd name="connsiteX5" fmla="*/ 4479481 w 5229758"/>
              <a:gd name="connsiteY5" fmla="*/ 3499338 h 4589585"/>
              <a:gd name="connsiteX6" fmla="*/ 4209850 w 5229758"/>
              <a:gd name="connsiteY6" fmla="*/ 3569677 h 4589585"/>
              <a:gd name="connsiteX7" fmla="*/ 4010558 w 5229758"/>
              <a:gd name="connsiteY7" fmla="*/ 3546231 h 4589585"/>
              <a:gd name="connsiteX8" fmla="*/ 3840573 w 5229758"/>
              <a:gd name="connsiteY8" fmla="*/ 3557954 h 4589585"/>
              <a:gd name="connsiteX9" fmla="*/ 3518189 w 5229758"/>
              <a:gd name="connsiteY9" fmla="*/ 3481754 h 4589585"/>
              <a:gd name="connsiteX10" fmla="*/ 3178219 w 5229758"/>
              <a:gd name="connsiteY10" fmla="*/ 3423138 h 4589585"/>
              <a:gd name="connsiteX11" fmla="*/ 2961342 w 5229758"/>
              <a:gd name="connsiteY11" fmla="*/ 3417277 h 4589585"/>
              <a:gd name="connsiteX12" fmla="*/ 2844112 w 5229758"/>
              <a:gd name="connsiteY12" fmla="*/ 3317631 h 4589585"/>
              <a:gd name="connsiteX13" fmla="*/ 2527589 w 5229758"/>
              <a:gd name="connsiteY13" fmla="*/ 3042138 h 4589585"/>
              <a:gd name="connsiteX14" fmla="*/ 2427942 w 5229758"/>
              <a:gd name="connsiteY14" fmla="*/ 2989385 h 4589585"/>
              <a:gd name="connsiteX15" fmla="*/ 2398635 w 5229758"/>
              <a:gd name="connsiteY15" fmla="*/ 2924908 h 4589585"/>
              <a:gd name="connsiteX16" fmla="*/ 2463112 w 5229758"/>
              <a:gd name="connsiteY16" fmla="*/ 2866292 h 4589585"/>
              <a:gd name="connsiteX17" fmla="*/ 2451389 w 5229758"/>
              <a:gd name="connsiteY17" fmla="*/ 2813538 h 4589585"/>
              <a:gd name="connsiteX18" fmla="*/ 2369327 w 5229758"/>
              <a:gd name="connsiteY18" fmla="*/ 2760785 h 4589585"/>
              <a:gd name="connsiteX19" fmla="*/ 2263819 w 5229758"/>
              <a:gd name="connsiteY19" fmla="*/ 2608385 h 4589585"/>
              <a:gd name="connsiteX20" fmla="*/ 2046942 w 5229758"/>
              <a:gd name="connsiteY20" fmla="*/ 2426677 h 4589585"/>
              <a:gd name="connsiteX21" fmla="*/ 1906265 w 5229758"/>
              <a:gd name="connsiteY21" fmla="*/ 2192215 h 4589585"/>
              <a:gd name="connsiteX22" fmla="*/ 1777312 w 5229758"/>
              <a:gd name="connsiteY22" fmla="*/ 1946031 h 4589585"/>
              <a:gd name="connsiteX23" fmla="*/ 1630773 w 5229758"/>
              <a:gd name="connsiteY23" fmla="*/ 1811215 h 4589585"/>
              <a:gd name="connsiteX24" fmla="*/ 1572158 w 5229758"/>
              <a:gd name="connsiteY24" fmla="*/ 1629508 h 4589585"/>
              <a:gd name="connsiteX25" fmla="*/ 1425619 w 5229758"/>
              <a:gd name="connsiteY25" fmla="*/ 1506415 h 4589585"/>
              <a:gd name="connsiteX26" fmla="*/ 1085650 w 5229758"/>
              <a:gd name="connsiteY26" fmla="*/ 1301262 h 4589585"/>
              <a:gd name="connsiteX27" fmla="*/ 780850 w 5229758"/>
              <a:gd name="connsiteY27" fmla="*/ 1166446 h 4589585"/>
              <a:gd name="connsiteX28" fmla="*/ 411573 w 5229758"/>
              <a:gd name="connsiteY28" fmla="*/ 1090246 h 4589585"/>
              <a:gd name="connsiteX29" fmla="*/ 224004 w 5229758"/>
              <a:gd name="connsiteY29" fmla="*/ 1195754 h 4589585"/>
              <a:gd name="connsiteX30" fmla="*/ 77465 w 5229758"/>
              <a:gd name="connsiteY30" fmla="*/ 1078523 h 4589585"/>
              <a:gd name="connsiteX31" fmla="*/ 1265 w 5229758"/>
              <a:gd name="connsiteY31" fmla="*/ 838200 h 4589585"/>
              <a:gd name="connsiteX32" fmla="*/ 136081 w 5229758"/>
              <a:gd name="connsiteY32" fmla="*/ 715108 h 4589585"/>
              <a:gd name="connsiteX33" fmla="*/ 177112 w 5229758"/>
              <a:gd name="connsiteY33" fmla="*/ 539262 h 4589585"/>
              <a:gd name="connsiteX34" fmla="*/ 71604 w 5229758"/>
              <a:gd name="connsiteY34" fmla="*/ 422031 h 4589585"/>
              <a:gd name="connsiteX35" fmla="*/ 65742 w 5229758"/>
              <a:gd name="connsiteY35" fmla="*/ 287215 h 4589585"/>
              <a:gd name="connsiteX36" fmla="*/ 65742 w 5229758"/>
              <a:gd name="connsiteY36" fmla="*/ 298938 h 4589585"/>
              <a:gd name="connsiteX37" fmla="*/ 704650 w 5229758"/>
              <a:gd name="connsiteY37" fmla="*/ 0 h 4589585"/>
              <a:gd name="connsiteX0" fmla="*/ 5229758 w 5229758"/>
              <a:gd name="connsiteY0" fmla="*/ 4617527 h 4617527"/>
              <a:gd name="connsiteX1" fmla="*/ 5159419 w 5229758"/>
              <a:gd name="connsiteY1" fmla="*/ 4101711 h 4617527"/>
              <a:gd name="connsiteX2" fmla="*/ 5048050 w 5229758"/>
              <a:gd name="connsiteY2" fmla="*/ 3925865 h 4617527"/>
              <a:gd name="connsiteX3" fmla="*/ 4907373 w 5229758"/>
              <a:gd name="connsiteY3" fmla="*/ 3873111 h 4617527"/>
              <a:gd name="connsiteX4" fmla="*/ 4643604 w 5229758"/>
              <a:gd name="connsiteY4" fmla="*/ 3615204 h 4617527"/>
              <a:gd name="connsiteX5" fmla="*/ 4479481 w 5229758"/>
              <a:gd name="connsiteY5" fmla="*/ 3527280 h 4617527"/>
              <a:gd name="connsiteX6" fmla="*/ 4209850 w 5229758"/>
              <a:gd name="connsiteY6" fmla="*/ 3597619 h 4617527"/>
              <a:gd name="connsiteX7" fmla="*/ 4010558 w 5229758"/>
              <a:gd name="connsiteY7" fmla="*/ 3574173 h 4617527"/>
              <a:gd name="connsiteX8" fmla="*/ 3840573 w 5229758"/>
              <a:gd name="connsiteY8" fmla="*/ 3585896 h 4617527"/>
              <a:gd name="connsiteX9" fmla="*/ 3518189 w 5229758"/>
              <a:gd name="connsiteY9" fmla="*/ 3509696 h 4617527"/>
              <a:gd name="connsiteX10" fmla="*/ 3178219 w 5229758"/>
              <a:gd name="connsiteY10" fmla="*/ 3451080 h 4617527"/>
              <a:gd name="connsiteX11" fmla="*/ 2961342 w 5229758"/>
              <a:gd name="connsiteY11" fmla="*/ 3445219 h 4617527"/>
              <a:gd name="connsiteX12" fmla="*/ 2844112 w 5229758"/>
              <a:gd name="connsiteY12" fmla="*/ 3345573 h 4617527"/>
              <a:gd name="connsiteX13" fmla="*/ 2527589 w 5229758"/>
              <a:gd name="connsiteY13" fmla="*/ 3070080 h 4617527"/>
              <a:gd name="connsiteX14" fmla="*/ 2427942 w 5229758"/>
              <a:gd name="connsiteY14" fmla="*/ 3017327 h 4617527"/>
              <a:gd name="connsiteX15" fmla="*/ 2398635 w 5229758"/>
              <a:gd name="connsiteY15" fmla="*/ 2952850 h 4617527"/>
              <a:gd name="connsiteX16" fmla="*/ 2463112 w 5229758"/>
              <a:gd name="connsiteY16" fmla="*/ 2894234 h 4617527"/>
              <a:gd name="connsiteX17" fmla="*/ 2451389 w 5229758"/>
              <a:gd name="connsiteY17" fmla="*/ 2841480 h 4617527"/>
              <a:gd name="connsiteX18" fmla="*/ 2369327 w 5229758"/>
              <a:gd name="connsiteY18" fmla="*/ 2788727 h 4617527"/>
              <a:gd name="connsiteX19" fmla="*/ 2263819 w 5229758"/>
              <a:gd name="connsiteY19" fmla="*/ 2636327 h 4617527"/>
              <a:gd name="connsiteX20" fmla="*/ 2046942 w 5229758"/>
              <a:gd name="connsiteY20" fmla="*/ 2454619 h 4617527"/>
              <a:gd name="connsiteX21" fmla="*/ 1906265 w 5229758"/>
              <a:gd name="connsiteY21" fmla="*/ 2220157 h 4617527"/>
              <a:gd name="connsiteX22" fmla="*/ 1777312 w 5229758"/>
              <a:gd name="connsiteY22" fmla="*/ 1973973 h 4617527"/>
              <a:gd name="connsiteX23" fmla="*/ 1630773 w 5229758"/>
              <a:gd name="connsiteY23" fmla="*/ 1839157 h 4617527"/>
              <a:gd name="connsiteX24" fmla="*/ 1572158 w 5229758"/>
              <a:gd name="connsiteY24" fmla="*/ 1657450 h 4617527"/>
              <a:gd name="connsiteX25" fmla="*/ 1425619 w 5229758"/>
              <a:gd name="connsiteY25" fmla="*/ 1534357 h 4617527"/>
              <a:gd name="connsiteX26" fmla="*/ 1085650 w 5229758"/>
              <a:gd name="connsiteY26" fmla="*/ 1329204 h 4617527"/>
              <a:gd name="connsiteX27" fmla="*/ 780850 w 5229758"/>
              <a:gd name="connsiteY27" fmla="*/ 1194388 h 4617527"/>
              <a:gd name="connsiteX28" fmla="*/ 411573 w 5229758"/>
              <a:gd name="connsiteY28" fmla="*/ 1118188 h 4617527"/>
              <a:gd name="connsiteX29" fmla="*/ 224004 w 5229758"/>
              <a:gd name="connsiteY29" fmla="*/ 1223696 h 4617527"/>
              <a:gd name="connsiteX30" fmla="*/ 77465 w 5229758"/>
              <a:gd name="connsiteY30" fmla="*/ 1106465 h 4617527"/>
              <a:gd name="connsiteX31" fmla="*/ 1265 w 5229758"/>
              <a:gd name="connsiteY31" fmla="*/ 866142 h 4617527"/>
              <a:gd name="connsiteX32" fmla="*/ 136081 w 5229758"/>
              <a:gd name="connsiteY32" fmla="*/ 743050 h 4617527"/>
              <a:gd name="connsiteX33" fmla="*/ 177112 w 5229758"/>
              <a:gd name="connsiteY33" fmla="*/ 567204 h 4617527"/>
              <a:gd name="connsiteX34" fmla="*/ 71604 w 5229758"/>
              <a:gd name="connsiteY34" fmla="*/ 449973 h 4617527"/>
              <a:gd name="connsiteX35" fmla="*/ 65742 w 5229758"/>
              <a:gd name="connsiteY35" fmla="*/ 315157 h 4617527"/>
              <a:gd name="connsiteX36" fmla="*/ 65742 w 5229758"/>
              <a:gd name="connsiteY36" fmla="*/ 326880 h 4617527"/>
              <a:gd name="connsiteX37" fmla="*/ 704650 w 5229758"/>
              <a:gd name="connsiteY37" fmla="*/ 27942 h 4617527"/>
              <a:gd name="connsiteX38" fmla="*/ 710512 w 5229758"/>
              <a:gd name="connsiteY38" fmla="*/ 10357 h 4617527"/>
              <a:gd name="connsiteX0" fmla="*/ 5229758 w 5229758"/>
              <a:gd name="connsiteY0" fmla="*/ 5128847 h 5128847"/>
              <a:gd name="connsiteX1" fmla="*/ 5159419 w 5229758"/>
              <a:gd name="connsiteY1" fmla="*/ 4613031 h 5128847"/>
              <a:gd name="connsiteX2" fmla="*/ 5048050 w 5229758"/>
              <a:gd name="connsiteY2" fmla="*/ 4437185 h 5128847"/>
              <a:gd name="connsiteX3" fmla="*/ 4907373 w 5229758"/>
              <a:gd name="connsiteY3" fmla="*/ 4384431 h 5128847"/>
              <a:gd name="connsiteX4" fmla="*/ 4643604 w 5229758"/>
              <a:gd name="connsiteY4" fmla="*/ 4126524 h 5128847"/>
              <a:gd name="connsiteX5" fmla="*/ 4479481 w 5229758"/>
              <a:gd name="connsiteY5" fmla="*/ 4038600 h 5128847"/>
              <a:gd name="connsiteX6" fmla="*/ 4209850 w 5229758"/>
              <a:gd name="connsiteY6" fmla="*/ 4108939 h 5128847"/>
              <a:gd name="connsiteX7" fmla="*/ 4010558 w 5229758"/>
              <a:gd name="connsiteY7" fmla="*/ 4085493 h 5128847"/>
              <a:gd name="connsiteX8" fmla="*/ 3840573 w 5229758"/>
              <a:gd name="connsiteY8" fmla="*/ 4097216 h 5128847"/>
              <a:gd name="connsiteX9" fmla="*/ 3518189 w 5229758"/>
              <a:gd name="connsiteY9" fmla="*/ 4021016 h 5128847"/>
              <a:gd name="connsiteX10" fmla="*/ 3178219 w 5229758"/>
              <a:gd name="connsiteY10" fmla="*/ 3962400 h 5128847"/>
              <a:gd name="connsiteX11" fmla="*/ 2961342 w 5229758"/>
              <a:gd name="connsiteY11" fmla="*/ 3956539 h 5128847"/>
              <a:gd name="connsiteX12" fmla="*/ 2844112 w 5229758"/>
              <a:gd name="connsiteY12" fmla="*/ 3856893 h 5128847"/>
              <a:gd name="connsiteX13" fmla="*/ 2527589 w 5229758"/>
              <a:gd name="connsiteY13" fmla="*/ 3581400 h 5128847"/>
              <a:gd name="connsiteX14" fmla="*/ 2427942 w 5229758"/>
              <a:gd name="connsiteY14" fmla="*/ 3528647 h 5128847"/>
              <a:gd name="connsiteX15" fmla="*/ 2398635 w 5229758"/>
              <a:gd name="connsiteY15" fmla="*/ 3464170 h 5128847"/>
              <a:gd name="connsiteX16" fmla="*/ 2463112 w 5229758"/>
              <a:gd name="connsiteY16" fmla="*/ 3405554 h 5128847"/>
              <a:gd name="connsiteX17" fmla="*/ 2451389 w 5229758"/>
              <a:gd name="connsiteY17" fmla="*/ 3352800 h 5128847"/>
              <a:gd name="connsiteX18" fmla="*/ 2369327 w 5229758"/>
              <a:gd name="connsiteY18" fmla="*/ 3300047 h 5128847"/>
              <a:gd name="connsiteX19" fmla="*/ 2263819 w 5229758"/>
              <a:gd name="connsiteY19" fmla="*/ 3147647 h 5128847"/>
              <a:gd name="connsiteX20" fmla="*/ 2046942 w 5229758"/>
              <a:gd name="connsiteY20" fmla="*/ 2965939 h 5128847"/>
              <a:gd name="connsiteX21" fmla="*/ 1906265 w 5229758"/>
              <a:gd name="connsiteY21" fmla="*/ 2731477 h 5128847"/>
              <a:gd name="connsiteX22" fmla="*/ 1777312 w 5229758"/>
              <a:gd name="connsiteY22" fmla="*/ 2485293 h 5128847"/>
              <a:gd name="connsiteX23" fmla="*/ 1630773 w 5229758"/>
              <a:gd name="connsiteY23" fmla="*/ 2350477 h 5128847"/>
              <a:gd name="connsiteX24" fmla="*/ 1572158 w 5229758"/>
              <a:gd name="connsiteY24" fmla="*/ 2168770 h 5128847"/>
              <a:gd name="connsiteX25" fmla="*/ 1425619 w 5229758"/>
              <a:gd name="connsiteY25" fmla="*/ 2045677 h 5128847"/>
              <a:gd name="connsiteX26" fmla="*/ 1085650 w 5229758"/>
              <a:gd name="connsiteY26" fmla="*/ 1840524 h 5128847"/>
              <a:gd name="connsiteX27" fmla="*/ 780850 w 5229758"/>
              <a:gd name="connsiteY27" fmla="*/ 1705708 h 5128847"/>
              <a:gd name="connsiteX28" fmla="*/ 411573 w 5229758"/>
              <a:gd name="connsiteY28" fmla="*/ 1629508 h 5128847"/>
              <a:gd name="connsiteX29" fmla="*/ 224004 w 5229758"/>
              <a:gd name="connsiteY29" fmla="*/ 1735016 h 5128847"/>
              <a:gd name="connsiteX30" fmla="*/ 77465 w 5229758"/>
              <a:gd name="connsiteY30" fmla="*/ 1617785 h 5128847"/>
              <a:gd name="connsiteX31" fmla="*/ 1265 w 5229758"/>
              <a:gd name="connsiteY31" fmla="*/ 1377462 h 5128847"/>
              <a:gd name="connsiteX32" fmla="*/ 136081 w 5229758"/>
              <a:gd name="connsiteY32" fmla="*/ 1254370 h 5128847"/>
              <a:gd name="connsiteX33" fmla="*/ 177112 w 5229758"/>
              <a:gd name="connsiteY33" fmla="*/ 1078524 h 5128847"/>
              <a:gd name="connsiteX34" fmla="*/ 71604 w 5229758"/>
              <a:gd name="connsiteY34" fmla="*/ 961293 h 5128847"/>
              <a:gd name="connsiteX35" fmla="*/ 65742 w 5229758"/>
              <a:gd name="connsiteY35" fmla="*/ 826477 h 5128847"/>
              <a:gd name="connsiteX36" fmla="*/ 65742 w 5229758"/>
              <a:gd name="connsiteY36" fmla="*/ 838200 h 5128847"/>
              <a:gd name="connsiteX37" fmla="*/ 704650 w 5229758"/>
              <a:gd name="connsiteY37" fmla="*/ 539262 h 5128847"/>
              <a:gd name="connsiteX38" fmla="*/ 833604 w 5229758"/>
              <a:gd name="connsiteY38" fmla="*/ 0 h 5128847"/>
              <a:gd name="connsiteX0" fmla="*/ 5229758 w 5229758"/>
              <a:gd name="connsiteY0" fmla="*/ 5128847 h 5128847"/>
              <a:gd name="connsiteX1" fmla="*/ 5159419 w 5229758"/>
              <a:gd name="connsiteY1" fmla="*/ 4613031 h 5128847"/>
              <a:gd name="connsiteX2" fmla="*/ 5048050 w 5229758"/>
              <a:gd name="connsiteY2" fmla="*/ 4437185 h 5128847"/>
              <a:gd name="connsiteX3" fmla="*/ 4907373 w 5229758"/>
              <a:gd name="connsiteY3" fmla="*/ 4384431 h 5128847"/>
              <a:gd name="connsiteX4" fmla="*/ 4643604 w 5229758"/>
              <a:gd name="connsiteY4" fmla="*/ 4126524 h 5128847"/>
              <a:gd name="connsiteX5" fmla="*/ 4479481 w 5229758"/>
              <a:gd name="connsiteY5" fmla="*/ 4038600 h 5128847"/>
              <a:gd name="connsiteX6" fmla="*/ 4209850 w 5229758"/>
              <a:gd name="connsiteY6" fmla="*/ 4108939 h 5128847"/>
              <a:gd name="connsiteX7" fmla="*/ 4010558 w 5229758"/>
              <a:gd name="connsiteY7" fmla="*/ 4085493 h 5128847"/>
              <a:gd name="connsiteX8" fmla="*/ 3840573 w 5229758"/>
              <a:gd name="connsiteY8" fmla="*/ 4097216 h 5128847"/>
              <a:gd name="connsiteX9" fmla="*/ 3518189 w 5229758"/>
              <a:gd name="connsiteY9" fmla="*/ 4021016 h 5128847"/>
              <a:gd name="connsiteX10" fmla="*/ 3178219 w 5229758"/>
              <a:gd name="connsiteY10" fmla="*/ 3962400 h 5128847"/>
              <a:gd name="connsiteX11" fmla="*/ 2961342 w 5229758"/>
              <a:gd name="connsiteY11" fmla="*/ 3956539 h 5128847"/>
              <a:gd name="connsiteX12" fmla="*/ 2844112 w 5229758"/>
              <a:gd name="connsiteY12" fmla="*/ 3856893 h 5128847"/>
              <a:gd name="connsiteX13" fmla="*/ 2527589 w 5229758"/>
              <a:gd name="connsiteY13" fmla="*/ 3581400 h 5128847"/>
              <a:gd name="connsiteX14" fmla="*/ 2427942 w 5229758"/>
              <a:gd name="connsiteY14" fmla="*/ 3528647 h 5128847"/>
              <a:gd name="connsiteX15" fmla="*/ 2398635 w 5229758"/>
              <a:gd name="connsiteY15" fmla="*/ 3464170 h 5128847"/>
              <a:gd name="connsiteX16" fmla="*/ 2463112 w 5229758"/>
              <a:gd name="connsiteY16" fmla="*/ 3405554 h 5128847"/>
              <a:gd name="connsiteX17" fmla="*/ 2451389 w 5229758"/>
              <a:gd name="connsiteY17" fmla="*/ 3352800 h 5128847"/>
              <a:gd name="connsiteX18" fmla="*/ 2369327 w 5229758"/>
              <a:gd name="connsiteY18" fmla="*/ 3300047 h 5128847"/>
              <a:gd name="connsiteX19" fmla="*/ 2263819 w 5229758"/>
              <a:gd name="connsiteY19" fmla="*/ 3147647 h 5128847"/>
              <a:gd name="connsiteX20" fmla="*/ 2046942 w 5229758"/>
              <a:gd name="connsiteY20" fmla="*/ 2965939 h 5128847"/>
              <a:gd name="connsiteX21" fmla="*/ 1906265 w 5229758"/>
              <a:gd name="connsiteY21" fmla="*/ 2731477 h 5128847"/>
              <a:gd name="connsiteX22" fmla="*/ 1777312 w 5229758"/>
              <a:gd name="connsiteY22" fmla="*/ 2485293 h 5128847"/>
              <a:gd name="connsiteX23" fmla="*/ 1630773 w 5229758"/>
              <a:gd name="connsiteY23" fmla="*/ 2350477 h 5128847"/>
              <a:gd name="connsiteX24" fmla="*/ 1572158 w 5229758"/>
              <a:gd name="connsiteY24" fmla="*/ 2168770 h 5128847"/>
              <a:gd name="connsiteX25" fmla="*/ 1425619 w 5229758"/>
              <a:gd name="connsiteY25" fmla="*/ 2045677 h 5128847"/>
              <a:gd name="connsiteX26" fmla="*/ 1085650 w 5229758"/>
              <a:gd name="connsiteY26" fmla="*/ 1840524 h 5128847"/>
              <a:gd name="connsiteX27" fmla="*/ 780850 w 5229758"/>
              <a:gd name="connsiteY27" fmla="*/ 1705708 h 5128847"/>
              <a:gd name="connsiteX28" fmla="*/ 411573 w 5229758"/>
              <a:gd name="connsiteY28" fmla="*/ 1629508 h 5128847"/>
              <a:gd name="connsiteX29" fmla="*/ 224004 w 5229758"/>
              <a:gd name="connsiteY29" fmla="*/ 1735016 h 5128847"/>
              <a:gd name="connsiteX30" fmla="*/ 77465 w 5229758"/>
              <a:gd name="connsiteY30" fmla="*/ 1617785 h 5128847"/>
              <a:gd name="connsiteX31" fmla="*/ 1265 w 5229758"/>
              <a:gd name="connsiteY31" fmla="*/ 1377462 h 5128847"/>
              <a:gd name="connsiteX32" fmla="*/ 136081 w 5229758"/>
              <a:gd name="connsiteY32" fmla="*/ 1254370 h 5128847"/>
              <a:gd name="connsiteX33" fmla="*/ 177112 w 5229758"/>
              <a:gd name="connsiteY33" fmla="*/ 1078524 h 5128847"/>
              <a:gd name="connsiteX34" fmla="*/ 71604 w 5229758"/>
              <a:gd name="connsiteY34" fmla="*/ 961293 h 5128847"/>
              <a:gd name="connsiteX35" fmla="*/ 65742 w 5229758"/>
              <a:gd name="connsiteY35" fmla="*/ 826477 h 5128847"/>
              <a:gd name="connsiteX36" fmla="*/ 65742 w 5229758"/>
              <a:gd name="connsiteY36" fmla="*/ 838200 h 5128847"/>
              <a:gd name="connsiteX37" fmla="*/ 704650 w 5229758"/>
              <a:gd name="connsiteY37" fmla="*/ 539262 h 5128847"/>
              <a:gd name="connsiteX38" fmla="*/ 798435 w 5229758"/>
              <a:gd name="connsiteY38" fmla="*/ 252047 h 5128847"/>
              <a:gd name="connsiteX39" fmla="*/ 833604 w 5229758"/>
              <a:gd name="connsiteY39" fmla="*/ 0 h 5128847"/>
              <a:gd name="connsiteX0" fmla="*/ 5229758 w 5229758"/>
              <a:gd name="connsiteY0" fmla="*/ 5128847 h 5128847"/>
              <a:gd name="connsiteX1" fmla="*/ 5159419 w 5229758"/>
              <a:gd name="connsiteY1" fmla="*/ 4613031 h 5128847"/>
              <a:gd name="connsiteX2" fmla="*/ 5048050 w 5229758"/>
              <a:gd name="connsiteY2" fmla="*/ 4437185 h 5128847"/>
              <a:gd name="connsiteX3" fmla="*/ 4907373 w 5229758"/>
              <a:gd name="connsiteY3" fmla="*/ 4384431 h 5128847"/>
              <a:gd name="connsiteX4" fmla="*/ 4643604 w 5229758"/>
              <a:gd name="connsiteY4" fmla="*/ 4126524 h 5128847"/>
              <a:gd name="connsiteX5" fmla="*/ 4479481 w 5229758"/>
              <a:gd name="connsiteY5" fmla="*/ 4038600 h 5128847"/>
              <a:gd name="connsiteX6" fmla="*/ 4209850 w 5229758"/>
              <a:gd name="connsiteY6" fmla="*/ 4108939 h 5128847"/>
              <a:gd name="connsiteX7" fmla="*/ 4010558 w 5229758"/>
              <a:gd name="connsiteY7" fmla="*/ 4085493 h 5128847"/>
              <a:gd name="connsiteX8" fmla="*/ 3840573 w 5229758"/>
              <a:gd name="connsiteY8" fmla="*/ 4097216 h 5128847"/>
              <a:gd name="connsiteX9" fmla="*/ 3518189 w 5229758"/>
              <a:gd name="connsiteY9" fmla="*/ 4021016 h 5128847"/>
              <a:gd name="connsiteX10" fmla="*/ 3178219 w 5229758"/>
              <a:gd name="connsiteY10" fmla="*/ 3962400 h 5128847"/>
              <a:gd name="connsiteX11" fmla="*/ 2961342 w 5229758"/>
              <a:gd name="connsiteY11" fmla="*/ 3956539 h 5128847"/>
              <a:gd name="connsiteX12" fmla="*/ 2844112 w 5229758"/>
              <a:gd name="connsiteY12" fmla="*/ 3856893 h 5128847"/>
              <a:gd name="connsiteX13" fmla="*/ 2527589 w 5229758"/>
              <a:gd name="connsiteY13" fmla="*/ 3581400 h 5128847"/>
              <a:gd name="connsiteX14" fmla="*/ 2427942 w 5229758"/>
              <a:gd name="connsiteY14" fmla="*/ 3528647 h 5128847"/>
              <a:gd name="connsiteX15" fmla="*/ 2398635 w 5229758"/>
              <a:gd name="connsiteY15" fmla="*/ 3464170 h 5128847"/>
              <a:gd name="connsiteX16" fmla="*/ 2463112 w 5229758"/>
              <a:gd name="connsiteY16" fmla="*/ 3405554 h 5128847"/>
              <a:gd name="connsiteX17" fmla="*/ 2451389 w 5229758"/>
              <a:gd name="connsiteY17" fmla="*/ 3352800 h 5128847"/>
              <a:gd name="connsiteX18" fmla="*/ 2369327 w 5229758"/>
              <a:gd name="connsiteY18" fmla="*/ 3300047 h 5128847"/>
              <a:gd name="connsiteX19" fmla="*/ 2263819 w 5229758"/>
              <a:gd name="connsiteY19" fmla="*/ 3147647 h 5128847"/>
              <a:gd name="connsiteX20" fmla="*/ 2046942 w 5229758"/>
              <a:gd name="connsiteY20" fmla="*/ 2965939 h 5128847"/>
              <a:gd name="connsiteX21" fmla="*/ 1906265 w 5229758"/>
              <a:gd name="connsiteY21" fmla="*/ 2731477 h 5128847"/>
              <a:gd name="connsiteX22" fmla="*/ 1777312 w 5229758"/>
              <a:gd name="connsiteY22" fmla="*/ 2485293 h 5128847"/>
              <a:gd name="connsiteX23" fmla="*/ 1630773 w 5229758"/>
              <a:gd name="connsiteY23" fmla="*/ 2350477 h 5128847"/>
              <a:gd name="connsiteX24" fmla="*/ 1572158 w 5229758"/>
              <a:gd name="connsiteY24" fmla="*/ 2168770 h 5128847"/>
              <a:gd name="connsiteX25" fmla="*/ 1425619 w 5229758"/>
              <a:gd name="connsiteY25" fmla="*/ 2045677 h 5128847"/>
              <a:gd name="connsiteX26" fmla="*/ 1085650 w 5229758"/>
              <a:gd name="connsiteY26" fmla="*/ 1840524 h 5128847"/>
              <a:gd name="connsiteX27" fmla="*/ 780850 w 5229758"/>
              <a:gd name="connsiteY27" fmla="*/ 1705708 h 5128847"/>
              <a:gd name="connsiteX28" fmla="*/ 411573 w 5229758"/>
              <a:gd name="connsiteY28" fmla="*/ 1629508 h 5128847"/>
              <a:gd name="connsiteX29" fmla="*/ 224004 w 5229758"/>
              <a:gd name="connsiteY29" fmla="*/ 1735016 h 5128847"/>
              <a:gd name="connsiteX30" fmla="*/ 77465 w 5229758"/>
              <a:gd name="connsiteY30" fmla="*/ 1617785 h 5128847"/>
              <a:gd name="connsiteX31" fmla="*/ 1265 w 5229758"/>
              <a:gd name="connsiteY31" fmla="*/ 1377462 h 5128847"/>
              <a:gd name="connsiteX32" fmla="*/ 136081 w 5229758"/>
              <a:gd name="connsiteY32" fmla="*/ 1254370 h 5128847"/>
              <a:gd name="connsiteX33" fmla="*/ 177112 w 5229758"/>
              <a:gd name="connsiteY33" fmla="*/ 1078524 h 5128847"/>
              <a:gd name="connsiteX34" fmla="*/ 71604 w 5229758"/>
              <a:gd name="connsiteY34" fmla="*/ 961293 h 5128847"/>
              <a:gd name="connsiteX35" fmla="*/ 65742 w 5229758"/>
              <a:gd name="connsiteY35" fmla="*/ 826477 h 5128847"/>
              <a:gd name="connsiteX36" fmla="*/ 65742 w 5229758"/>
              <a:gd name="connsiteY36" fmla="*/ 838200 h 5128847"/>
              <a:gd name="connsiteX37" fmla="*/ 704650 w 5229758"/>
              <a:gd name="connsiteY37" fmla="*/ 539262 h 5128847"/>
              <a:gd name="connsiteX38" fmla="*/ 687066 w 5229758"/>
              <a:gd name="connsiteY38" fmla="*/ 205154 h 5128847"/>
              <a:gd name="connsiteX39" fmla="*/ 833604 w 5229758"/>
              <a:gd name="connsiteY39" fmla="*/ 0 h 5128847"/>
              <a:gd name="connsiteX0" fmla="*/ 5229758 w 5229758"/>
              <a:gd name="connsiteY0" fmla="*/ 5128847 h 5128847"/>
              <a:gd name="connsiteX1" fmla="*/ 5159419 w 5229758"/>
              <a:gd name="connsiteY1" fmla="*/ 4613031 h 5128847"/>
              <a:gd name="connsiteX2" fmla="*/ 5048050 w 5229758"/>
              <a:gd name="connsiteY2" fmla="*/ 4437185 h 5128847"/>
              <a:gd name="connsiteX3" fmla="*/ 4907373 w 5229758"/>
              <a:gd name="connsiteY3" fmla="*/ 4384431 h 5128847"/>
              <a:gd name="connsiteX4" fmla="*/ 4643604 w 5229758"/>
              <a:gd name="connsiteY4" fmla="*/ 4126524 h 5128847"/>
              <a:gd name="connsiteX5" fmla="*/ 4479481 w 5229758"/>
              <a:gd name="connsiteY5" fmla="*/ 4038600 h 5128847"/>
              <a:gd name="connsiteX6" fmla="*/ 4209850 w 5229758"/>
              <a:gd name="connsiteY6" fmla="*/ 4108939 h 5128847"/>
              <a:gd name="connsiteX7" fmla="*/ 4010558 w 5229758"/>
              <a:gd name="connsiteY7" fmla="*/ 4085493 h 5128847"/>
              <a:gd name="connsiteX8" fmla="*/ 3840573 w 5229758"/>
              <a:gd name="connsiteY8" fmla="*/ 4097216 h 5128847"/>
              <a:gd name="connsiteX9" fmla="*/ 3518189 w 5229758"/>
              <a:gd name="connsiteY9" fmla="*/ 4021016 h 5128847"/>
              <a:gd name="connsiteX10" fmla="*/ 3178219 w 5229758"/>
              <a:gd name="connsiteY10" fmla="*/ 3962400 h 5128847"/>
              <a:gd name="connsiteX11" fmla="*/ 2961342 w 5229758"/>
              <a:gd name="connsiteY11" fmla="*/ 3956539 h 5128847"/>
              <a:gd name="connsiteX12" fmla="*/ 2844112 w 5229758"/>
              <a:gd name="connsiteY12" fmla="*/ 3856893 h 5128847"/>
              <a:gd name="connsiteX13" fmla="*/ 2527589 w 5229758"/>
              <a:gd name="connsiteY13" fmla="*/ 3581400 h 5128847"/>
              <a:gd name="connsiteX14" fmla="*/ 2427942 w 5229758"/>
              <a:gd name="connsiteY14" fmla="*/ 3528647 h 5128847"/>
              <a:gd name="connsiteX15" fmla="*/ 2398635 w 5229758"/>
              <a:gd name="connsiteY15" fmla="*/ 3464170 h 5128847"/>
              <a:gd name="connsiteX16" fmla="*/ 2463112 w 5229758"/>
              <a:gd name="connsiteY16" fmla="*/ 3405554 h 5128847"/>
              <a:gd name="connsiteX17" fmla="*/ 2451389 w 5229758"/>
              <a:gd name="connsiteY17" fmla="*/ 3352800 h 5128847"/>
              <a:gd name="connsiteX18" fmla="*/ 2369327 w 5229758"/>
              <a:gd name="connsiteY18" fmla="*/ 3300047 h 5128847"/>
              <a:gd name="connsiteX19" fmla="*/ 2263819 w 5229758"/>
              <a:gd name="connsiteY19" fmla="*/ 3147647 h 5128847"/>
              <a:gd name="connsiteX20" fmla="*/ 2046942 w 5229758"/>
              <a:gd name="connsiteY20" fmla="*/ 2965939 h 5128847"/>
              <a:gd name="connsiteX21" fmla="*/ 1906265 w 5229758"/>
              <a:gd name="connsiteY21" fmla="*/ 2731477 h 5128847"/>
              <a:gd name="connsiteX22" fmla="*/ 1777312 w 5229758"/>
              <a:gd name="connsiteY22" fmla="*/ 2485293 h 5128847"/>
              <a:gd name="connsiteX23" fmla="*/ 1630773 w 5229758"/>
              <a:gd name="connsiteY23" fmla="*/ 2350477 h 5128847"/>
              <a:gd name="connsiteX24" fmla="*/ 1572158 w 5229758"/>
              <a:gd name="connsiteY24" fmla="*/ 2168770 h 5128847"/>
              <a:gd name="connsiteX25" fmla="*/ 1425619 w 5229758"/>
              <a:gd name="connsiteY25" fmla="*/ 2045677 h 5128847"/>
              <a:gd name="connsiteX26" fmla="*/ 1085650 w 5229758"/>
              <a:gd name="connsiteY26" fmla="*/ 1840524 h 5128847"/>
              <a:gd name="connsiteX27" fmla="*/ 780850 w 5229758"/>
              <a:gd name="connsiteY27" fmla="*/ 1705708 h 5128847"/>
              <a:gd name="connsiteX28" fmla="*/ 411573 w 5229758"/>
              <a:gd name="connsiteY28" fmla="*/ 1629508 h 5128847"/>
              <a:gd name="connsiteX29" fmla="*/ 224004 w 5229758"/>
              <a:gd name="connsiteY29" fmla="*/ 1735016 h 5128847"/>
              <a:gd name="connsiteX30" fmla="*/ 77465 w 5229758"/>
              <a:gd name="connsiteY30" fmla="*/ 1617785 h 5128847"/>
              <a:gd name="connsiteX31" fmla="*/ 1265 w 5229758"/>
              <a:gd name="connsiteY31" fmla="*/ 1377462 h 5128847"/>
              <a:gd name="connsiteX32" fmla="*/ 136081 w 5229758"/>
              <a:gd name="connsiteY32" fmla="*/ 1254370 h 5128847"/>
              <a:gd name="connsiteX33" fmla="*/ 177112 w 5229758"/>
              <a:gd name="connsiteY33" fmla="*/ 1078524 h 5128847"/>
              <a:gd name="connsiteX34" fmla="*/ 71604 w 5229758"/>
              <a:gd name="connsiteY34" fmla="*/ 961293 h 5128847"/>
              <a:gd name="connsiteX35" fmla="*/ 65742 w 5229758"/>
              <a:gd name="connsiteY35" fmla="*/ 826477 h 5128847"/>
              <a:gd name="connsiteX36" fmla="*/ 65742 w 5229758"/>
              <a:gd name="connsiteY36" fmla="*/ 838200 h 5128847"/>
              <a:gd name="connsiteX37" fmla="*/ 704650 w 5229758"/>
              <a:gd name="connsiteY37" fmla="*/ 539262 h 5128847"/>
              <a:gd name="connsiteX38" fmla="*/ 687066 w 5229758"/>
              <a:gd name="connsiteY38" fmla="*/ 205154 h 5128847"/>
              <a:gd name="connsiteX39" fmla="*/ 833604 w 5229758"/>
              <a:gd name="connsiteY39" fmla="*/ 0 h 5128847"/>
              <a:gd name="connsiteX0" fmla="*/ 5229758 w 5229758"/>
              <a:gd name="connsiteY0" fmla="*/ 5128847 h 5128847"/>
              <a:gd name="connsiteX1" fmla="*/ 5159419 w 5229758"/>
              <a:gd name="connsiteY1" fmla="*/ 4613031 h 5128847"/>
              <a:gd name="connsiteX2" fmla="*/ 5048050 w 5229758"/>
              <a:gd name="connsiteY2" fmla="*/ 4437185 h 5128847"/>
              <a:gd name="connsiteX3" fmla="*/ 4907373 w 5229758"/>
              <a:gd name="connsiteY3" fmla="*/ 4384431 h 5128847"/>
              <a:gd name="connsiteX4" fmla="*/ 4643604 w 5229758"/>
              <a:gd name="connsiteY4" fmla="*/ 4126524 h 5128847"/>
              <a:gd name="connsiteX5" fmla="*/ 4479481 w 5229758"/>
              <a:gd name="connsiteY5" fmla="*/ 4038600 h 5128847"/>
              <a:gd name="connsiteX6" fmla="*/ 4209850 w 5229758"/>
              <a:gd name="connsiteY6" fmla="*/ 4108939 h 5128847"/>
              <a:gd name="connsiteX7" fmla="*/ 4010558 w 5229758"/>
              <a:gd name="connsiteY7" fmla="*/ 4085493 h 5128847"/>
              <a:gd name="connsiteX8" fmla="*/ 3840573 w 5229758"/>
              <a:gd name="connsiteY8" fmla="*/ 4097216 h 5128847"/>
              <a:gd name="connsiteX9" fmla="*/ 3518189 w 5229758"/>
              <a:gd name="connsiteY9" fmla="*/ 4021016 h 5128847"/>
              <a:gd name="connsiteX10" fmla="*/ 3178219 w 5229758"/>
              <a:gd name="connsiteY10" fmla="*/ 3962400 h 5128847"/>
              <a:gd name="connsiteX11" fmla="*/ 2961342 w 5229758"/>
              <a:gd name="connsiteY11" fmla="*/ 3956539 h 5128847"/>
              <a:gd name="connsiteX12" fmla="*/ 2844112 w 5229758"/>
              <a:gd name="connsiteY12" fmla="*/ 3856893 h 5128847"/>
              <a:gd name="connsiteX13" fmla="*/ 2527589 w 5229758"/>
              <a:gd name="connsiteY13" fmla="*/ 3581400 h 5128847"/>
              <a:gd name="connsiteX14" fmla="*/ 2427942 w 5229758"/>
              <a:gd name="connsiteY14" fmla="*/ 3528647 h 5128847"/>
              <a:gd name="connsiteX15" fmla="*/ 2398635 w 5229758"/>
              <a:gd name="connsiteY15" fmla="*/ 3464170 h 5128847"/>
              <a:gd name="connsiteX16" fmla="*/ 2463112 w 5229758"/>
              <a:gd name="connsiteY16" fmla="*/ 3405554 h 5128847"/>
              <a:gd name="connsiteX17" fmla="*/ 2451389 w 5229758"/>
              <a:gd name="connsiteY17" fmla="*/ 3352800 h 5128847"/>
              <a:gd name="connsiteX18" fmla="*/ 2369327 w 5229758"/>
              <a:gd name="connsiteY18" fmla="*/ 3300047 h 5128847"/>
              <a:gd name="connsiteX19" fmla="*/ 2263819 w 5229758"/>
              <a:gd name="connsiteY19" fmla="*/ 3147647 h 5128847"/>
              <a:gd name="connsiteX20" fmla="*/ 2046942 w 5229758"/>
              <a:gd name="connsiteY20" fmla="*/ 2965939 h 5128847"/>
              <a:gd name="connsiteX21" fmla="*/ 1906265 w 5229758"/>
              <a:gd name="connsiteY21" fmla="*/ 2731477 h 5128847"/>
              <a:gd name="connsiteX22" fmla="*/ 1777312 w 5229758"/>
              <a:gd name="connsiteY22" fmla="*/ 2485293 h 5128847"/>
              <a:gd name="connsiteX23" fmla="*/ 1630773 w 5229758"/>
              <a:gd name="connsiteY23" fmla="*/ 2350477 h 5128847"/>
              <a:gd name="connsiteX24" fmla="*/ 1572158 w 5229758"/>
              <a:gd name="connsiteY24" fmla="*/ 2168770 h 5128847"/>
              <a:gd name="connsiteX25" fmla="*/ 1425619 w 5229758"/>
              <a:gd name="connsiteY25" fmla="*/ 2045677 h 5128847"/>
              <a:gd name="connsiteX26" fmla="*/ 1085650 w 5229758"/>
              <a:gd name="connsiteY26" fmla="*/ 1840524 h 5128847"/>
              <a:gd name="connsiteX27" fmla="*/ 780850 w 5229758"/>
              <a:gd name="connsiteY27" fmla="*/ 1705708 h 5128847"/>
              <a:gd name="connsiteX28" fmla="*/ 411573 w 5229758"/>
              <a:gd name="connsiteY28" fmla="*/ 1629508 h 5128847"/>
              <a:gd name="connsiteX29" fmla="*/ 224004 w 5229758"/>
              <a:gd name="connsiteY29" fmla="*/ 1735016 h 5128847"/>
              <a:gd name="connsiteX30" fmla="*/ 77465 w 5229758"/>
              <a:gd name="connsiteY30" fmla="*/ 1617785 h 5128847"/>
              <a:gd name="connsiteX31" fmla="*/ 1265 w 5229758"/>
              <a:gd name="connsiteY31" fmla="*/ 1377462 h 5128847"/>
              <a:gd name="connsiteX32" fmla="*/ 136081 w 5229758"/>
              <a:gd name="connsiteY32" fmla="*/ 1254370 h 5128847"/>
              <a:gd name="connsiteX33" fmla="*/ 177112 w 5229758"/>
              <a:gd name="connsiteY33" fmla="*/ 1078524 h 5128847"/>
              <a:gd name="connsiteX34" fmla="*/ 71604 w 5229758"/>
              <a:gd name="connsiteY34" fmla="*/ 961293 h 5128847"/>
              <a:gd name="connsiteX35" fmla="*/ 65742 w 5229758"/>
              <a:gd name="connsiteY35" fmla="*/ 826477 h 5128847"/>
              <a:gd name="connsiteX36" fmla="*/ 65742 w 5229758"/>
              <a:gd name="connsiteY36" fmla="*/ 838200 h 5128847"/>
              <a:gd name="connsiteX37" fmla="*/ 704650 w 5229758"/>
              <a:gd name="connsiteY37" fmla="*/ 539262 h 5128847"/>
              <a:gd name="connsiteX38" fmla="*/ 687066 w 5229758"/>
              <a:gd name="connsiteY38" fmla="*/ 205154 h 5128847"/>
              <a:gd name="connsiteX39" fmla="*/ 833604 w 5229758"/>
              <a:gd name="connsiteY39" fmla="*/ 0 h 5128847"/>
              <a:gd name="connsiteX0" fmla="*/ 5229758 w 5229758"/>
              <a:gd name="connsiteY0" fmla="*/ 5187462 h 5187462"/>
              <a:gd name="connsiteX1" fmla="*/ 5159419 w 5229758"/>
              <a:gd name="connsiteY1" fmla="*/ 4671646 h 5187462"/>
              <a:gd name="connsiteX2" fmla="*/ 5048050 w 5229758"/>
              <a:gd name="connsiteY2" fmla="*/ 4495800 h 5187462"/>
              <a:gd name="connsiteX3" fmla="*/ 4907373 w 5229758"/>
              <a:gd name="connsiteY3" fmla="*/ 4443046 h 5187462"/>
              <a:gd name="connsiteX4" fmla="*/ 4643604 w 5229758"/>
              <a:gd name="connsiteY4" fmla="*/ 4185139 h 5187462"/>
              <a:gd name="connsiteX5" fmla="*/ 4479481 w 5229758"/>
              <a:gd name="connsiteY5" fmla="*/ 4097215 h 5187462"/>
              <a:gd name="connsiteX6" fmla="*/ 4209850 w 5229758"/>
              <a:gd name="connsiteY6" fmla="*/ 4167554 h 5187462"/>
              <a:gd name="connsiteX7" fmla="*/ 4010558 w 5229758"/>
              <a:gd name="connsiteY7" fmla="*/ 4144108 h 5187462"/>
              <a:gd name="connsiteX8" fmla="*/ 3840573 w 5229758"/>
              <a:gd name="connsiteY8" fmla="*/ 4155831 h 5187462"/>
              <a:gd name="connsiteX9" fmla="*/ 3518189 w 5229758"/>
              <a:gd name="connsiteY9" fmla="*/ 4079631 h 5187462"/>
              <a:gd name="connsiteX10" fmla="*/ 3178219 w 5229758"/>
              <a:gd name="connsiteY10" fmla="*/ 4021015 h 5187462"/>
              <a:gd name="connsiteX11" fmla="*/ 2961342 w 5229758"/>
              <a:gd name="connsiteY11" fmla="*/ 4015154 h 5187462"/>
              <a:gd name="connsiteX12" fmla="*/ 2844112 w 5229758"/>
              <a:gd name="connsiteY12" fmla="*/ 3915508 h 5187462"/>
              <a:gd name="connsiteX13" fmla="*/ 2527589 w 5229758"/>
              <a:gd name="connsiteY13" fmla="*/ 3640015 h 5187462"/>
              <a:gd name="connsiteX14" fmla="*/ 2427942 w 5229758"/>
              <a:gd name="connsiteY14" fmla="*/ 3587262 h 5187462"/>
              <a:gd name="connsiteX15" fmla="*/ 2398635 w 5229758"/>
              <a:gd name="connsiteY15" fmla="*/ 3522785 h 5187462"/>
              <a:gd name="connsiteX16" fmla="*/ 2463112 w 5229758"/>
              <a:gd name="connsiteY16" fmla="*/ 3464169 h 5187462"/>
              <a:gd name="connsiteX17" fmla="*/ 2451389 w 5229758"/>
              <a:gd name="connsiteY17" fmla="*/ 3411415 h 5187462"/>
              <a:gd name="connsiteX18" fmla="*/ 2369327 w 5229758"/>
              <a:gd name="connsiteY18" fmla="*/ 3358662 h 5187462"/>
              <a:gd name="connsiteX19" fmla="*/ 2263819 w 5229758"/>
              <a:gd name="connsiteY19" fmla="*/ 3206262 h 5187462"/>
              <a:gd name="connsiteX20" fmla="*/ 2046942 w 5229758"/>
              <a:gd name="connsiteY20" fmla="*/ 3024554 h 5187462"/>
              <a:gd name="connsiteX21" fmla="*/ 1906265 w 5229758"/>
              <a:gd name="connsiteY21" fmla="*/ 2790092 h 5187462"/>
              <a:gd name="connsiteX22" fmla="*/ 1777312 w 5229758"/>
              <a:gd name="connsiteY22" fmla="*/ 2543908 h 5187462"/>
              <a:gd name="connsiteX23" fmla="*/ 1630773 w 5229758"/>
              <a:gd name="connsiteY23" fmla="*/ 2409092 h 5187462"/>
              <a:gd name="connsiteX24" fmla="*/ 1572158 w 5229758"/>
              <a:gd name="connsiteY24" fmla="*/ 2227385 h 5187462"/>
              <a:gd name="connsiteX25" fmla="*/ 1425619 w 5229758"/>
              <a:gd name="connsiteY25" fmla="*/ 2104292 h 5187462"/>
              <a:gd name="connsiteX26" fmla="*/ 1085650 w 5229758"/>
              <a:gd name="connsiteY26" fmla="*/ 1899139 h 5187462"/>
              <a:gd name="connsiteX27" fmla="*/ 780850 w 5229758"/>
              <a:gd name="connsiteY27" fmla="*/ 1764323 h 5187462"/>
              <a:gd name="connsiteX28" fmla="*/ 411573 w 5229758"/>
              <a:gd name="connsiteY28" fmla="*/ 1688123 h 5187462"/>
              <a:gd name="connsiteX29" fmla="*/ 224004 w 5229758"/>
              <a:gd name="connsiteY29" fmla="*/ 1793631 h 5187462"/>
              <a:gd name="connsiteX30" fmla="*/ 77465 w 5229758"/>
              <a:gd name="connsiteY30" fmla="*/ 1676400 h 5187462"/>
              <a:gd name="connsiteX31" fmla="*/ 1265 w 5229758"/>
              <a:gd name="connsiteY31" fmla="*/ 1436077 h 5187462"/>
              <a:gd name="connsiteX32" fmla="*/ 136081 w 5229758"/>
              <a:gd name="connsiteY32" fmla="*/ 1312985 h 5187462"/>
              <a:gd name="connsiteX33" fmla="*/ 177112 w 5229758"/>
              <a:gd name="connsiteY33" fmla="*/ 1137139 h 5187462"/>
              <a:gd name="connsiteX34" fmla="*/ 71604 w 5229758"/>
              <a:gd name="connsiteY34" fmla="*/ 1019908 h 5187462"/>
              <a:gd name="connsiteX35" fmla="*/ 65742 w 5229758"/>
              <a:gd name="connsiteY35" fmla="*/ 885092 h 5187462"/>
              <a:gd name="connsiteX36" fmla="*/ 65742 w 5229758"/>
              <a:gd name="connsiteY36" fmla="*/ 896815 h 5187462"/>
              <a:gd name="connsiteX37" fmla="*/ 704650 w 5229758"/>
              <a:gd name="connsiteY37" fmla="*/ 597877 h 5187462"/>
              <a:gd name="connsiteX38" fmla="*/ 687066 w 5229758"/>
              <a:gd name="connsiteY38" fmla="*/ 263769 h 5187462"/>
              <a:gd name="connsiteX39" fmla="*/ 821880 w 5229758"/>
              <a:gd name="connsiteY39" fmla="*/ 0 h 5187462"/>
              <a:gd name="connsiteX0" fmla="*/ 5229758 w 5229758"/>
              <a:gd name="connsiteY0" fmla="*/ 5205567 h 5205567"/>
              <a:gd name="connsiteX1" fmla="*/ 5159419 w 5229758"/>
              <a:gd name="connsiteY1" fmla="*/ 4689751 h 5205567"/>
              <a:gd name="connsiteX2" fmla="*/ 5048050 w 5229758"/>
              <a:gd name="connsiteY2" fmla="*/ 4513905 h 5205567"/>
              <a:gd name="connsiteX3" fmla="*/ 4907373 w 5229758"/>
              <a:gd name="connsiteY3" fmla="*/ 4461151 h 5205567"/>
              <a:gd name="connsiteX4" fmla="*/ 4643604 w 5229758"/>
              <a:gd name="connsiteY4" fmla="*/ 4203244 h 5205567"/>
              <a:gd name="connsiteX5" fmla="*/ 4479481 w 5229758"/>
              <a:gd name="connsiteY5" fmla="*/ 4115320 h 5205567"/>
              <a:gd name="connsiteX6" fmla="*/ 4209850 w 5229758"/>
              <a:gd name="connsiteY6" fmla="*/ 4185659 h 5205567"/>
              <a:gd name="connsiteX7" fmla="*/ 4010558 w 5229758"/>
              <a:gd name="connsiteY7" fmla="*/ 4162213 h 5205567"/>
              <a:gd name="connsiteX8" fmla="*/ 3840573 w 5229758"/>
              <a:gd name="connsiteY8" fmla="*/ 4173936 h 5205567"/>
              <a:gd name="connsiteX9" fmla="*/ 3518189 w 5229758"/>
              <a:gd name="connsiteY9" fmla="*/ 4097736 h 5205567"/>
              <a:gd name="connsiteX10" fmla="*/ 3178219 w 5229758"/>
              <a:gd name="connsiteY10" fmla="*/ 4039120 h 5205567"/>
              <a:gd name="connsiteX11" fmla="*/ 2961342 w 5229758"/>
              <a:gd name="connsiteY11" fmla="*/ 4033259 h 5205567"/>
              <a:gd name="connsiteX12" fmla="*/ 2844112 w 5229758"/>
              <a:gd name="connsiteY12" fmla="*/ 3933613 h 5205567"/>
              <a:gd name="connsiteX13" fmla="*/ 2527589 w 5229758"/>
              <a:gd name="connsiteY13" fmla="*/ 3658120 h 5205567"/>
              <a:gd name="connsiteX14" fmla="*/ 2427942 w 5229758"/>
              <a:gd name="connsiteY14" fmla="*/ 3605367 h 5205567"/>
              <a:gd name="connsiteX15" fmla="*/ 2398635 w 5229758"/>
              <a:gd name="connsiteY15" fmla="*/ 3540890 h 5205567"/>
              <a:gd name="connsiteX16" fmla="*/ 2463112 w 5229758"/>
              <a:gd name="connsiteY16" fmla="*/ 3482274 h 5205567"/>
              <a:gd name="connsiteX17" fmla="*/ 2451389 w 5229758"/>
              <a:gd name="connsiteY17" fmla="*/ 3429520 h 5205567"/>
              <a:gd name="connsiteX18" fmla="*/ 2369327 w 5229758"/>
              <a:gd name="connsiteY18" fmla="*/ 3376767 h 5205567"/>
              <a:gd name="connsiteX19" fmla="*/ 2263819 w 5229758"/>
              <a:gd name="connsiteY19" fmla="*/ 3224367 h 5205567"/>
              <a:gd name="connsiteX20" fmla="*/ 2046942 w 5229758"/>
              <a:gd name="connsiteY20" fmla="*/ 3042659 h 5205567"/>
              <a:gd name="connsiteX21" fmla="*/ 1906265 w 5229758"/>
              <a:gd name="connsiteY21" fmla="*/ 2808197 h 5205567"/>
              <a:gd name="connsiteX22" fmla="*/ 1777312 w 5229758"/>
              <a:gd name="connsiteY22" fmla="*/ 2562013 h 5205567"/>
              <a:gd name="connsiteX23" fmla="*/ 1630773 w 5229758"/>
              <a:gd name="connsiteY23" fmla="*/ 2427197 h 5205567"/>
              <a:gd name="connsiteX24" fmla="*/ 1572158 w 5229758"/>
              <a:gd name="connsiteY24" fmla="*/ 2245490 h 5205567"/>
              <a:gd name="connsiteX25" fmla="*/ 1425619 w 5229758"/>
              <a:gd name="connsiteY25" fmla="*/ 2122397 h 5205567"/>
              <a:gd name="connsiteX26" fmla="*/ 1085650 w 5229758"/>
              <a:gd name="connsiteY26" fmla="*/ 1917244 h 5205567"/>
              <a:gd name="connsiteX27" fmla="*/ 780850 w 5229758"/>
              <a:gd name="connsiteY27" fmla="*/ 1782428 h 5205567"/>
              <a:gd name="connsiteX28" fmla="*/ 411573 w 5229758"/>
              <a:gd name="connsiteY28" fmla="*/ 1706228 h 5205567"/>
              <a:gd name="connsiteX29" fmla="*/ 224004 w 5229758"/>
              <a:gd name="connsiteY29" fmla="*/ 1811736 h 5205567"/>
              <a:gd name="connsiteX30" fmla="*/ 77465 w 5229758"/>
              <a:gd name="connsiteY30" fmla="*/ 1694505 h 5205567"/>
              <a:gd name="connsiteX31" fmla="*/ 1265 w 5229758"/>
              <a:gd name="connsiteY31" fmla="*/ 1454182 h 5205567"/>
              <a:gd name="connsiteX32" fmla="*/ 136081 w 5229758"/>
              <a:gd name="connsiteY32" fmla="*/ 1331090 h 5205567"/>
              <a:gd name="connsiteX33" fmla="*/ 177112 w 5229758"/>
              <a:gd name="connsiteY33" fmla="*/ 1155244 h 5205567"/>
              <a:gd name="connsiteX34" fmla="*/ 71604 w 5229758"/>
              <a:gd name="connsiteY34" fmla="*/ 1038013 h 5205567"/>
              <a:gd name="connsiteX35" fmla="*/ 65742 w 5229758"/>
              <a:gd name="connsiteY35" fmla="*/ 903197 h 5205567"/>
              <a:gd name="connsiteX36" fmla="*/ 65742 w 5229758"/>
              <a:gd name="connsiteY36" fmla="*/ 914920 h 5205567"/>
              <a:gd name="connsiteX37" fmla="*/ 704650 w 5229758"/>
              <a:gd name="connsiteY37" fmla="*/ 615982 h 5205567"/>
              <a:gd name="connsiteX38" fmla="*/ 687066 w 5229758"/>
              <a:gd name="connsiteY38" fmla="*/ 281874 h 5205567"/>
              <a:gd name="connsiteX39" fmla="*/ 821880 w 5229758"/>
              <a:gd name="connsiteY39" fmla="*/ 18105 h 5205567"/>
              <a:gd name="connsiteX40" fmla="*/ 819927 w 5229758"/>
              <a:gd name="connsiteY40" fmla="*/ 23315 h 5205567"/>
              <a:gd name="connsiteX0" fmla="*/ 5229758 w 5229758"/>
              <a:gd name="connsiteY0" fmla="*/ 5563254 h 5563254"/>
              <a:gd name="connsiteX1" fmla="*/ 5159419 w 5229758"/>
              <a:gd name="connsiteY1" fmla="*/ 5047438 h 5563254"/>
              <a:gd name="connsiteX2" fmla="*/ 5048050 w 5229758"/>
              <a:gd name="connsiteY2" fmla="*/ 4871592 h 5563254"/>
              <a:gd name="connsiteX3" fmla="*/ 4907373 w 5229758"/>
              <a:gd name="connsiteY3" fmla="*/ 4818838 h 5563254"/>
              <a:gd name="connsiteX4" fmla="*/ 4643604 w 5229758"/>
              <a:gd name="connsiteY4" fmla="*/ 4560931 h 5563254"/>
              <a:gd name="connsiteX5" fmla="*/ 4479481 w 5229758"/>
              <a:gd name="connsiteY5" fmla="*/ 4473007 h 5563254"/>
              <a:gd name="connsiteX6" fmla="*/ 4209850 w 5229758"/>
              <a:gd name="connsiteY6" fmla="*/ 4543346 h 5563254"/>
              <a:gd name="connsiteX7" fmla="*/ 4010558 w 5229758"/>
              <a:gd name="connsiteY7" fmla="*/ 4519900 h 5563254"/>
              <a:gd name="connsiteX8" fmla="*/ 3840573 w 5229758"/>
              <a:gd name="connsiteY8" fmla="*/ 4531623 h 5563254"/>
              <a:gd name="connsiteX9" fmla="*/ 3518189 w 5229758"/>
              <a:gd name="connsiteY9" fmla="*/ 4455423 h 5563254"/>
              <a:gd name="connsiteX10" fmla="*/ 3178219 w 5229758"/>
              <a:gd name="connsiteY10" fmla="*/ 4396807 h 5563254"/>
              <a:gd name="connsiteX11" fmla="*/ 2961342 w 5229758"/>
              <a:gd name="connsiteY11" fmla="*/ 4390946 h 5563254"/>
              <a:gd name="connsiteX12" fmla="*/ 2844112 w 5229758"/>
              <a:gd name="connsiteY12" fmla="*/ 4291300 h 5563254"/>
              <a:gd name="connsiteX13" fmla="*/ 2527589 w 5229758"/>
              <a:gd name="connsiteY13" fmla="*/ 4015807 h 5563254"/>
              <a:gd name="connsiteX14" fmla="*/ 2427942 w 5229758"/>
              <a:gd name="connsiteY14" fmla="*/ 3963054 h 5563254"/>
              <a:gd name="connsiteX15" fmla="*/ 2398635 w 5229758"/>
              <a:gd name="connsiteY15" fmla="*/ 3898577 h 5563254"/>
              <a:gd name="connsiteX16" fmla="*/ 2463112 w 5229758"/>
              <a:gd name="connsiteY16" fmla="*/ 3839961 h 5563254"/>
              <a:gd name="connsiteX17" fmla="*/ 2451389 w 5229758"/>
              <a:gd name="connsiteY17" fmla="*/ 3787207 h 5563254"/>
              <a:gd name="connsiteX18" fmla="*/ 2369327 w 5229758"/>
              <a:gd name="connsiteY18" fmla="*/ 3734454 h 5563254"/>
              <a:gd name="connsiteX19" fmla="*/ 2263819 w 5229758"/>
              <a:gd name="connsiteY19" fmla="*/ 3582054 h 5563254"/>
              <a:gd name="connsiteX20" fmla="*/ 2046942 w 5229758"/>
              <a:gd name="connsiteY20" fmla="*/ 3400346 h 5563254"/>
              <a:gd name="connsiteX21" fmla="*/ 1906265 w 5229758"/>
              <a:gd name="connsiteY21" fmla="*/ 3165884 h 5563254"/>
              <a:gd name="connsiteX22" fmla="*/ 1777312 w 5229758"/>
              <a:gd name="connsiteY22" fmla="*/ 2919700 h 5563254"/>
              <a:gd name="connsiteX23" fmla="*/ 1630773 w 5229758"/>
              <a:gd name="connsiteY23" fmla="*/ 2784884 h 5563254"/>
              <a:gd name="connsiteX24" fmla="*/ 1572158 w 5229758"/>
              <a:gd name="connsiteY24" fmla="*/ 2603177 h 5563254"/>
              <a:gd name="connsiteX25" fmla="*/ 1425619 w 5229758"/>
              <a:gd name="connsiteY25" fmla="*/ 2480084 h 5563254"/>
              <a:gd name="connsiteX26" fmla="*/ 1085650 w 5229758"/>
              <a:gd name="connsiteY26" fmla="*/ 2274931 h 5563254"/>
              <a:gd name="connsiteX27" fmla="*/ 780850 w 5229758"/>
              <a:gd name="connsiteY27" fmla="*/ 2140115 h 5563254"/>
              <a:gd name="connsiteX28" fmla="*/ 411573 w 5229758"/>
              <a:gd name="connsiteY28" fmla="*/ 2063915 h 5563254"/>
              <a:gd name="connsiteX29" fmla="*/ 224004 w 5229758"/>
              <a:gd name="connsiteY29" fmla="*/ 2169423 h 5563254"/>
              <a:gd name="connsiteX30" fmla="*/ 77465 w 5229758"/>
              <a:gd name="connsiteY30" fmla="*/ 2052192 h 5563254"/>
              <a:gd name="connsiteX31" fmla="*/ 1265 w 5229758"/>
              <a:gd name="connsiteY31" fmla="*/ 1811869 h 5563254"/>
              <a:gd name="connsiteX32" fmla="*/ 136081 w 5229758"/>
              <a:gd name="connsiteY32" fmla="*/ 1688777 h 5563254"/>
              <a:gd name="connsiteX33" fmla="*/ 177112 w 5229758"/>
              <a:gd name="connsiteY33" fmla="*/ 1512931 h 5563254"/>
              <a:gd name="connsiteX34" fmla="*/ 71604 w 5229758"/>
              <a:gd name="connsiteY34" fmla="*/ 1395700 h 5563254"/>
              <a:gd name="connsiteX35" fmla="*/ 65742 w 5229758"/>
              <a:gd name="connsiteY35" fmla="*/ 1260884 h 5563254"/>
              <a:gd name="connsiteX36" fmla="*/ 65742 w 5229758"/>
              <a:gd name="connsiteY36" fmla="*/ 1272607 h 5563254"/>
              <a:gd name="connsiteX37" fmla="*/ 704650 w 5229758"/>
              <a:gd name="connsiteY37" fmla="*/ 973669 h 5563254"/>
              <a:gd name="connsiteX38" fmla="*/ 687066 w 5229758"/>
              <a:gd name="connsiteY38" fmla="*/ 639561 h 5563254"/>
              <a:gd name="connsiteX39" fmla="*/ 821880 w 5229758"/>
              <a:gd name="connsiteY39" fmla="*/ 375792 h 5563254"/>
              <a:gd name="connsiteX40" fmla="*/ 879193 w 5229758"/>
              <a:gd name="connsiteY40" fmla="*/ 2 h 5563254"/>
              <a:gd name="connsiteX0" fmla="*/ 5229758 w 5229758"/>
              <a:gd name="connsiteY0" fmla="*/ 5326195 h 5326195"/>
              <a:gd name="connsiteX1" fmla="*/ 5159419 w 5229758"/>
              <a:gd name="connsiteY1" fmla="*/ 4810379 h 5326195"/>
              <a:gd name="connsiteX2" fmla="*/ 5048050 w 5229758"/>
              <a:gd name="connsiteY2" fmla="*/ 4634533 h 5326195"/>
              <a:gd name="connsiteX3" fmla="*/ 4907373 w 5229758"/>
              <a:gd name="connsiteY3" fmla="*/ 4581779 h 5326195"/>
              <a:gd name="connsiteX4" fmla="*/ 4643604 w 5229758"/>
              <a:gd name="connsiteY4" fmla="*/ 4323872 h 5326195"/>
              <a:gd name="connsiteX5" fmla="*/ 4479481 w 5229758"/>
              <a:gd name="connsiteY5" fmla="*/ 4235948 h 5326195"/>
              <a:gd name="connsiteX6" fmla="*/ 4209850 w 5229758"/>
              <a:gd name="connsiteY6" fmla="*/ 4306287 h 5326195"/>
              <a:gd name="connsiteX7" fmla="*/ 4010558 w 5229758"/>
              <a:gd name="connsiteY7" fmla="*/ 4282841 h 5326195"/>
              <a:gd name="connsiteX8" fmla="*/ 3840573 w 5229758"/>
              <a:gd name="connsiteY8" fmla="*/ 4294564 h 5326195"/>
              <a:gd name="connsiteX9" fmla="*/ 3518189 w 5229758"/>
              <a:gd name="connsiteY9" fmla="*/ 4218364 h 5326195"/>
              <a:gd name="connsiteX10" fmla="*/ 3178219 w 5229758"/>
              <a:gd name="connsiteY10" fmla="*/ 4159748 h 5326195"/>
              <a:gd name="connsiteX11" fmla="*/ 2961342 w 5229758"/>
              <a:gd name="connsiteY11" fmla="*/ 4153887 h 5326195"/>
              <a:gd name="connsiteX12" fmla="*/ 2844112 w 5229758"/>
              <a:gd name="connsiteY12" fmla="*/ 4054241 h 5326195"/>
              <a:gd name="connsiteX13" fmla="*/ 2527589 w 5229758"/>
              <a:gd name="connsiteY13" fmla="*/ 3778748 h 5326195"/>
              <a:gd name="connsiteX14" fmla="*/ 2427942 w 5229758"/>
              <a:gd name="connsiteY14" fmla="*/ 3725995 h 5326195"/>
              <a:gd name="connsiteX15" fmla="*/ 2398635 w 5229758"/>
              <a:gd name="connsiteY15" fmla="*/ 3661518 h 5326195"/>
              <a:gd name="connsiteX16" fmla="*/ 2463112 w 5229758"/>
              <a:gd name="connsiteY16" fmla="*/ 3602902 h 5326195"/>
              <a:gd name="connsiteX17" fmla="*/ 2451389 w 5229758"/>
              <a:gd name="connsiteY17" fmla="*/ 3550148 h 5326195"/>
              <a:gd name="connsiteX18" fmla="*/ 2369327 w 5229758"/>
              <a:gd name="connsiteY18" fmla="*/ 3497395 h 5326195"/>
              <a:gd name="connsiteX19" fmla="*/ 2263819 w 5229758"/>
              <a:gd name="connsiteY19" fmla="*/ 3344995 h 5326195"/>
              <a:gd name="connsiteX20" fmla="*/ 2046942 w 5229758"/>
              <a:gd name="connsiteY20" fmla="*/ 3163287 h 5326195"/>
              <a:gd name="connsiteX21" fmla="*/ 1906265 w 5229758"/>
              <a:gd name="connsiteY21" fmla="*/ 2928825 h 5326195"/>
              <a:gd name="connsiteX22" fmla="*/ 1777312 w 5229758"/>
              <a:gd name="connsiteY22" fmla="*/ 2682641 h 5326195"/>
              <a:gd name="connsiteX23" fmla="*/ 1630773 w 5229758"/>
              <a:gd name="connsiteY23" fmla="*/ 2547825 h 5326195"/>
              <a:gd name="connsiteX24" fmla="*/ 1572158 w 5229758"/>
              <a:gd name="connsiteY24" fmla="*/ 2366118 h 5326195"/>
              <a:gd name="connsiteX25" fmla="*/ 1425619 w 5229758"/>
              <a:gd name="connsiteY25" fmla="*/ 2243025 h 5326195"/>
              <a:gd name="connsiteX26" fmla="*/ 1085650 w 5229758"/>
              <a:gd name="connsiteY26" fmla="*/ 2037872 h 5326195"/>
              <a:gd name="connsiteX27" fmla="*/ 780850 w 5229758"/>
              <a:gd name="connsiteY27" fmla="*/ 1903056 h 5326195"/>
              <a:gd name="connsiteX28" fmla="*/ 411573 w 5229758"/>
              <a:gd name="connsiteY28" fmla="*/ 1826856 h 5326195"/>
              <a:gd name="connsiteX29" fmla="*/ 224004 w 5229758"/>
              <a:gd name="connsiteY29" fmla="*/ 1932364 h 5326195"/>
              <a:gd name="connsiteX30" fmla="*/ 77465 w 5229758"/>
              <a:gd name="connsiteY30" fmla="*/ 1815133 h 5326195"/>
              <a:gd name="connsiteX31" fmla="*/ 1265 w 5229758"/>
              <a:gd name="connsiteY31" fmla="*/ 1574810 h 5326195"/>
              <a:gd name="connsiteX32" fmla="*/ 136081 w 5229758"/>
              <a:gd name="connsiteY32" fmla="*/ 1451718 h 5326195"/>
              <a:gd name="connsiteX33" fmla="*/ 177112 w 5229758"/>
              <a:gd name="connsiteY33" fmla="*/ 1275872 h 5326195"/>
              <a:gd name="connsiteX34" fmla="*/ 71604 w 5229758"/>
              <a:gd name="connsiteY34" fmla="*/ 1158641 h 5326195"/>
              <a:gd name="connsiteX35" fmla="*/ 65742 w 5229758"/>
              <a:gd name="connsiteY35" fmla="*/ 1023825 h 5326195"/>
              <a:gd name="connsiteX36" fmla="*/ 65742 w 5229758"/>
              <a:gd name="connsiteY36" fmla="*/ 1035548 h 5326195"/>
              <a:gd name="connsiteX37" fmla="*/ 704650 w 5229758"/>
              <a:gd name="connsiteY37" fmla="*/ 736610 h 5326195"/>
              <a:gd name="connsiteX38" fmla="*/ 687066 w 5229758"/>
              <a:gd name="connsiteY38" fmla="*/ 402502 h 5326195"/>
              <a:gd name="connsiteX39" fmla="*/ 821880 w 5229758"/>
              <a:gd name="connsiteY39" fmla="*/ 138733 h 5326195"/>
              <a:gd name="connsiteX40" fmla="*/ 1056993 w 5229758"/>
              <a:gd name="connsiteY40" fmla="*/ 10 h 5326195"/>
              <a:gd name="connsiteX0" fmla="*/ 5229758 w 5229758"/>
              <a:gd name="connsiteY0" fmla="*/ 5554787 h 5554787"/>
              <a:gd name="connsiteX1" fmla="*/ 5159419 w 5229758"/>
              <a:gd name="connsiteY1" fmla="*/ 5038971 h 5554787"/>
              <a:gd name="connsiteX2" fmla="*/ 5048050 w 5229758"/>
              <a:gd name="connsiteY2" fmla="*/ 4863125 h 5554787"/>
              <a:gd name="connsiteX3" fmla="*/ 4907373 w 5229758"/>
              <a:gd name="connsiteY3" fmla="*/ 4810371 h 5554787"/>
              <a:gd name="connsiteX4" fmla="*/ 4643604 w 5229758"/>
              <a:gd name="connsiteY4" fmla="*/ 4552464 h 5554787"/>
              <a:gd name="connsiteX5" fmla="*/ 4479481 w 5229758"/>
              <a:gd name="connsiteY5" fmla="*/ 4464540 h 5554787"/>
              <a:gd name="connsiteX6" fmla="*/ 4209850 w 5229758"/>
              <a:gd name="connsiteY6" fmla="*/ 4534879 h 5554787"/>
              <a:gd name="connsiteX7" fmla="*/ 4010558 w 5229758"/>
              <a:gd name="connsiteY7" fmla="*/ 4511433 h 5554787"/>
              <a:gd name="connsiteX8" fmla="*/ 3840573 w 5229758"/>
              <a:gd name="connsiteY8" fmla="*/ 4523156 h 5554787"/>
              <a:gd name="connsiteX9" fmla="*/ 3518189 w 5229758"/>
              <a:gd name="connsiteY9" fmla="*/ 4446956 h 5554787"/>
              <a:gd name="connsiteX10" fmla="*/ 3178219 w 5229758"/>
              <a:gd name="connsiteY10" fmla="*/ 4388340 h 5554787"/>
              <a:gd name="connsiteX11" fmla="*/ 2961342 w 5229758"/>
              <a:gd name="connsiteY11" fmla="*/ 4382479 h 5554787"/>
              <a:gd name="connsiteX12" fmla="*/ 2844112 w 5229758"/>
              <a:gd name="connsiteY12" fmla="*/ 4282833 h 5554787"/>
              <a:gd name="connsiteX13" fmla="*/ 2527589 w 5229758"/>
              <a:gd name="connsiteY13" fmla="*/ 4007340 h 5554787"/>
              <a:gd name="connsiteX14" fmla="*/ 2427942 w 5229758"/>
              <a:gd name="connsiteY14" fmla="*/ 3954587 h 5554787"/>
              <a:gd name="connsiteX15" fmla="*/ 2398635 w 5229758"/>
              <a:gd name="connsiteY15" fmla="*/ 3890110 h 5554787"/>
              <a:gd name="connsiteX16" fmla="*/ 2463112 w 5229758"/>
              <a:gd name="connsiteY16" fmla="*/ 3831494 h 5554787"/>
              <a:gd name="connsiteX17" fmla="*/ 2451389 w 5229758"/>
              <a:gd name="connsiteY17" fmla="*/ 3778740 h 5554787"/>
              <a:gd name="connsiteX18" fmla="*/ 2369327 w 5229758"/>
              <a:gd name="connsiteY18" fmla="*/ 3725987 h 5554787"/>
              <a:gd name="connsiteX19" fmla="*/ 2263819 w 5229758"/>
              <a:gd name="connsiteY19" fmla="*/ 3573587 h 5554787"/>
              <a:gd name="connsiteX20" fmla="*/ 2046942 w 5229758"/>
              <a:gd name="connsiteY20" fmla="*/ 3391879 h 5554787"/>
              <a:gd name="connsiteX21" fmla="*/ 1906265 w 5229758"/>
              <a:gd name="connsiteY21" fmla="*/ 3157417 h 5554787"/>
              <a:gd name="connsiteX22" fmla="*/ 1777312 w 5229758"/>
              <a:gd name="connsiteY22" fmla="*/ 2911233 h 5554787"/>
              <a:gd name="connsiteX23" fmla="*/ 1630773 w 5229758"/>
              <a:gd name="connsiteY23" fmla="*/ 2776417 h 5554787"/>
              <a:gd name="connsiteX24" fmla="*/ 1572158 w 5229758"/>
              <a:gd name="connsiteY24" fmla="*/ 2594710 h 5554787"/>
              <a:gd name="connsiteX25" fmla="*/ 1425619 w 5229758"/>
              <a:gd name="connsiteY25" fmla="*/ 2471617 h 5554787"/>
              <a:gd name="connsiteX26" fmla="*/ 1085650 w 5229758"/>
              <a:gd name="connsiteY26" fmla="*/ 2266464 h 5554787"/>
              <a:gd name="connsiteX27" fmla="*/ 780850 w 5229758"/>
              <a:gd name="connsiteY27" fmla="*/ 2131648 h 5554787"/>
              <a:gd name="connsiteX28" fmla="*/ 411573 w 5229758"/>
              <a:gd name="connsiteY28" fmla="*/ 2055448 h 5554787"/>
              <a:gd name="connsiteX29" fmla="*/ 224004 w 5229758"/>
              <a:gd name="connsiteY29" fmla="*/ 2160956 h 5554787"/>
              <a:gd name="connsiteX30" fmla="*/ 77465 w 5229758"/>
              <a:gd name="connsiteY30" fmla="*/ 2043725 h 5554787"/>
              <a:gd name="connsiteX31" fmla="*/ 1265 w 5229758"/>
              <a:gd name="connsiteY31" fmla="*/ 1803402 h 5554787"/>
              <a:gd name="connsiteX32" fmla="*/ 136081 w 5229758"/>
              <a:gd name="connsiteY32" fmla="*/ 1680310 h 5554787"/>
              <a:gd name="connsiteX33" fmla="*/ 177112 w 5229758"/>
              <a:gd name="connsiteY33" fmla="*/ 1504464 h 5554787"/>
              <a:gd name="connsiteX34" fmla="*/ 71604 w 5229758"/>
              <a:gd name="connsiteY34" fmla="*/ 1387233 h 5554787"/>
              <a:gd name="connsiteX35" fmla="*/ 65742 w 5229758"/>
              <a:gd name="connsiteY35" fmla="*/ 1252417 h 5554787"/>
              <a:gd name="connsiteX36" fmla="*/ 65742 w 5229758"/>
              <a:gd name="connsiteY36" fmla="*/ 1264140 h 5554787"/>
              <a:gd name="connsiteX37" fmla="*/ 704650 w 5229758"/>
              <a:gd name="connsiteY37" fmla="*/ 965202 h 5554787"/>
              <a:gd name="connsiteX38" fmla="*/ 687066 w 5229758"/>
              <a:gd name="connsiteY38" fmla="*/ 631094 h 5554787"/>
              <a:gd name="connsiteX39" fmla="*/ 821880 w 5229758"/>
              <a:gd name="connsiteY39" fmla="*/ 367325 h 5554787"/>
              <a:gd name="connsiteX40" fmla="*/ 870726 w 5229758"/>
              <a:gd name="connsiteY40" fmla="*/ 2 h 555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29758" h="5554787">
                <a:moveTo>
                  <a:pt x="5229758" y="5554787"/>
                </a:moveTo>
                <a:cubicBezTo>
                  <a:pt x="5209731" y="5354517"/>
                  <a:pt x="5189704" y="5154248"/>
                  <a:pt x="5159419" y="5038971"/>
                </a:cubicBezTo>
                <a:cubicBezTo>
                  <a:pt x="5129134" y="4923694"/>
                  <a:pt x="5090058" y="4901225"/>
                  <a:pt x="5048050" y="4863125"/>
                </a:cubicBezTo>
                <a:cubicBezTo>
                  <a:pt x="5006042" y="4825025"/>
                  <a:pt x="4974781" y="4862148"/>
                  <a:pt x="4907373" y="4810371"/>
                </a:cubicBezTo>
                <a:cubicBezTo>
                  <a:pt x="4839965" y="4758594"/>
                  <a:pt x="4714919" y="4610102"/>
                  <a:pt x="4643604" y="4552464"/>
                </a:cubicBezTo>
                <a:cubicBezTo>
                  <a:pt x="4572289" y="4494826"/>
                  <a:pt x="4551773" y="4467471"/>
                  <a:pt x="4479481" y="4464540"/>
                </a:cubicBezTo>
                <a:cubicBezTo>
                  <a:pt x="4407189" y="4461609"/>
                  <a:pt x="4288004" y="4527063"/>
                  <a:pt x="4209850" y="4534879"/>
                </a:cubicBezTo>
                <a:cubicBezTo>
                  <a:pt x="4131696" y="4542695"/>
                  <a:pt x="4072104" y="4513387"/>
                  <a:pt x="4010558" y="4511433"/>
                </a:cubicBezTo>
                <a:cubicBezTo>
                  <a:pt x="3949012" y="4509479"/>
                  <a:pt x="3922634" y="4533902"/>
                  <a:pt x="3840573" y="4523156"/>
                </a:cubicBezTo>
                <a:cubicBezTo>
                  <a:pt x="3758511" y="4512410"/>
                  <a:pt x="3628581" y="4469425"/>
                  <a:pt x="3518189" y="4446956"/>
                </a:cubicBezTo>
                <a:cubicBezTo>
                  <a:pt x="3407797" y="4424487"/>
                  <a:pt x="3271027" y="4399086"/>
                  <a:pt x="3178219" y="4388340"/>
                </a:cubicBezTo>
                <a:cubicBezTo>
                  <a:pt x="3085411" y="4377594"/>
                  <a:pt x="3017026" y="4400063"/>
                  <a:pt x="2961342" y="4382479"/>
                </a:cubicBezTo>
                <a:cubicBezTo>
                  <a:pt x="2905657" y="4364894"/>
                  <a:pt x="2844112" y="4282833"/>
                  <a:pt x="2844112" y="4282833"/>
                </a:cubicBezTo>
                <a:cubicBezTo>
                  <a:pt x="2771820" y="4220310"/>
                  <a:pt x="2596951" y="4062048"/>
                  <a:pt x="2527589" y="4007340"/>
                </a:cubicBezTo>
                <a:cubicBezTo>
                  <a:pt x="2458227" y="3952632"/>
                  <a:pt x="2449434" y="3974125"/>
                  <a:pt x="2427942" y="3954587"/>
                </a:cubicBezTo>
                <a:cubicBezTo>
                  <a:pt x="2406450" y="3935049"/>
                  <a:pt x="2392773" y="3910625"/>
                  <a:pt x="2398635" y="3890110"/>
                </a:cubicBezTo>
                <a:cubicBezTo>
                  <a:pt x="2404497" y="3869595"/>
                  <a:pt x="2454320" y="3850056"/>
                  <a:pt x="2463112" y="3831494"/>
                </a:cubicBezTo>
                <a:cubicBezTo>
                  <a:pt x="2471904" y="3812932"/>
                  <a:pt x="2467020" y="3796324"/>
                  <a:pt x="2451389" y="3778740"/>
                </a:cubicBezTo>
                <a:cubicBezTo>
                  <a:pt x="2435758" y="3761155"/>
                  <a:pt x="2400589" y="3760179"/>
                  <a:pt x="2369327" y="3725987"/>
                </a:cubicBezTo>
                <a:cubicBezTo>
                  <a:pt x="2338065" y="3691795"/>
                  <a:pt x="2317550" y="3629272"/>
                  <a:pt x="2263819" y="3573587"/>
                </a:cubicBezTo>
                <a:cubicBezTo>
                  <a:pt x="2210088" y="3517902"/>
                  <a:pt x="2106534" y="3461240"/>
                  <a:pt x="2046942" y="3391879"/>
                </a:cubicBezTo>
                <a:cubicBezTo>
                  <a:pt x="1987350" y="3322518"/>
                  <a:pt x="1951203" y="3237525"/>
                  <a:pt x="1906265" y="3157417"/>
                </a:cubicBezTo>
                <a:cubicBezTo>
                  <a:pt x="1861327" y="3077309"/>
                  <a:pt x="1823227" y="2974733"/>
                  <a:pt x="1777312" y="2911233"/>
                </a:cubicBezTo>
                <a:cubicBezTo>
                  <a:pt x="1731397" y="2847733"/>
                  <a:pt x="1664965" y="2829171"/>
                  <a:pt x="1630773" y="2776417"/>
                </a:cubicBezTo>
                <a:cubicBezTo>
                  <a:pt x="1596581" y="2723663"/>
                  <a:pt x="1606350" y="2645510"/>
                  <a:pt x="1572158" y="2594710"/>
                </a:cubicBezTo>
                <a:cubicBezTo>
                  <a:pt x="1537966" y="2543910"/>
                  <a:pt x="1506704" y="2526325"/>
                  <a:pt x="1425619" y="2471617"/>
                </a:cubicBezTo>
                <a:cubicBezTo>
                  <a:pt x="1344534" y="2416909"/>
                  <a:pt x="1193112" y="2323126"/>
                  <a:pt x="1085650" y="2266464"/>
                </a:cubicBezTo>
                <a:cubicBezTo>
                  <a:pt x="978188" y="2209802"/>
                  <a:pt x="893196" y="2166817"/>
                  <a:pt x="780850" y="2131648"/>
                </a:cubicBezTo>
                <a:cubicBezTo>
                  <a:pt x="668504" y="2096479"/>
                  <a:pt x="504381" y="2050563"/>
                  <a:pt x="411573" y="2055448"/>
                </a:cubicBezTo>
                <a:cubicBezTo>
                  <a:pt x="318765" y="2060333"/>
                  <a:pt x="279689" y="2162910"/>
                  <a:pt x="224004" y="2160956"/>
                </a:cubicBezTo>
                <a:cubicBezTo>
                  <a:pt x="168319" y="2159002"/>
                  <a:pt x="114588" y="2103317"/>
                  <a:pt x="77465" y="2043725"/>
                </a:cubicBezTo>
                <a:cubicBezTo>
                  <a:pt x="40342" y="1984133"/>
                  <a:pt x="-8504" y="1863971"/>
                  <a:pt x="1265" y="1803402"/>
                </a:cubicBezTo>
                <a:cubicBezTo>
                  <a:pt x="11034" y="1742833"/>
                  <a:pt x="106773" y="1730133"/>
                  <a:pt x="136081" y="1680310"/>
                </a:cubicBezTo>
                <a:cubicBezTo>
                  <a:pt x="165389" y="1630487"/>
                  <a:pt x="187858" y="1553310"/>
                  <a:pt x="177112" y="1504464"/>
                </a:cubicBezTo>
                <a:cubicBezTo>
                  <a:pt x="166366" y="1455618"/>
                  <a:pt x="90166" y="1429241"/>
                  <a:pt x="71604" y="1387233"/>
                </a:cubicBezTo>
                <a:cubicBezTo>
                  <a:pt x="53042" y="1345225"/>
                  <a:pt x="66719" y="1272932"/>
                  <a:pt x="65742" y="1252417"/>
                </a:cubicBezTo>
                <a:cubicBezTo>
                  <a:pt x="64765" y="1231902"/>
                  <a:pt x="65253" y="1248021"/>
                  <a:pt x="65742" y="1264140"/>
                </a:cubicBezTo>
                <a:cubicBezTo>
                  <a:pt x="157573" y="1154725"/>
                  <a:pt x="647988" y="1279771"/>
                  <a:pt x="704650" y="965202"/>
                </a:cubicBezTo>
                <a:cubicBezTo>
                  <a:pt x="826766" y="867510"/>
                  <a:pt x="630405" y="744417"/>
                  <a:pt x="687066" y="631094"/>
                </a:cubicBezTo>
                <a:cubicBezTo>
                  <a:pt x="708558" y="541217"/>
                  <a:pt x="816019" y="409333"/>
                  <a:pt x="821880" y="367325"/>
                </a:cubicBezTo>
                <a:cubicBezTo>
                  <a:pt x="844023" y="324232"/>
                  <a:pt x="871133" y="-1083"/>
                  <a:pt x="870726" y="2"/>
                </a:cubicBezTo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3DD095C-20B8-41C6-A94F-4A90093589AD}"/>
              </a:ext>
            </a:extLst>
          </p:cNvPr>
          <p:cNvCxnSpPr>
            <a:cxnSpLocks/>
          </p:cNvCxnSpPr>
          <p:nvPr/>
        </p:nvCxnSpPr>
        <p:spPr>
          <a:xfrm flipV="1">
            <a:off x="8572825" y="1503679"/>
            <a:ext cx="2074334" cy="24597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F95D3081-45A9-4450-8348-921B9ECEDEEB}"/>
              </a:ext>
            </a:extLst>
          </p:cNvPr>
          <p:cNvSpPr txBox="1"/>
          <p:nvPr/>
        </p:nvSpPr>
        <p:spPr>
          <a:xfrm>
            <a:off x="1548942" y="4659355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8108FD2-156C-49B8-B812-A8EC81385AE4}"/>
              </a:ext>
            </a:extLst>
          </p:cNvPr>
          <p:cNvSpPr txBox="1"/>
          <p:nvPr/>
        </p:nvSpPr>
        <p:spPr>
          <a:xfrm>
            <a:off x="7199221" y="3482841"/>
            <a:ext cx="131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Hradec Králové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E516840-01E0-429D-B287-AE7BF937CD1E}"/>
              </a:ext>
            </a:extLst>
          </p:cNvPr>
          <p:cNvSpPr txBox="1"/>
          <p:nvPr/>
        </p:nvSpPr>
        <p:spPr>
          <a:xfrm>
            <a:off x="8648682" y="6323577"/>
            <a:ext cx="2500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Česká Třebová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980F06-19FB-4D57-9E6F-276350167091}"/>
              </a:ext>
            </a:extLst>
          </p:cNvPr>
          <p:cNvSpPr txBox="1"/>
          <p:nvPr/>
        </p:nvSpPr>
        <p:spPr>
          <a:xfrm>
            <a:off x="1219200" y="38585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Děčín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2E11C1C-222D-4EF3-AC34-5D697403A5B9}"/>
              </a:ext>
            </a:extLst>
          </p:cNvPr>
          <p:cNvSpPr txBox="1"/>
          <p:nvPr/>
        </p:nvSpPr>
        <p:spPr>
          <a:xfrm>
            <a:off x="3770108" y="4571180"/>
            <a:ext cx="1916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Osek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A670ED3-AF88-44A8-A098-2138C4AEB6CF}"/>
              </a:ext>
            </a:extLst>
          </p:cNvPr>
          <p:cNvSpPr txBox="1"/>
          <p:nvPr/>
        </p:nvSpPr>
        <p:spPr>
          <a:xfrm>
            <a:off x="9971095" y="539942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Choceň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21FCE99-E865-4022-BB8E-175054282CBD}"/>
              </a:ext>
            </a:extLst>
          </p:cNvPr>
          <p:cNvSpPr/>
          <p:nvPr/>
        </p:nvSpPr>
        <p:spPr>
          <a:xfrm>
            <a:off x="5466764" y="5016560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6E064BF-D101-4D0C-A959-F2AE50B3F19B}"/>
              </a:ext>
            </a:extLst>
          </p:cNvPr>
          <p:cNvSpPr/>
          <p:nvPr/>
        </p:nvSpPr>
        <p:spPr>
          <a:xfrm>
            <a:off x="10022129" y="5834696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A1C61BE4-E5FB-418E-8A60-C4C8059104C0}"/>
              </a:ext>
            </a:extLst>
          </p:cNvPr>
          <p:cNvSpPr/>
          <p:nvPr/>
        </p:nvSpPr>
        <p:spPr>
          <a:xfrm>
            <a:off x="11062254" y="6497076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E455270-B223-44B6-B4A8-47F5A1273282}"/>
              </a:ext>
            </a:extLst>
          </p:cNvPr>
          <p:cNvSpPr/>
          <p:nvPr/>
        </p:nvSpPr>
        <p:spPr>
          <a:xfrm>
            <a:off x="8219489" y="4232683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FBE83EA-4BC9-46F5-A039-EC09B3D5A4AF}"/>
              </a:ext>
            </a:extLst>
          </p:cNvPr>
          <p:cNvSpPr/>
          <p:nvPr/>
        </p:nvSpPr>
        <p:spPr>
          <a:xfrm>
            <a:off x="1995431" y="5263711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F33842E2-4B90-4788-8596-E0E056050F20}"/>
              </a:ext>
            </a:extLst>
          </p:cNvPr>
          <p:cNvSpPr/>
          <p:nvPr/>
        </p:nvSpPr>
        <p:spPr>
          <a:xfrm>
            <a:off x="1131831" y="212084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C2910A7-5465-4999-8B71-031FDC0C172F}"/>
              </a:ext>
            </a:extLst>
          </p:cNvPr>
          <p:cNvSpPr txBox="1"/>
          <p:nvPr/>
        </p:nvSpPr>
        <p:spPr>
          <a:xfrm>
            <a:off x="9899152" y="455047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Polsko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CF25A45-2566-4549-83B6-49EDF0887FDE}"/>
              </a:ext>
            </a:extLst>
          </p:cNvPr>
          <p:cNvSpPr txBox="1"/>
          <p:nvPr/>
        </p:nvSpPr>
        <p:spPr>
          <a:xfrm>
            <a:off x="4605257" y="556146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Kolín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2126CE7-2756-494A-835D-54C734221392}"/>
              </a:ext>
            </a:extLst>
          </p:cNvPr>
          <p:cNvSpPr/>
          <p:nvPr/>
        </p:nvSpPr>
        <p:spPr>
          <a:xfrm>
            <a:off x="5543616" y="5512850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0B85C781-BCB4-4E10-BD47-8A79BD817041}"/>
              </a:ext>
            </a:extLst>
          </p:cNvPr>
          <p:cNvSpPr/>
          <p:nvPr/>
        </p:nvSpPr>
        <p:spPr>
          <a:xfrm>
            <a:off x="2371791" y="3340889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E2C4EED-EC7C-4BC9-A382-E3834DFED90A}"/>
              </a:ext>
            </a:extLst>
          </p:cNvPr>
          <p:cNvSpPr/>
          <p:nvPr/>
        </p:nvSpPr>
        <p:spPr>
          <a:xfrm>
            <a:off x="704916" y="2007650"/>
            <a:ext cx="174738" cy="17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49D84A0-90AE-4658-8CD2-D5FD92986CF2}"/>
              </a:ext>
            </a:extLst>
          </p:cNvPr>
          <p:cNvSpPr txBox="1"/>
          <p:nvPr/>
        </p:nvSpPr>
        <p:spPr>
          <a:xfrm>
            <a:off x="2546529" y="3079279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Mělník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578C208-7142-4F7B-9517-7C45BC0082B5}"/>
              </a:ext>
            </a:extLst>
          </p:cNvPr>
          <p:cNvSpPr txBox="1"/>
          <p:nvPr/>
        </p:nvSpPr>
        <p:spPr>
          <a:xfrm>
            <a:off x="486618" y="1585079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Litoměřice</a:t>
            </a:r>
          </a:p>
        </p:txBody>
      </p:sp>
    </p:spTree>
    <p:extLst>
      <p:ext uri="{BB962C8B-B14F-4D97-AF65-F5344CB8AC3E}">
        <p14:creationId xmlns:p14="http://schemas.microsoft.com/office/powerpoint/2010/main" val="20709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20" grpId="0" animBg="1"/>
      <p:bldP spid="2" grpId="0"/>
      <p:bldP spid="8" grpId="0"/>
      <p:bldP spid="9" grpId="0"/>
      <p:bldP spid="10" grpId="0"/>
      <p:bldP spid="11" grpId="0"/>
      <p:bldP spid="12" grpId="0"/>
      <p:bldP spid="3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ŽELEZNIČNÍ TRATI</a:t>
            </a: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59748AAE-8C97-44C3-9F4D-CDD850B9F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90832"/>
              </p:ext>
            </p:extLst>
          </p:nvPr>
        </p:nvGraphicFramePr>
        <p:xfrm>
          <a:off x="735528" y="1155883"/>
          <a:ext cx="11010900" cy="500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0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úroveň trati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35DBDABE-1A30-4E15-9060-89E6BBA3C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91539"/>
              </p:ext>
            </p:extLst>
          </p:nvPr>
        </p:nvGraphicFramePr>
        <p:xfrm>
          <a:off x="294495" y="1094697"/>
          <a:ext cx="11419447" cy="112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3281C255-9BA0-4642-8AB8-7988FD0B0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531071"/>
              </p:ext>
            </p:extLst>
          </p:nvPr>
        </p:nvGraphicFramePr>
        <p:xfrm>
          <a:off x="581090" y="2420260"/>
          <a:ext cx="10846255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63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ECCA-0AD5-4D74-8063-9D5AA476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Připravovaná modernizace</a:t>
            </a:r>
          </a:p>
        </p:txBody>
      </p:sp>
    </p:spTree>
    <p:extLst>
      <p:ext uri="{BB962C8B-B14F-4D97-AF65-F5344CB8AC3E}">
        <p14:creationId xmlns:p14="http://schemas.microsoft.com/office/powerpoint/2010/main" val="27043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modernizace </a:t>
            </a: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544ABDA0-F8EE-4CA2-9817-8A99C52E8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09447"/>
              </p:ext>
            </p:extLst>
          </p:nvPr>
        </p:nvGraphicFramePr>
        <p:xfrm>
          <a:off x="547687" y="1231608"/>
          <a:ext cx="11096625" cy="419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7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78" y="-1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Libická spojka</a:t>
            </a:r>
          </a:p>
        </p:txBody>
      </p:sp>
      <p:pic>
        <p:nvPicPr>
          <p:cNvPr id="2050" name="Picture 2" descr="NÃ¡kres stÃ¡vajÃ­cÃ­ho stavu a verze 1 LibickÃ© spojky. Foto: SÅ½DC">
            <a:extLst>
              <a:ext uri="{FF2B5EF4-FFF2-40B4-BE49-F238E27FC236}">
                <a16:creationId xmlns:a16="http://schemas.microsoft.com/office/drawing/2014/main" id="{BA24AE73-9B8D-4B76-A20D-C4B497EF4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50533" b="643"/>
          <a:stretch/>
        </p:blipFill>
        <p:spPr bwMode="auto">
          <a:xfrm>
            <a:off x="3972380" y="956088"/>
            <a:ext cx="4096987" cy="5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uhÃ¡ a tÅetÃ­ varianta LibickÃ© spojky (celkem jsou tÅi varianty, jen poslednÃ­ oznaÄena jako Varianta 4). Foto: SÅ½DC">
            <a:extLst>
              <a:ext uri="{FF2B5EF4-FFF2-40B4-BE49-F238E27FC236}">
                <a16:creationId xmlns:a16="http://schemas.microsoft.com/office/drawing/2014/main" id="{2425F46E-9D16-4359-BD81-A8D30A740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/>
          <a:stretch/>
        </p:blipFill>
        <p:spPr bwMode="auto">
          <a:xfrm>
            <a:off x="8069367" y="933929"/>
            <a:ext cx="4033511" cy="55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106878" y="1545645"/>
            <a:ext cx="4168240" cy="1641492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Stávající stav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rychlost: 70-100 km/h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Nyhovuje uvažovanému zdvoukolejnění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06878" y="3318096"/>
            <a:ext cx="4168240" cy="22514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Navrhovaný stav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varianty řešení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rychlost: 130-160 km/h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cestovní rychlost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rychlíků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Počítá se s využitím Kaninské spojky</a:t>
            </a:r>
          </a:p>
        </p:txBody>
      </p:sp>
    </p:spTree>
    <p:extLst>
      <p:ext uri="{BB962C8B-B14F-4D97-AF65-F5344CB8AC3E}">
        <p14:creationId xmlns:p14="http://schemas.microsoft.com/office/powerpoint/2010/main" val="2859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14DB2-F00D-4AEC-A345-D741ADE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7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cap="all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Nedostatky připravovaného projektu</a:t>
            </a:r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2C98AAB7-C1D4-4EF0-9679-30E79A4BE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64519"/>
              </p:ext>
            </p:extLst>
          </p:nvPr>
        </p:nvGraphicFramePr>
        <p:xfrm>
          <a:off x="499872" y="1152144"/>
          <a:ext cx="11192256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F65C9E9-1E15-4652-9A46-04595835E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34704"/>
              </p:ext>
            </p:extLst>
          </p:nvPr>
        </p:nvGraphicFramePr>
        <p:xfrm>
          <a:off x="499872" y="3977639"/>
          <a:ext cx="11192256" cy="130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40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89_TF16411248.potx" id="{925C4A08-04B3-4818-AFDD-B2656C5C4A95}" vid="{86F8ED92-60C5-42CF-AFD0-F846E68DA9B4}"/>
    </a:ext>
  </a:extLst>
</a:theme>
</file>

<file path=ppt/theme/theme3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525</Words>
  <Application>Microsoft Office PowerPoint</Application>
  <PresentationFormat>Širokoúhlá obrazovka</PresentationFormat>
  <Paragraphs>105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Motiv Office</vt:lpstr>
      <vt:lpstr>2_Motiv Office</vt:lpstr>
      <vt:lpstr>Prezentace Pozice</vt:lpstr>
      <vt:lpstr>Prezentace aplikace PowerPoint</vt:lpstr>
      <vt:lpstr>Prezentace aplikace PowerPoint</vt:lpstr>
      <vt:lpstr>CHARAKTERISTIKA ŽELEZNIČNÍ TRATI</vt:lpstr>
      <vt:lpstr>Technická úroveň trati</vt:lpstr>
      <vt:lpstr>Připravovaná modernizace</vt:lpstr>
      <vt:lpstr>Cíle modernizace </vt:lpstr>
      <vt:lpstr>Libická spojka</vt:lpstr>
      <vt:lpstr>Nedostatky připravovaného projektu</vt:lpstr>
      <vt:lpstr>Vlastní návrhy</vt:lpstr>
      <vt:lpstr>1. zvýšení propustnosti na trati</vt:lpstr>
      <vt:lpstr>2. Uspořádání železničních stanic</vt:lpstr>
      <vt:lpstr>Přínosy modernizace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dopravy na Rychnovsku</dc:title>
  <dc:creator>Martin Starý</dc:creator>
  <cp:lastModifiedBy>Martin Starý</cp:lastModifiedBy>
  <cp:revision>142</cp:revision>
  <dcterms:created xsi:type="dcterms:W3CDTF">2018-04-17T13:24:41Z</dcterms:created>
  <dcterms:modified xsi:type="dcterms:W3CDTF">2019-01-08T07:22:33Z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