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57" r:id="rId6"/>
    <p:sldId id="264" r:id="rId7"/>
    <p:sldId id="258" r:id="rId8"/>
    <p:sldId id="269" r:id="rId9"/>
    <p:sldId id="266" r:id="rId10"/>
    <p:sldId id="267" r:id="rId11"/>
    <p:sldId id="270" r:id="rId12"/>
    <p:sldId id="26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1404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CD1D7-571F-4AC3-90DA-F93BDA3A4D6B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1B2893-26D9-447C-9BB8-979A51637789}">
      <dgm:prSet/>
      <dgm:spPr/>
      <dgm:t>
        <a:bodyPr/>
        <a:lstStyle/>
        <a:p>
          <a:r>
            <a:rPr lang="cs-CZ" b="1">
              <a:latin typeface="Bahnschrift Light" panose="020B0502040204020203" pitchFamily="34" charset="0"/>
            </a:rPr>
            <a:t>Mladší ≠ Hloupější</a:t>
          </a:r>
          <a:endParaRPr lang="en-US" b="1">
            <a:latin typeface="Bahnschrift Light" panose="020B0502040204020203" pitchFamily="34" charset="0"/>
          </a:endParaRPr>
        </a:p>
      </dgm:t>
    </dgm:pt>
    <dgm:pt modelId="{4895A22E-36B2-4B05-972F-76B1AE0E78B0}" type="parTrans" cxnId="{095B62C0-0C79-495F-A99B-723E63871DEF}">
      <dgm:prSet/>
      <dgm:spPr/>
      <dgm:t>
        <a:bodyPr/>
        <a:lstStyle/>
        <a:p>
          <a:endParaRPr lang="en-US"/>
        </a:p>
      </dgm:t>
    </dgm:pt>
    <dgm:pt modelId="{6F107D99-62D9-4DF9-91AD-F6CF2547EB95}" type="sibTrans" cxnId="{095B62C0-0C79-495F-A99B-723E63871DEF}">
      <dgm:prSet/>
      <dgm:spPr/>
      <dgm:t>
        <a:bodyPr/>
        <a:lstStyle/>
        <a:p>
          <a:endParaRPr lang="en-US"/>
        </a:p>
      </dgm:t>
    </dgm:pt>
    <dgm:pt modelId="{7F8C0776-2C74-4B74-B901-8E2E6662706B}">
      <dgm:prSet/>
      <dgm:spPr/>
      <dgm:t>
        <a:bodyPr/>
        <a:lstStyle/>
        <a:p>
          <a:r>
            <a:rPr lang="cs-CZ" b="1">
              <a:latin typeface="Bahnschrift Light" panose="020B0502040204020203" pitchFamily="34" charset="0"/>
            </a:rPr>
            <a:t>Nebránit se změně</a:t>
          </a:r>
          <a:endParaRPr lang="en-US" b="1">
            <a:latin typeface="Bahnschrift Light" panose="020B0502040204020203" pitchFamily="34" charset="0"/>
          </a:endParaRPr>
        </a:p>
      </dgm:t>
    </dgm:pt>
    <dgm:pt modelId="{DDD60B86-5642-43BD-B13F-15A84CA2B715}" type="parTrans" cxnId="{1AF8A9B5-022E-45A1-AC99-85299003F25C}">
      <dgm:prSet/>
      <dgm:spPr/>
      <dgm:t>
        <a:bodyPr/>
        <a:lstStyle/>
        <a:p>
          <a:endParaRPr lang="en-US"/>
        </a:p>
      </dgm:t>
    </dgm:pt>
    <dgm:pt modelId="{AC53E566-235B-4F2A-979C-DED1A61F464C}" type="sibTrans" cxnId="{1AF8A9B5-022E-45A1-AC99-85299003F25C}">
      <dgm:prSet/>
      <dgm:spPr/>
      <dgm:t>
        <a:bodyPr/>
        <a:lstStyle/>
        <a:p>
          <a:endParaRPr lang="en-US"/>
        </a:p>
      </dgm:t>
    </dgm:pt>
    <dgm:pt modelId="{FF414F74-323C-4513-A776-5D337698CEA0}">
      <dgm:prSet/>
      <dgm:spPr/>
      <dgm:t>
        <a:bodyPr/>
        <a:lstStyle/>
        <a:p>
          <a:r>
            <a:rPr lang="cs-CZ" b="1">
              <a:latin typeface="Bahnschrift Light" panose="020B0502040204020203" pitchFamily="34" charset="0"/>
            </a:rPr>
            <a:t>Nemám patent na rozum</a:t>
          </a:r>
          <a:endParaRPr lang="en-US" b="1">
            <a:latin typeface="Bahnschrift Light" panose="020B0502040204020203" pitchFamily="34" charset="0"/>
          </a:endParaRPr>
        </a:p>
      </dgm:t>
    </dgm:pt>
    <dgm:pt modelId="{8CC2780A-1830-4B82-BFD3-E2643E091C9F}" type="parTrans" cxnId="{9132B552-B9FA-4972-AF49-BE36B164B5A8}">
      <dgm:prSet/>
      <dgm:spPr/>
      <dgm:t>
        <a:bodyPr/>
        <a:lstStyle/>
        <a:p>
          <a:endParaRPr lang="en-US"/>
        </a:p>
      </dgm:t>
    </dgm:pt>
    <dgm:pt modelId="{068502F9-40E1-49C3-A2AE-28C8249F6265}" type="sibTrans" cxnId="{9132B552-B9FA-4972-AF49-BE36B164B5A8}">
      <dgm:prSet/>
      <dgm:spPr/>
      <dgm:t>
        <a:bodyPr/>
        <a:lstStyle/>
        <a:p>
          <a:endParaRPr lang="en-US"/>
        </a:p>
      </dgm:t>
    </dgm:pt>
    <dgm:pt modelId="{F9F474B9-484D-4865-B645-C64D2B079E1C}">
      <dgm:prSet/>
      <dgm:spPr/>
      <dgm:t>
        <a:bodyPr/>
        <a:lstStyle/>
        <a:p>
          <a:r>
            <a:rPr lang="cs-CZ" b="1">
              <a:latin typeface="Bahnschrift Light" panose="020B0502040204020203" pitchFamily="34" charset="0"/>
              <a:cs typeface="Calibri Light" panose="020F0302020204030204" pitchFamily="34" charset="0"/>
            </a:rPr>
            <a:t>Být k žákům otevřený</a:t>
          </a:r>
          <a:endParaRPr lang="en-US" b="1">
            <a:latin typeface="Bahnschrift Light" panose="020B0502040204020203" pitchFamily="34" charset="0"/>
            <a:cs typeface="Calibri Light" panose="020F0302020204030204" pitchFamily="34" charset="0"/>
          </a:endParaRPr>
        </a:p>
      </dgm:t>
    </dgm:pt>
    <dgm:pt modelId="{249F6C8E-9813-46E6-BAF8-58714D82646B}" type="parTrans" cxnId="{0816D2A9-27F0-4404-A4C5-587AE9A3AAF2}">
      <dgm:prSet/>
      <dgm:spPr/>
      <dgm:t>
        <a:bodyPr/>
        <a:lstStyle/>
        <a:p>
          <a:endParaRPr lang="en-US"/>
        </a:p>
      </dgm:t>
    </dgm:pt>
    <dgm:pt modelId="{40092DE2-5854-47DE-9D1C-77FDDA17CDB5}" type="sibTrans" cxnId="{0816D2A9-27F0-4404-A4C5-587AE9A3AAF2}">
      <dgm:prSet/>
      <dgm:spPr/>
      <dgm:t>
        <a:bodyPr/>
        <a:lstStyle/>
        <a:p>
          <a:endParaRPr lang="en-US"/>
        </a:p>
      </dgm:t>
    </dgm:pt>
    <dgm:pt modelId="{CC78CF2F-30ED-4C1C-8444-4E8375C2C844}" type="pres">
      <dgm:prSet presAssocID="{2AFCD1D7-571F-4AC3-90DA-F93BDA3A4D6B}" presName="vert0" presStyleCnt="0">
        <dgm:presLayoutVars>
          <dgm:dir/>
          <dgm:animOne val="branch"/>
          <dgm:animLvl val="lvl"/>
        </dgm:presLayoutVars>
      </dgm:prSet>
      <dgm:spPr/>
    </dgm:pt>
    <dgm:pt modelId="{255DBD24-497B-48C8-8CB2-3E1ED65B590F}" type="pres">
      <dgm:prSet presAssocID="{5B1B2893-26D9-447C-9BB8-979A51637789}" presName="thickLine" presStyleLbl="alignNode1" presStyleIdx="0" presStyleCnt="4"/>
      <dgm:spPr/>
    </dgm:pt>
    <dgm:pt modelId="{C44414D3-5B73-4F1E-A3F0-945689B1214C}" type="pres">
      <dgm:prSet presAssocID="{5B1B2893-26D9-447C-9BB8-979A51637789}" presName="horz1" presStyleCnt="0"/>
      <dgm:spPr/>
    </dgm:pt>
    <dgm:pt modelId="{8861249B-4263-452C-A569-8DEBABE0244D}" type="pres">
      <dgm:prSet presAssocID="{5B1B2893-26D9-447C-9BB8-979A51637789}" presName="tx1" presStyleLbl="revTx" presStyleIdx="0" presStyleCnt="4"/>
      <dgm:spPr/>
    </dgm:pt>
    <dgm:pt modelId="{FD0936FB-90FE-48FA-BD98-4EFDCF7843E6}" type="pres">
      <dgm:prSet presAssocID="{5B1B2893-26D9-447C-9BB8-979A51637789}" presName="vert1" presStyleCnt="0"/>
      <dgm:spPr/>
    </dgm:pt>
    <dgm:pt modelId="{01BC833F-A5EB-4850-993F-2D2B09C48F38}" type="pres">
      <dgm:prSet presAssocID="{7F8C0776-2C74-4B74-B901-8E2E6662706B}" presName="thickLine" presStyleLbl="alignNode1" presStyleIdx="1" presStyleCnt="4"/>
      <dgm:spPr/>
    </dgm:pt>
    <dgm:pt modelId="{767E6DA0-5AB1-4782-8766-527CCBD6E760}" type="pres">
      <dgm:prSet presAssocID="{7F8C0776-2C74-4B74-B901-8E2E6662706B}" presName="horz1" presStyleCnt="0"/>
      <dgm:spPr/>
    </dgm:pt>
    <dgm:pt modelId="{1E466E3E-4FD1-4F2B-888A-AC902BD52610}" type="pres">
      <dgm:prSet presAssocID="{7F8C0776-2C74-4B74-B901-8E2E6662706B}" presName="tx1" presStyleLbl="revTx" presStyleIdx="1" presStyleCnt="4"/>
      <dgm:spPr/>
    </dgm:pt>
    <dgm:pt modelId="{44B2E8F2-C121-4280-9519-75FCE6A89C9B}" type="pres">
      <dgm:prSet presAssocID="{7F8C0776-2C74-4B74-B901-8E2E6662706B}" presName="vert1" presStyleCnt="0"/>
      <dgm:spPr/>
    </dgm:pt>
    <dgm:pt modelId="{598F3130-D016-434A-A781-3B5DCD6CB35A}" type="pres">
      <dgm:prSet presAssocID="{FF414F74-323C-4513-A776-5D337698CEA0}" presName="thickLine" presStyleLbl="alignNode1" presStyleIdx="2" presStyleCnt="4"/>
      <dgm:spPr/>
    </dgm:pt>
    <dgm:pt modelId="{2F638B66-EDCF-4F44-8BAD-49963363C2E1}" type="pres">
      <dgm:prSet presAssocID="{FF414F74-323C-4513-A776-5D337698CEA0}" presName="horz1" presStyleCnt="0"/>
      <dgm:spPr/>
    </dgm:pt>
    <dgm:pt modelId="{66D42628-0B56-431B-888C-E45AEB8F7ADF}" type="pres">
      <dgm:prSet presAssocID="{FF414F74-323C-4513-A776-5D337698CEA0}" presName="tx1" presStyleLbl="revTx" presStyleIdx="2" presStyleCnt="4"/>
      <dgm:spPr/>
    </dgm:pt>
    <dgm:pt modelId="{9B54E201-A46A-4345-BEE0-4F64D9473167}" type="pres">
      <dgm:prSet presAssocID="{FF414F74-323C-4513-A776-5D337698CEA0}" presName="vert1" presStyleCnt="0"/>
      <dgm:spPr/>
    </dgm:pt>
    <dgm:pt modelId="{7BB45284-F9CA-4B3C-9F64-F3CCDA9FD04E}" type="pres">
      <dgm:prSet presAssocID="{F9F474B9-484D-4865-B645-C64D2B079E1C}" presName="thickLine" presStyleLbl="alignNode1" presStyleIdx="3" presStyleCnt="4"/>
      <dgm:spPr/>
    </dgm:pt>
    <dgm:pt modelId="{24FB729A-002B-433B-9104-1F67BBB008F5}" type="pres">
      <dgm:prSet presAssocID="{F9F474B9-484D-4865-B645-C64D2B079E1C}" presName="horz1" presStyleCnt="0"/>
      <dgm:spPr/>
    </dgm:pt>
    <dgm:pt modelId="{5CB937C2-D09F-447A-ADA9-E9EAA37BA62C}" type="pres">
      <dgm:prSet presAssocID="{F9F474B9-484D-4865-B645-C64D2B079E1C}" presName="tx1" presStyleLbl="revTx" presStyleIdx="3" presStyleCnt="4"/>
      <dgm:spPr/>
    </dgm:pt>
    <dgm:pt modelId="{4CD16540-6B3D-4DBE-91BC-3FB44FCA745D}" type="pres">
      <dgm:prSet presAssocID="{F9F474B9-484D-4865-B645-C64D2B079E1C}" presName="vert1" presStyleCnt="0"/>
      <dgm:spPr/>
    </dgm:pt>
  </dgm:ptLst>
  <dgm:cxnLst>
    <dgm:cxn modelId="{9C65E111-3D20-4C97-A57A-623E161AE351}" type="presOf" srcId="{7F8C0776-2C74-4B74-B901-8E2E6662706B}" destId="{1E466E3E-4FD1-4F2B-888A-AC902BD52610}" srcOrd="0" destOrd="0" presId="urn:microsoft.com/office/officeart/2008/layout/LinedList"/>
    <dgm:cxn modelId="{9132B552-B9FA-4972-AF49-BE36B164B5A8}" srcId="{2AFCD1D7-571F-4AC3-90DA-F93BDA3A4D6B}" destId="{FF414F74-323C-4513-A776-5D337698CEA0}" srcOrd="2" destOrd="0" parTransId="{8CC2780A-1830-4B82-BFD3-E2643E091C9F}" sibTransId="{068502F9-40E1-49C3-A2AE-28C8249F6265}"/>
    <dgm:cxn modelId="{8A532F6F-0645-40D6-AB0E-DB361649243C}" type="presOf" srcId="{5B1B2893-26D9-447C-9BB8-979A51637789}" destId="{8861249B-4263-452C-A569-8DEBABE0244D}" srcOrd="0" destOrd="0" presId="urn:microsoft.com/office/officeart/2008/layout/LinedList"/>
    <dgm:cxn modelId="{0816D2A9-27F0-4404-A4C5-587AE9A3AAF2}" srcId="{2AFCD1D7-571F-4AC3-90DA-F93BDA3A4D6B}" destId="{F9F474B9-484D-4865-B645-C64D2B079E1C}" srcOrd="3" destOrd="0" parTransId="{249F6C8E-9813-46E6-BAF8-58714D82646B}" sibTransId="{40092DE2-5854-47DE-9D1C-77FDDA17CDB5}"/>
    <dgm:cxn modelId="{1AF8A9B5-022E-45A1-AC99-85299003F25C}" srcId="{2AFCD1D7-571F-4AC3-90DA-F93BDA3A4D6B}" destId="{7F8C0776-2C74-4B74-B901-8E2E6662706B}" srcOrd="1" destOrd="0" parTransId="{DDD60B86-5642-43BD-B13F-15A84CA2B715}" sibTransId="{AC53E566-235B-4F2A-979C-DED1A61F464C}"/>
    <dgm:cxn modelId="{DD1C38BD-1784-435E-B14F-AD77C2C538A3}" type="presOf" srcId="{2AFCD1D7-571F-4AC3-90DA-F93BDA3A4D6B}" destId="{CC78CF2F-30ED-4C1C-8444-4E8375C2C844}" srcOrd="0" destOrd="0" presId="urn:microsoft.com/office/officeart/2008/layout/LinedList"/>
    <dgm:cxn modelId="{095B62C0-0C79-495F-A99B-723E63871DEF}" srcId="{2AFCD1D7-571F-4AC3-90DA-F93BDA3A4D6B}" destId="{5B1B2893-26D9-447C-9BB8-979A51637789}" srcOrd="0" destOrd="0" parTransId="{4895A22E-36B2-4B05-972F-76B1AE0E78B0}" sibTransId="{6F107D99-62D9-4DF9-91AD-F6CF2547EB95}"/>
    <dgm:cxn modelId="{C7FC93E6-3733-42E8-88AC-4C284988296B}" type="presOf" srcId="{FF414F74-323C-4513-A776-5D337698CEA0}" destId="{66D42628-0B56-431B-888C-E45AEB8F7ADF}" srcOrd="0" destOrd="0" presId="urn:microsoft.com/office/officeart/2008/layout/LinedList"/>
    <dgm:cxn modelId="{686BA6F8-149C-4D1A-982D-45A4492C67C3}" type="presOf" srcId="{F9F474B9-484D-4865-B645-C64D2B079E1C}" destId="{5CB937C2-D09F-447A-ADA9-E9EAA37BA62C}" srcOrd="0" destOrd="0" presId="urn:microsoft.com/office/officeart/2008/layout/LinedList"/>
    <dgm:cxn modelId="{3D3123AE-5DF5-4448-8A40-27EA0DCFCACA}" type="presParOf" srcId="{CC78CF2F-30ED-4C1C-8444-4E8375C2C844}" destId="{255DBD24-497B-48C8-8CB2-3E1ED65B590F}" srcOrd="0" destOrd="0" presId="urn:microsoft.com/office/officeart/2008/layout/LinedList"/>
    <dgm:cxn modelId="{0AD7AF12-A5AE-4518-A608-9BC7E3988E31}" type="presParOf" srcId="{CC78CF2F-30ED-4C1C-8444-4E8375C2C844}" destId="{C44414D3-5B73-4F1E-A3F0-945689B1214C}" srcOrd="1" destOrd="0" presId="urn:microsoft.com/office/officeart/2008/layout/LinedList"/>
    <dgm:cxn modelId="{16D505A3-85BB-4310-AD69-63297959FF04}" type="presParOf" srcId="{C44414D3-5B73-4F1E-A3F0-945689B1214C}" destId="{8861249B-4263-452C-A569-8DEBABE0244D}" srcOrd="0" destOrd="0" presId="urn:microsoft.com/office/officeart/2008/layout/LinedList"/>
    <dgm:cxn modelId="{3ADF2314-DA24-4AEC-B33A-D567779587F3}" type="presParOf" srcId="{C44414D3-5B73-4F1E-A3F0-945689B1214C}" destId="{FD0936FB-90FE-48FA-BD98-4EFDCF7843E6}" srcOrd="1" destOrd="0" presId="urn:microsoft.com/office/officeart/2008/layout/LinedList"/>
    <dgm:cxn modelId="{8A56323D-F33D-44DA-A548-671AE801BFE8}" type="presParOf" srcId="{CC78CF2F-30ED-4C1C-8444-4E8375C2C844}" destId="{01BC833F-A5EB-4850-993F-2D2B09C48F38}" srcOrd="2" destOrd="0" presId="urn:microsoft.com/office/officeart/2008/layout/LinedList"/>
    <dgm:cxn modelId="{C08AB904-1D22-46E2-9225-FDBE4761C5B5}" type="presParOf" srcId="{CC78CF2F-30ED-4C1C-8444-4E8375C2C844}" destId="{767E6DA0-5AB1-4782-8766-527CCBD6E760}" srcOrd="3" destOrd="0" presId="urn:microsoft.com/office/officeart/2008/layout/LinedList"/>
    <dgm:cxn modelId="{69447942-0744-4BF3-8832-3520B5F2D666}" type="presParOf" srcId="{767E6DA0-5AB1-4782-8766-527CCBD6E760}" destId="{1E466E3E-4FD1-4F2B-888A-AC902BD52610}" srcOrd="0" destOrd="0" presId="urn:microsoft.com/office/officeart/2008/layout/LinedList"/>
    <dgm:cxn modelId="{B5F36A41-6E99-46DD-AFA7-A206376F7BAF}" type="presParOf" srcId="{767E6DA0-5AB1-4782-8766-527CCBD6E760}" destId="{44B2E8F2-C121-4280-9519-75FCE6A89C9B}" srcOrd="1" destOrd="0" presId="urn:microsoft.com/office/officeart/2008/layout/LinedList"/>
    <dgm:cxn modelId="{34BDA551-FB68-4D0B-9EFE-92555759006B}" type="presParOf" srcId="{CC78CF2F-30ED-4C1C-8444-4E8375C2C844}" destId="{598F3130-D016-434A-A781-3B5DCD6CB35A}" srcOrd="4" destOrd="0" presId="urn:microsoft.com/office/officeart/2008/layout/LinedList"/>
    <dgm:cxn modelId="{30DE3C7F-0528-42DB-A8FF-CD66EDDDD2AB}" type="presParOf" srcId="{CC78CF2F-30ED-4C1C-8444-4E8375C2C844}" destId="{2F638B66-EDCF-4F44-8BAD-49963363C2E1}" srcOrd="5" destOrd="0" presId="urn:microsoft.com/office/officeart/2008/layout/LinedList"/>
    <dgm:cxn modelId="{FC10CAD1-C7FC-452A-BFF6-03A4BBB8071A}" type="presParOf" srcId="{2F638B66-EDCF-4F44-8BAD-49963363C2E1}" destId="{66D42628-0B56-431B-888C-E45AEB8F7ADF}" srcOrd="0" destOrd="0" presId="urn:microsoft.com/office/officeart/2008/layout/LinedList"/>
    <dgm:cxn modelId="{1DF61532-2CF4-4481-8150-CF922F24B4AF}" type="presParOf" srcId="{2F638B66-EDCF-4F44-8BAD-49963363C2E1}" destId="{9B54E201-A46A-4345-BEE0-4F64D9473167}" srcOrd="1" destOrd="0" presId="urn:microsoft.com/office/officeart/2008/layout/LinedList"/>
    <dgm:cxn modelId="{CEE4C76D-7D44-4FC7-94DD-E81817CF5E92}" type="presParOf" srcId="{CC78CF2F-30ED-4C1C-8444-4E8375C2C844}" destId="{7BB45284-F9CA-4B3C-9F64-F3CCDA9FD04E}" srcOrd="6" destOrd="0" presId="urn:microsoft.com/office/officeart/2008/layout/LinedList"/>
    <dgm:cxn modelId="{EFF57608-6497-45FF-A7E9-B158FA0A90C0}" type="presParOf" srcId="{CC78CF2F-30ED-4C1C-8444-4E8375C2C844}" destId="{24FB729A-002B-433B-9104-1F67BBB008F5}" srcOrd="7" destOrd="0" presId="urn:microsoft.com/office/officeart/2008/layout/LinedList"/>
    <dgm:cxn modelId="{0F839800-E5C4-4741-B3A3-77C64A9C530B}" type="presParOf" srcId="{24FB729A-002B-433B-9104-1F67BBB008F5}" destId="{5CB937C2-D09F-447A-ADA9-E9EAA37BA62C}" srcOrd="0" destOrd="0" presId="urn:microsoft.com/office/officeart/2008/layout/LinedList"/>
    <dgm:cxn modelId="{19E9866B-45E3-4675-AF6D-CA20E03D11BA}" type="presParOf" srcId="{24FB729A-002B-433B-9104-1F67BBB008F5}" destId="{4CD16540-6B3D-4DBE-91BC-3FB44FCA745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A8609-7B3D-4B0D-B185-3E016284728D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72912E-7EF2-49EC-8EA0-7B7878469C7A}">
      <dgm:prSet/>
      <dgm:spPr/>
      <dgm:t>
        <a:bodyPr/>
        <a:lstStyle/>
        <a:p>
          <a:r>
            <a:rPr lang="cs-CZ"/>
            <a:t>Něco nového neznamená, že je to automaticky špatné </a:t>
          </a:r>
          <a:endParaRPr lang="en-US"/>
        </a:p>
      </dgm:t>
    </dgm:pt>
    <dgm:pt modelId="{71FE818E-2758-4E94-82F4-F4E65F7BDC9E}" type="parTrans" cxnId="{DC6C6075-46CF-4FF1-BCB1-CF7D20BB65D5}">
      <dgm:prSet/>
      <dgm:spPr/>
      <dgm:t>
        <a:bodyPr/>
        <a:lstStyle/>
        <a:p>
          <a:endParaRPr lang="en-US"/>
        </a:p>
      </dgm:t>
    </dgm:pt>
    <dgm:pt modelId="{F7B47333-C0F2-4E3C-9FB5-8FAEBF6A5CF6}" type="sibTrans" cxnId="{DC6C6075-46CF-4FF1-BCB1-CF7D20BB65D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54C09DE-8112-46CE-83F1-361135AC93A8}">
      <dgm:prSet/>
      <dgm:spPr/>
      <dgm:t>
        <a:bodyPr/>
        <a:lstStyle/>
        <a:p>
          <a:r>
            <a:rPr lang="cs-CZ"/>
            <a:t>Snažit se pochopit důvod změny, i když s ní nesouhlasíme</a:t>
          </a:r>
          <a:endParaRPr lang="en-US"/>
        </a:p>
      </dgm:t>
    </dgm:pt>
    <dgm:pt modelId="{E41D8911-1842-4391-AAE2-D30A4A11830A}" type="parTrans" cxnId="{12BF40A9-B454-4DD3-9BD1-E9868F452CB4}">
      <dgm:prSet/>
      <dgm:spPr/>
      <dgm:t>
        <a:bodyPr/>
        <a:lstStyle/>
        <a:p>
          <a:endParaRPr lang="en-US"/>
        </a:p>
      </dgm:t>
    </dgm:pt>
    <dgm:pt modelId="{9EB4C809-84E9-4E08-B8C2-8455D24E624D}" type="sibTrans" cxnId="{12BF40A9-B454-4DD3-9BD1-E9868F452CB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DC45B85-6096-4733-8137-B80307562D97}" type="pres">
      <dgm:prSet presAssocID="{155A8609-7B3D-4B0D-B185-3E016284728D}" presName="Name0" presStyleCnt="0">
        <dgm:presLayoutVars>
          <dgm:animLvl val="lvl"/>
          <dgm:resizeHandles val="exact"/>
        </dgm:presLayoutVars>
      </dgm:prSet>
      <dgm:spPr/>
    </dgm:pt>
    <dgm:pt modelId="{0E59E218-C4B7-450D-9C5A-DC98EB28E5F7}" type="pres">
      <dgm:prSet presAssocID="{F272912E-7EF2-49EC-8EA0-7B7878469C7A}" presName="compositeNode" presStyleCnt="0">
        <dgm:presLayoutVars>
          <dgm:bulletEnabled val="1"/>
        </dgm:presLayoutVars>
      </dgm:prSet>
      <dgm:spPr/>
    </dgm:pt>
    <dgm:pt modelId="{158F1DE7-BB48-461F-A74B-B9DFAE277A80}" type="pres">
      <dgm:prSet presAssocID="{F272912E-7EF2-49EC-8EA0-7B7878469C7A}" presName="bgRect" presStyleLbl="bgAccFollowNode1" presStyleIdx="0" presStyleCnt="2" custLinFactNeighborX="5795" custLinFactNeighborY="-1078"/>
      <dgm:spPr/>
    </dgm:pt>
    <dgm:pt modelId="{23761A76-8B82-40B0-9351-DBB7A0557B80}" type="pres">
      <dgm:prSet presAssocID="{F7B47333-C0F2-4E3C-9FB5-8FAEBF6A5CF6}" presName="sibTransNodeCircle" presStyleLbl="alignNode1" presStyleIdx="0" presStyleCnt="4" custLinFactNeighborX="3055" custLinFactNeighborY="4311">
        <dgm:presLayoutVars>
          <dgm:chMax val="0"/>
          <dgm:bulletEnabled/>
        </dgm:presLayoutVars>
      </dgm:prSet>
      <dgm:spPr/>
    </dgm:pt>
    <dgm:pt modelId="{83F01637-F5A7-4974-9867-3F40B618B7FF}" type="pres">
      <dgm:prSet presAssocID="{F272912E-7EF2-49EC-8EA0-7B7878469C7A}" presName="bottomLine" presStyleLbl="alignNode1" presStyleIdx="1" presStyleCnt="4">
        <dgm:presLayoutVars/>
      </dgm:prSet>
      <dgm:spPr/>
    </dgm:pt>
    <dgm:pt modelId="{1E6F1F87-44AF-4770-AA99-1CED8A01830A}" type="pres">
      <dgm:prSet presAssocID="{F272912E-7EF2-49EC-8EA0-7B7878469C7A}" presName="nodeText" presStyleLbl="bgAccFollowNode1" presStyleIdx="0" presStyleCnt="2">
        <dgm:presLayoutVars>
          <dgm:bulletEnabled val="1"/>
        </dgm:presLayoutVars>
      </dgm:prSet>
      <dgm:spPr/>
    </dgm:pt>
    <dgm:pt modelId="{0DF3C105-A6E2-45BD-AFCF-0CC6014FF674}" type="pres">
      <dgm:prSet presAssocID="{F7B47333-C0F2-4E3C-9FB5-8FAEBF6A5CF6}" presName="sibTrans" presStyleCnt="0"/>
      <dgm:spPr/>
    </dgm:pt>
    <dgm:pt modelId="{7B31830B-27FF-472A-84C3-81D622B586EE}" type="pres">
      <dgm:prSet presAssocID="{254C09DE-8112-46CE-83F1-361135AC93A8}" presName="compositeNode" presStyleCnt="0">
        <dgm:presLayoutVars>
          <dgm:bulletEnabled val="1"/>
        </dgm:presLayoutVars>
      </dgm:prSet>
      <dgm:spPr/>
    </dgm:pt>
    <dgm:pt modelId="{0FF77049-F036-407E-8944-A1F80C96C0A4}" type="pres">
      <dgm:prSet presAssocID="{254C09DE-8112-46CE-83F1-361135AC93A8}" presName="bgRect" presStyleLbl="bgAccFollowNode1" presStyleIdx="1" presStyleCnt="2"/>
      <dgm:spPr/>
    </dgm:pt>
    <dgm:pt modelId="{CDE9A72A-CCC1-42C6-9141-1B492AC48985}" type="pres">
      <dgm:prSet presAssocID="{9EB4C809-84E9-4E08-B8C2-8455D24E624D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8ABD92DE-5054-4F7A-9BC3-31F7E91DDB6A}" type="pres">
      <dgm:prSet presAssocID="{254C09DE-8112-46CE-83F1-361135AC93A8}" presName="bottomLine" presStyleLbl="alignNode1" presStyleIdx="3" presStyleCnt="4">
        <dgm:presLayoutVars/>
      </dgm:prSet>
      <dgm:spPr/>
    </dgm:pt>
    <dgm:pt modelId="{8680B9A0-C1E9-4A26-AF69-F0C1B652AED4}" type="pres">
      <dgm:prSet presAssocID="{254C09DE-8112-46CE-83F1-361135AC93A8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DC6C6075-46CF-4FF1-BCB1-CF7D20BB65D5}" srcId="{155A8609-7B3D-4B0D-B185-3E016284728D}" destId="{F272912E-7EF2-49EC-8EA0-7B7878469C7A}" srcOrd="0" destOrd="0" parTransId="{71FE818E-2758-4E94-82F4-F4E65F7BDC9E}" sibTransId="{F7B47333-C0F2-4E3C-9FB5-8FAEBF6A5CF6}"/>
    <dgm:cxn modelId="{5C235B76-07C5-49CC-B0C8-EE991B011388}" type="presOf" srcId="{F272912E-7EF2-49EC-8EA0-7B7878469C7A}" destId="{158F1DE7-BB48-461F-A74B-B9DFAE277A80}" srcOrd="0" destOrd="0" presId="urn:microsoft.com/office/officeart/2016/7/layout/BasicLinearProcessNumbered"/>
    <dgm:cxn modelId="{346148A4-197D-4F79-B3EC-0A1DE29FA5E4}" type="presOf" srcId="{F272912E-7EF2-49EC-8EA0-7B7878469C7A}" destId="{1E6F1F87-44AF-4770-AA99-1CED8A01830A}" srcOrd="1" destOrd="0" presId="urn:microsoft.com/office/officeart/2016/7/layout/BasicLinearProcessNumbered"/>
    <dgm:cxn modelId="{12BF40A9-B454-4DD3-9BD1-E9868F452CB4}" srcId="{155A8609-7B3D-4B0D-B185-3E016284728D}" destId="{254C09DE-8112-46CE-83F1-361135AC93A8}" srcOrd="1" destOrd="0" parTransId="{E41D8911-1842-4391-AAE2-D30A4A11830A}" sibTransId="{9EB4C809-84E9-4E08-B8C2-8455D24E624D}"/>
    <dgm:cxn modelId="{4406F3BE-5F51-41A5-B4B1-6ECC98CD40CC}" type="presOf" srcId="{254C09DE-8112-46CE-83F1-361135AC93A8}" destId="{0FF77049-F036-407E-8944-A1F80C96C0A4}" srcOrd="0" destOrd="0" presId="urn:microsoft.com/office/officeart/2016/7/layout/BasicLinearProcessNumbered"/>
    <dgm:cxn modelId="{A7A8B0CB-21F9-4D51-8B7E-95A52589B87A}" type="presOf" srcId="{9EB4C809-84E9-4E08-B8C2-8455D24E624D}" destId="{CDE9A72A-CCC1-42C6-9141-1B492AC48985}" srcOrd="0" destOrd="0" presId="urn:microsoft.com/office/officeart/2016/7/layout/BasicLinearProcessNumbered"/>
    <dgm:cxn modelId="{8C0570E1-CFDE-42A3-8C74-1D0B9B30BD17}" type="presOf" srcId="{155A8609-7B3D-4B0D-B185-3E016284728D}" destId="{DDC45B85-6096-4733-8137-B80307562D97}" srcOrd="0" destOrd="0" presId="urn:microsoft.com/office/officeart/2016/7/layout/BasicLinearProcessNumbered"/>
    <dgm:cxn modelId="{F6F2C5E8-71BC-43DA-8AC2-12842A626B53}" type="presOf" srcId="{254C09DE-8112-46CE-83F1-361135AC93A8}" destId="{8680B9A0-C1E9-4A26-AF69-F0C1B652AED4}" srcOrd="1" destOrd="0" presId="urn:microsoft.com/office/officeart/2016/7/layout/BasicLinearProcessNumbered"/>
    <dgm:cxn modelId="{87AF74EF-F8BF-418D-AE2A-4FCB8FEEDF56}" type="presOf" srcId="{F7B47333-C0F2-4E3C-9FB5-8FAEBF6A5CF6}" destId="{23761A76-8B82-40B0-9351-DBB7A0557B80}" srcOrd="0" destOrd="0" presId="urn:microsoft.com/office/officeart/2016/7/layout/BasicLinearProcessNumbered"/>
    <dgm:cxn modelId="{E29372F0-8E5D-427D-888C-6B2F942C684F}" type="presParOf" srcId="{DDC45B85-6096-4733-8137-B80307562D97}" destId="{0E59E218-C4B7-450D-9C5A-DC98EB28E5F7}" srcOrd="0" destOrd="0" presId="urn:microsoft.com/office/officeart/2016/7/layout/BasicLinearProcessNumbered"/>
    <dgm:cxn modelId="{C26D35D1-205A-4FF9-94B4-71279A74CF02}" type="presParOf" srcId="{0E59E218-C4B7-450D-9C5A-DC98EB28E5F7}" destId="{158F1DE7-BB48-461F-A74B-B9DFAE277A80}" srcOrd="0" destOrd="0" presId="urn:microsoft.com/office/officeart/2016/7/layout/BasicLinearProcessNumbered"/>
    <dgm:cxn modelId="{FB1C02C9-BCBB-46EA-95BE-B9780895667D}" type="presParOf" srcId="{0E59E218-C4B7-450D-9C5A-DC98EB28E5F7}" destId="{23761A76-8B82-40B0-9351-DBB7A0557B80}" srcOrd="1" destOrd="0" presId="urn:microsoft.com/office/officeart/2016/7/layout/BasicLinearProcessNumbered"/>
    <dgm:cxn modelId="{641EAA5C-F1CF-4557-B95D-1E4301B4416B}" type="presParOf" srcId="{0E59E218-C4B7-450D-9C5A-DC98EB28E5F7}" destId="{83F01637-F5A7-4974-9867-3F40B618B7FF}" srcOrd="2" destOrd="0" presId="urn:microsoft.com/office/officeart/2016/7/layout/BasicLinearProcessNumbered"/>
    <dgm:cxn modelId="{0DBC5736-5C94-4FC8-9358-D6F978E27793}" type="presParOf" srcId="{0E59E218-C4B7-450D-9C5A-DC98EB28E5F7}" destId="{1E6F1F87-44AF-4770-AA99-1CED8A01830A}" srcOrd="3" destOrd="0" presId="urn:microsoft.com/office/officeart/2016/7/layout/BasicLinearProcessNumbered"/>
    <dgm:cxn modelId="{0C399E95-1E2F-49A5-B900-C48C70A882C7}" type="presParOf" srcId="{DDC45B85-6096-4733-8137-B80307562D97}" destId="{0DF3C105-A6E2-45BD-AFCF-0CC6014FF674}" srcOrd="1" destOrd="0" presId="urn:microsoft.com/office/officeart/2016/7/layout/BasicLinearProcessNumbered"/>
    <dgm:cxn modelId="{64B1A80D-2F8C-43FA-A347-6A103571D16F}" type="presParOf" srcId="{DDC45B85-6096-4733-8137-B80307562D97}" destId="{7B31830B-27FF-472A-84C3-81D622B586EE}" srcOrd="2" destOrd="0" presId="urn:microsoft.com/office/officeart/2016/7/layout/BasicLinearProcessNumbered"/>
    <dgm:cxn modelId="{1476B847-8B68-4B39-80A2-71F2290DAC2B}" type="presParOf" srcId="{7B31830B-27FF-472A-84C3-81D622B586EE}" destId="{0FF77049-F036-407E-8944-A1F80C96C0A4}" srcOrd="0" destOrd="0" presId="urn:microsoft.com/office/officeart/2016/7/layout/BasicLinearProcessNumbered"/>
    <dgm:cxn modelId="{C0D31896-D667-42D4-A502-13F6E5EDE891}" type="presParOf" srcId="{7B31830B-27FF-472A-84C3-81D622B586EE}" destId="{CDE9A72A-CCC1-42C6-9141-1B492AC48985}" srcOrd="1" destOrd="0" presId="urn:microsoft.com/office/officeart/2016/7/layout/BasicLinearProcessNumbered"/>
    <dgm:cxn modelId="{B219EAFA-11FA-4037-BDB7-4AFDD0065833}" type="presParOf" srcId="{7B31830B-27FF-472A-84C3-81D622B586EE}" destId="{8ABD92DE-5054-4F7A-9BC3-31F7E91DDB6A}" srcOrd="2" destOrd="0" presId="urn:microsoft.com/office/officeart/2016/7/layout/BasicLinearProcessNumbered"/>
    <dgm:cxn modelId="{791371CD-8783-4597-A100-C8A990FA34A4}" type="presParOf" srcId="{7B31830B-27FF-472A-84C3-81D622B586EE}" destId="{8680B9A0-C1E9-4A26-AF69-F0C1B652AED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80A5BF-8BF0-4B8D-BC26-8BE9B4BCCB0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BEEF91-7D32-4C13-8714-8200DE04EB50}">
      <dgm:prSet/>
      <dgm:spPr/>
      <dgm:t>
        <a:bodyPr/>
        <a:lstStyle/>
        <a:p>
          <a:r>
            <a:rPr lang="cs-CZ">
              <a:latin typeface="Bahnschrift Light" panose="020B0502040204020203" pitchFamily="34" charset="0"/>
            </a:rPr>
            <a:t>Nemám vždycky pravdu</a:t>
          </a:r>
          <a:endParaRPr lang="en-US">
            <a:latin typeface="Bahnschrift Light" panose="020B0502040204020203" pitchFamily="34" charset="0"/>
          </a:endParaRPr>
        </a:p>
      </dgm:t>
    </dgm:pt>
    <dgm:pt modelId="{EBF70F3A-162A-47BF-BBC4-EE469A96DDBB}" type="parTrans" cxnId="{BB50C415-377F-4602-AD77-15196345C336}">
      <dgm:prSet/>
      <dgm:spPr/>
      <dgm:t>
        <a:bodyPr/>
        <a:lstStyle/>
        <a:p>
          <a:endParaRPr lang="en-US"/>
        </a:p>
      </dgm:t>
    </dgm:pt>
    <dgm:pt modelId="{2D2B0839-8711-4BD9-B624-CC8EC4D22DE8}" type="sibTrans" cxnId="{BB50C415-377F-4602-AD77-15196345C336}">
      <dgm:prSet/>
      <dgm:spPr/>
      <dgm:t>
        <a:bodyPr/>
        <a:lstStyle/>
        <a:p>
          <a:endParaRPr lang="en-US"/>
        </a:p>
      </dgm:t>
    </dgm:pt>
    <dgm:pt modelId="{1381EB0E-95D1-46BE-9D71-02761A3DE57C}">
      <dgm:prSet/>
      <dgm:spPr/>
      <dgm:t>
        <a:bodyPr/>
        <a:lstStyle/>
        <a:p>
          <a:r>
            <a:rPr lang="cs-CZ">
              <a:latin typeface="Bahnschrift Light" panose="020B0502040204020203" pitchFamily="34" charset="0"/>
            </a:rPr>
            <a:t>Umím brát kritiku</a:t>
          </a:r>
          <a:endParaRPr lang="en-US">
            <a:latin typeface="Bahnschrift Light" panose="020B0502040204020203" pitchFamily="34" charset="0"/>
          </a:endParaRPr>
        </a:p>
      </dgm:t>
    </dgm:pt>
    <dgm:pt modelId="{971CA11F-9337-471C-BAB5-938B95DC16CD}" type="parTrans" cxnId="{D4CBDD7E-5F7B-43FE-ABA6-EF841AAC68EA}">
      <dgm:prSet/>
      <dgm:spPr/>
      <dgm:t>
        <a:bodyPr/>
        <a:lstStyle/>
        <a:p>
          <a:endParaRPr lang="en-US"/>
        </a:p>
      </dgm:t>
    </dgm:pt>
    <dgm:pt modelId="{42B71A02-08B0-4C2A-89EC-83580936EC43}" type="sibTrans" cxnId="{D4CBDD7E-5F7B-43FE-ABA6-EF841AAC68EA}">
      <dgm:prSet/>
      <dgm:spPr/>
      <dgm:t>
        <a:bodyPr/>
        <a:lstStyle/>
        <a:p>
          <a:endParaRPr lang="en-US"/>
        </a:p>
      </dgm:t>
    </dgm:pt>
    <dgm:pt modelId="{7E7D7293-FB96-4E79-9CEA-8C70BFBF93E8}">
      <dgm:prSet/>
      <dgm:spPr/>
      <dgm:t>
        <a:bodyPr/>
        <a:lstStyle/>
        <a:p>
          <a:r>
            <a:rPr lang="cs-CZ">
              <a:latin typeface="Bahnschrift Light" panose="020B0502040204020203" pitchFamily="34" charset="0"/>
            </a:rPr>
            <a:t>Nejsem unáhlený</a:t>
          </a:r>
          <a:endParaRPr lang="en-US">
            <a:latin typeface="Bahnschrift Light" panose="020B0502040204020203" pitchFamily="34" charset="0"/>
          </a:endParaRPr>
        </a:p>
      </dgm:t>
    </dgm:pt>
    <dgm:pt modelId="{08920D31-3CB7-4F36-876D-B017AF5D7C83}" type="parTrans" cxnId="{EA6F9006-0B7D-449B-BC74-392301710B08}">
      <dgm:prSet/>
      <dgm:spPr/>
      <dgm:t>
        <a:bodyPr/>
        <a:lstStyle/>
        <a:p>
          <a:endParaRPr lang="en-US"/>
        </a:p>
      </dgm:t>
    </dgm:pt>
    <dgm:pt modelId="{CF63017F-4276-4B95-88D3-0B4A8E73A7DF}" type="sibTrans" cxnId="{EA6F9006-0B7D-449B-BC74-392301710B08}">
      <dgm:prSet/>
      <dgm:spPr/>
      <dgm:t>
        <a:bodyPr/>
        <a:lstStyle/>
        <a:p>
          <a:endParaRPr lang="en-US"/>
        </a:p>
      </dgm:t>
    </dgm:pt>
    <dgm:pt modelId="{8E9B2E79-8391-4A27-95F8-105E974489E0}" type="pres">
      <dgm:prSet presAssocID="{1880A5BF-8BF0-4B8D-BC26-8BE9B4BCCB0F}" presName="outerComposite" presStyleCnt="0">
        <dgm:presLayoutVars>
          <dgm:chMax val="5"/>
          <dgm:dir/>
          <dgm:resizeHandles val="exact"/>
        </dgm:presLayoutVars>
      </dgm:prSet>
      <dgm:spPr/>
    </dgm:pt>
    <dgm:pt modelId="{76599466-8968-4E4D-BEDA-984F0F927DC8}" type="pres">
      <dgm:prSet presAssocID="{1880A5BF-8BF0-4B8D-BC26-8BE9B4BCCB0F}" presName="dummyMaxCanvas" presStyleCnt="0">
        <dgm:presLayoutVars/>
      </dgm:prSet>
      <dgm:spPr/>
    </dgm:pt>
    <dgm:pt modelId="{5CF4A532-B9DC-46DF-A15C-06ABC3753DE4}" type="pres">
      <dgm:prSet presAssocID="{1880A5BF-8BF0-4B8D-BC26-8BE9B4BCCB0F}" presName="ThreeNodes_1" presStyleLbl="node1" presStyleIdx="0" presStyleCnt="3">
        <dgm:presLayoutVars>
          <dgm:bulletEnabled val="1"/>
        </dgm:presLayoutVars>
      </dgm:prSet>
      <dgm:spPr/>
    </dgm:pt>
    <dgm:pt modelId="{454CBED8-4D1C-4D2C-A139-F19345BE186F}" type="pres">
      <dgm:prSet presAssocID="{1880A5BF-8BF0-4B8D-BC26-8BE9B4BCCB0F}" presName="ThreeNodes_2" presStyleLbl="node1" presStyleIdx="1" presStyleCnt="3">
        <dgm:presLayoutVars>
          <dgm:bulletEnabled val="1"/>
        </dgm:presLayoutVars>
      </dgm:prSet>
      <dgm:spPr/>
    </dgm:pt>
    <dgm:pt modelId="{61B3F888-EAA1-4D8E-9D92-47281D8DBDF9}" type="pres">
      <dgm:prSet presAssocID="{1880A5BF-8BF0-4B8D-BC26-8BE9B4BCCB0F}" presName="ThreeNodes_3" presStyleLbl="node1" presStyleIdx="2" presStyleCnt="3">
        <dgm:presLayoutVars>
          <dgm:bulletEnabled val="1"/>
        </dgm:presLayoutVars>
      </dgm:prSet>
      <dgm:spPr/>
    </dgm:pt>
    <dgm:pt modelId="{66592C0D-22FB-4B92-B20F-39AEE63D8786}" type="pres">
      <dgm:prSet presAssocID="{1880A5BF-8BF0-4B8D-BC26-8BE9B4BCCB0F}" presName="ThreeConn_1-2" presStyleLbl="fgAccFollowNode1" presStyleIdx="0" presStyleCnt="2">
        <dgm:presLayoutVars>
          <dgm:bulletEnabled val="1"/>
        </dgm:presLayoutVars>
      </dgm:prSet>
      <dgm:spPr/>
    </dgm:pt>
    <dgm:pt modelId="{67401DBE-F87F-41CB-90A9-2F0EF1A81BB3}" type="pres">
      <dgm:prSet presAssocID="{1880A5BF-8BF0-4B8D-BC26-8BE9B4BCCB0F}" presName="ThreeConn_2-3" presStyleLbl="fgAccFollowNode1" presStyleIdx="1" presStyleCnt="2">
        <dgm:presLayoutVars>
          <dgm:bulletEnabled val="1"/>
        </dgm:presLayoutVars>
      </dgm:prSet>
      <dgm:spPr/>
    </dgm:pt>
    <dgm:pt modelId="{29F365E4-10A2-41A1-823D-999405B98B04}" type="pres">
      <dgm:prSet presAssocID="{1880A5BF-8BF0-4B8D-BC26-8BE9B4BCCB0F}" presName="ThreeNodes_1_text" presStyleLbl="node1" presStyleIdx="2" presStyleCnt="3">
        <dgm:presLayoutVars>
          <dgm:bulletEnabled val="1"/>
        </dgm:presLayoutVars>
      </dgm:prSet>
      <dgm:spPr/>
    </dgm:pt>
    <dgm:pt modelId="{8B73B89D-9854-4BA6-BF22-DDBB99B07EF4}" type="pres">
      <dgm:prSet presAssocID="{1880A5BF-8BF0-4B8D-BC26-8BE9B4BCCB0F}" presName="ThreeNodes_2_text" presStyleLbl="node1" presStyleIdx="2" presStyleCnt="3">
        <dgm:presLayoutVars>
          <dgm:bulletEnabled val="1"/>
        </dgm:presLayoutVars>
      </dgm:prSet>
      <dgm:spPr/>
    </dgm:pt>
    <dgm:pt modelId="{D5F4161E-BDEF-4F2A-A43A-F8DD99576F8A}" type="pres">
      <dgm:prSet presAssocID="{1880A5BF-8BF0-4B8D-BC26-8BE9B4BCCB0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4D1DF05-68E7-41B8-82F7-55E35604F854}" type="presOf" srcId="{22BEEF91-7D32-4C13-8714-8200DE04EB50}" destId="{5CF4A532-B9DC-46DF-A15C-06ABC3753DE4}" srcOrd="0" destOrd="0" presId="urn:microsoft.com/office/officeart/2005/8/layout/vProcess5"/>
    <dgm:cxn modelId="{EA6F9006-0B7D-449B-BC74-392301710B08}" srcId="{1880A5BF-8BF0-4B8D-BC26-8BE9B4BCCB0F}" destId="{7E7D7293-FB96-4E79-9CEA-8C70BFBF93E8}" srcOrd="2" destOrd="0" parTransId="{08920D31-3CB7-4F36-876D-B017AF5D7C83}" sibTransId="{CF63017F-4276-4B95-88D3-0B4A8E73A7DF}"/>
    <dgm:cxn modelId="{BB50C415-377F-4602-AD77-15196345C336}" srcId="{1880A5BF-8BF0-4B8D-BC26-8BE9B4BCCB0F}" destId="{22BEEF91-7D32-4C13-8714-8200DE04EB50}" srcOrd="0" destOrd="0" parTransId="{EBF70F3A-162A-47BF-BBC4-EE469A96DDBB}" sibTransId="{2D2B0839-8711-4BD9-B624-CC8EC4D22DE8}"/>
    <dgm:cxn modelId="{CDE1F043-A923-4F28-98B2-46FB0964AA23}" type="presOf" srcId="{1880A5BF-8BF0-4B8D-BC26-8BE9B4BCCB0F}" destId="{8E9B2E79-8391-4A27-95F8-105E974489E0}" srcOrd="0" destOrd="0" presId="urn:microsoft.com/office/officeart/2005/8/layout/vProcess5"/>
    <dgm:cxn modelId="{83AAB845-6210-4AFB-B328-78912A7BB468}" type="presOf" srcId="{7E7D7293-FB96-4E79-9CEA-8C70BFBF93E8}" destId="{61B3F888-EAA1-4D8E-9D92-47281D8DBDF9}" srcOrd="0" destOrd="0" presId="urn:microsoft.com/office/officeart/2005/8/layout/vProcess5"/>
    <dgm:cxn modelId="{509F2E61-9E19-4186-8AEA-FF0A799DE217}" type="presOf" srcId="{1381EB0E-95D1-46BE-9D71-02761A3DE57C}" destId="{454CBED8-4D1C-4D2C-A139-F19345BE186F}" srcOrd="0" destOrd="0" presId="urn:microsoft.com/office/officeart/2005/8/layout/vProcess5"/>
    <dgm:cxn modelId="{D4CBDD7E-5F7B-43FE-ABA6-EF841AAC68EA}" srcId="{1880A5BF-8BF0-4B8D-BC26-8BE9B4BCCB0F}" destId="{1381EB0E-95D1-46BE-9D71-02761A3DE57C}" srcOrd="1" destOrd="0" parTransId="{971CA11F-9337-471C-BAB5-938B95DC16CD}" sibTransId="{42B71A02-08B0-4C2A-89EC-83580936EC43}"/>
    <dgm:cxn modelId="{8AC4C984-98D3-4A48-840F-CF0A4C6967F7}" type="presOf" srcId="{22BEEF91-7D32-4C13-8714-8200DE04EB50}" destId="{29F365E4-10A2-41A1-823D-999405B98B04}" srcOrd="1" destOrd="0" presId="urn:microsoft.com/office/officeart/2005/8/layout/vProcess5"/>
    <dgm:cxn modelId="{708927AE-B0A8-4055-ABA5-B9124E3BB121}" type="presOf" srcId="{7E7D7293-FB96-4E79-9CEA-8C70BFBF93E8}" destId="{D5F4161E-BDEF-4F2A-A43A-F8DD99576F8A}" srcOrd="1" destOrd="0" presId="urn:microsoft.com/office/officeart/2005/8/layout/vProcess5"/>
    <dgm:cxn modelId="{06BBF9C7-62DE-428E-B973-E00BB28CA960}" type="presOf" srcId="{42B71A02-08B0-4C2A-89EC-83580936EC43}" destId="{67401DBE-F87F-41CB-90A9-2F0EF1A81BB3}" srcOrd="0" destOrd="0" presId="urn:microsoft.com/office/officeart/2005/8/layout/vProcess5"/>
    <dgm:cxn modelId="{5E4FD7D1-40F8-473D-919D-AADBE927FD24}" type="presOf" srcId="{1381EB0E-95D1-46BE-9D71-02761A3DE57C}" destId="{8B73B89D-9854-4BA6-BF22-DDBB99B07EF4}" srcOrd="1" destOrd="0" presId="urn:microsoft.com/office/officeart/2005/8/layout/vProcess5"/>
    <dgm:cxn modelId="{0A95B3F4-BCCB-4687-ADBA-4FEC6C29D4A2}" type="presOf" srcId="{2D2B0839-8711-4BD9-B624-CC8EC4D22DE8}" destId="{66592C0D-22FB-4B92-B20F-39AEE63D8786}" srcOrd="0" destOrd="0" presId="urn:microsoft.com/office/officeart/2005/8/layout/vProcess5"/>
    <dgm:cxn modelId="{1660294C-D331-4795-A1F2-3D9ABCE70877}" type="presParOf" srcId="{8E9B2E79-8391-4A27-95F8-105E974489E0}" destId="{76599466-8968-4E4D-BEDA-984F0F927DC8}" srcOrd="0" destOrd="0" presId="urn:microsoft.com/office/officeart/2005/8/layout/vProcess5"/>
    <dgm:cxn modelId="{6EB5F587-D195-4DAE-9E45-B829264D0E1F}" type="presParOf" srcId="{8E9B2E79-8391-4A27-95F8-105E974489E0}" destId="{5CF4A532-B9DC-46DF-A15C-06ABC3753DE4}" srcOrd="1" destOrd="0" presId="urn:microsoft.com/office/officeart/2005/8/layout/vProcess5"/>
    <dgm:cxn modelId="{D2AB696E-7E42-4712-8A9F-39BB12795201}" type="presParOf" srcId="{8E9B2E79-8391-4A27-95F8-105E974489E0}" destId="{454CBED8-4D1C-4D2C-A139-F19345BE186F}" srcOrd="2" destOrd="0" presId="urn:microsoft.com/office/officeart/2005/8/layout/vProcess5"/>
    <dgm:cxn modelId="{A61575D1-8419-4D7E-83E4-EEE42F65F09E}" type="presParOf" srcId="{8E9B2E79-8391-4A27-95F8-105E974489E0}" destId="{61B3F888-EAA1-4D8E-9D92-47281D8DBDF9}" srcOrd="3" destOrd="0" presId="urn:microsoft.com/office/officeart/2005/8/layout/vProcess5"/>
    <dgm:cxn modelId="{5482C30D-55BE-4E03-A14F-96BA73075EE6}" type="presParOf" srcId="{8E9B2E79-8391-4A27-95F8-105E974489E0}" destId="{66592C0D-22FB-4B92-B20F-39AEE63D8786}" srcOrd="4" destOrd="0" presId="urn:microsoft.com/office/officeart/2005/8/layout/vProcess5"/>
    <dgm:cxn modelId="{60524255-C0EE-47D3-8ACE-145CCF2BB7DB}" type="presParOf" srcId="{8E9B2E79-8391-4A27-95F8-105E974489E0}" destId="{67401DBE-F87F-41CB-90A9-2F0EF1A81BB3}" srcOrd="5" destOrd="0" presId="urn:microsoft.com/office/officeart/2005/8/layout/vProcess5"/>
    <dgm:cxn modelId="{8A5E0D9F-700E-4B18-913C-2559F44F50B2}" type="presParOf" srcId="{8E9B2E79-8391-4A27-95F8-105E974489E0}" destId="{29F365E4-10A2-41A1-823D-999405B98B04}" srcOrd="6" destOrd="0" presId="urn:microsoft.com/office/officeart/2005/8/layout/vProcess5"/>
    <dgm:cxn modelId="{B17A4600-531E-4649-AB63-58293E7BCC08}" type="presParOf" srcId="{8E9B2E79-8391-4A27-95F8-105E974489E0}" destId="{8B73B89D-9854-4BA6-BF22-DDBB99B07EF4}" srcOrd="7" destOrd="0" presId="urn:microsoft.com/office/officeart/2005/8/layout/vProcess5"/>
    <dgm:cxn modelId="{00BB0BDA-8E02-41D0-A5DB-8EBEB7E13915}" type="presParOf" srcId="{8E9B2E79-8391-4A27-95F8-105E974489E0}" destId="{D5F4161E-BDEF-4F2A-A43A-F8DD99576F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50E6A4-345A-4F6C-A594-C12B7137D18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E6428ED-615E-4F6C-866E-688B5D126703}">
      <dgm:prSet/>
      <dgm:spPr/>
      <dgm:t>
        <a:bodyPr/>
        <a:lstStyle/>
        <a:p>
          <a:pPr>
            <a:defRPr cap="all"/>
          </a:pPr>
          <a:r>
            <a:rPr lang="cs-CZ"/>
            <a:t>Diskuze na dané témata </a:t>
          </a:r>
          <a:endParaRPr lang="en-US"/>
        </a:p>
      </dgm:t>
    </dgm:pt>
    <dgm:pt modelId="{F89A7F36-346C-4D93-857F-29AAB375D63D}" type="parTrans" cxnId="{171ADBC5-DE0E-4E88-9FF6-D26F0CAA6D2B}">
      <dgm:prSet/>
      <dgm:spPr/>
      <dgm:t>
        <a:bodyPr/>
        <a:lstStyle/>
        <a:p>
          <a:endParaRPr lang="en-US"/>
        </a:p>
      </dgm:t>
    </dgm:pt>
    <dgm:pt modelId="{FFC66E4D-2E4C-4E8A-8D2C-A9929D28D17A}" type="sibTrans" cxnId="{171ADBC5-DE0E-4E88-9FF6-D26F0CAA6D2B}">
      <dgm:prSet/>
      <dgm:spPr/>
      <dgm:t>
        <a:bodyPr/>
        <a:lstStyle/>
        <a:p>
          <a:endParaRPr lang="en-US"/>
        </a:p>
      </dgm:t>
    </dgm:pt>
    <dgm:pt modelId="{AF8AB497-22CD-473C-BB53-291DCFCCF4C9}">
      <dgm:prSet/>
      <dgm:spPr/>
      <dgm:t>
        <a:bodyPr/>
        <a:lstStyle/>
        <a:p>
          <a:pPr>
            <a:defRPr cap="all"/>
          </a:pPr>
          <a:r>
            <a:rPr lang="cs-CZ"/>
            <a:t>Vyslyšení a respektování jejich názoru</a:t>
          </a:r>
          <a:endParaRPr lang="en-US"/>
        </a:p>
      </dgm:t>
    </dgm:pt>
    <dgm:pt modelId="{BC314611-EF2D-4D6F-865E-CDD13AA2A806}" type="parTrans" cxnId="{DD305716-D692-4808-826A-7ABAAB400B16}">
      <dgm:prSet/>
      <dgm:spPr/>
      <dgm:t>
        <a:bodyPr/>
        <a:lstStyle/>
        <a:p>
          <a:endParaRPr lang="en-US"/>
        </a:p>
      </dgm:t>
    </dgm:pt>
    <dgm:pt modelId="{E6CD3DB7-4A47-46C1-98B3-ED63791D92D5}" type="sibTrans" cxnId="{DD305716-D692-4808-826A-7ABAAB400B16}">
      <dgm:prSet/>
      <dgm:spPr/>
      <dgm:t>
        <a:bodyPr/>
        <a:lstStyle/>
        <a:p>
          <a:endParaRPr lang="en-US"/>
        </a:p>
      </dgm:t>
    </dgm:pt>
    <dgm:pt modelId="{E4519AB8-89E6-4400-ACE4-AC74CE7EDC2A}" type="pres">
      <dgm:prSet presAssocID="{7650E6A4-345A-4F6C-A594-C12B7137D189}" presName="root" presStyleCnt="0">
        <dgm:presLayoutVars>
          <dgm:dir/>
          <dgm:resizeHandles val="exact"/>
        </dgm:presLayoutVars>
      </dgm:prSet>
      <dgm:spPr/>
    </dgm:pt>
    <dgm:pt modelId="{90D32AE6-6639-457B-9517-7AEAECE30092}" type="pres">
      <dgm:prSet presAssocID="{EE6428ED-615E-4F6C-866E-688B5D126703}" presName="compNode" presStyleCnt="0"/>
      <dgm:spPr/>
    </dgm:pt>
    <dgm:pt modelId="{1C4D1A58-7983-409F-8F15-CA3F63A53293}" type="pres">
      <dgm:prSet presAssocID="{EE6428ED-615E-4F6C-866E-688B5D126703}" presName="iconBgRect" presStyleLbl="bgShp" presStyleIdx="0" presStyleCnt="2"/>
      <dgm:spPr/>
    </dgm:pt>
    <dgm:pt modelId="{630D4999-2CFF-4380-B9F2-97DB9846B7F8}" type="pres">
      <dgm:prSet presAssocID="{EE6428ED-615E-4F6C-866E-688B5D12670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71BEA7A-5010-4AD6-B165-A9177ED2286C}" type="pres">
      <dgm:prSet presAssocID="{EE6428ED-615E-4F6C-866E-688B5D126703}" presName="spaceRect" presStyleCnt="0"/>
      <dgm:spPr/>
    </dgm:pt>
    <dgm:pt modelId="{76EEDFC6-17C2-4E7A-884E-DBF184B39AD0}" type="pres">
      <dgm:prSet presAssocID="{EE6428ED-615E-4F6C-866E-688B5D126703}" presName="textRect" presStyleLbl="revTx" presStyleIdx="0" presStyleCnt="2">
        <dgm:presLayoutVars>
          <dgm:chMax val="1"/>
          <dgm:chPref val="1"/>
        </dgm:presLayoutVars>
      </dgm:prSet>
      <dgm:spPr/>
    </dgm:pt>
    <dgm:pt modelId="{984F598F-5A13-4C44-8FDD-4AD30A05B2A6}" type="pres">
      <dgm:prSet presAssocID="{FFC66E4D-2E4C-4E8A-8D2C-A9929D28D17A}" presName="sibTrans" presStyleCnt="0"/>
      <dgm:spPr/>
    </dgm:pt>
    <dgm:pt modelId="{E9DCE1B0-D9DF-475E-AD63-14E0C93D1FAE}" type="pres">
      <dgm:prSet presAssocID="{AF8AB497-22CD-473C-BB53-291DCFCCF4C9}" presName="compNode" presStyleCnt="0"/>
      <dgm:spPr/>
    </dgm:pt>
    <dgm:pt modelId="{A8B89967-E067-42EE-A02F-241F42FF3030}" type="pres">
      <dgm:prSet presAssocID="{AF8AB497-22CD-473C-BB53-291DCFCCF4C9}" presName="iconBgRect" presStyleLbl="bgShp" presStyleIdx="1" presStyleCnt="2"/>
      <dgm:spPr/>
    </dgm:pt>
    <dgm:pt modelId="{831476C9-4D19-4CD4-BBFC-5246F8EA038D}" type="pres">
      <dgm:prSet presAssocID="{AF8AB497-22CD-473C-BB53-291DCFCCF4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AD0E5F0A-DE6C-4A07-8A0F-9B7BB3BAC9D5}" type="pres">
      <dgm:prSet presAssocID="{AF8AB497-22CD-473C-BB53-291DCFCCF4C9}" presName="spaceRect" presStyleCnt="0"/>
      <dgm:spPr/>
    </dgm:pt>
    <dgm:pt modelId="{389EB690-9DB7-4706-9EFB-55C67F411A99}" type="pres">
      <dgm:prSet presAssocID="{AF8AB497-22CD-473C-BB53-291DCFCCF4C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B63070C-97D3-4A88-B6EE-5EECD17EE6D2}" type="presOf" srcId="{EE6428ED-615E-4F6C-866E-688B5D126703}" destId="{76EEDFC6-17C2-4E7A-884E-DBF184B39AD0}" srcOrd="0" destOrd="0" presId="urn:microsoft.com/office/officeart/2018/5/layout/IconCircleLabelList"/>
    <dgm:cxn modelId="{DD305716-D692-4808-826A-7ABAAB400B16}" srcId="{7650E6A4-345A-4F6C-A594-C12B7137D189}" destId="{AF8AB497-22CD-473C-BB53-291DCFCCF4C9}" srcOrd="1" destOrd="0" parTransId="{BC314611-EF2D-4D6F-865E-CDD13AA2A806}" sibTransId="{E6CD3DB7-4A47-46C1-98B3-ED63791D92D5}"/>
    <dgm:cxn modelId="{A12EFCB9-08AC-4336-87C6-318D85AA0D66}" type="presOf" srcId="{AF8AB497-22CD-473C-BB53-291DCFCCF4C9}" destId="{389EB690-9DB7-4706-9EFB-55C67F411A99}" srcOrd="0" destOrd="0" presId="urn:microsoft.com/office/officeart/2018/5/layout/IconCircleLabelList"/>
    <dgm:cxn modelId="{171ADBC5-DE0E-4E88-9FF6-D26F0CAA6D2B}" srcId="{7650E6A4-345A-4F6C-A594-C12B7137D189}" destId="{EE6428ED-615E-4F6C-866E-688B5D126703}" srcOrd="0" destOrd="0" parTransId="{F89A7F36-346C-4D93-857F-29AAB375D63D}" sibTransId="{FFC66E4D-2E4C-4E8A-8D2C-A9929D28D17A}"/>
    <dgm:cxn modelId="{04350CFB-5596-4B5D-9CB7-9F837DE4507A}" type="presOf" srcId="{7650E6A4-345A-4F6C-A594-C12B7137D189}" destId="{E4519AB8-89E6-4400-ACE4-AC74CE7EDC2A}" srcOrd="0" destOrd="0" presId="urn:microsoft.com/office/officeart/2018/5/layout/IconCircleLabelList"/>
    <dgm:cxn modelId="{EAA706C8-ED82-4368-AD58-441B5143268B}" type="presParOf" srcId="{E4519AB8-89E6-4400-ACE4-AC74CE7EDC2A}" destId="{90D32AE6-6639-457B-9517-7AEAECE30092}" srcOrd="0" destOrd="0" presId="urn:microsoft.com/office/officeart/2018/5/layout/IconCircleLabelList"/>
    <dgm:cxn modelId="{5A70C8E7-6742-4C0F-B40F-915D369675AE}" type="presParOf" srcId="{90D32AE6-6639-457B-9517-7AEAECE30092}" destId="{1C4D1A58-7983-409F-8F15-CA3F63A53293}" srcOrd="0" destOrd="0" presId="urn:microsoft.com/office/officeart/2018/5/layout/IconCircleLabelList"/>
    <dgm:cxn modelId="{B34ECC21-D784-443C-BEC9-85A914D7FF19}" type="presParOf" srcId="{90D32AE6-6639-457B-9517-7AEAECE30092}" destId="{630D4999-2CFF-4380-B9F2-97DB9846B7F8}" srcOrd="1" destOrd="0" presId="urn:microsoft.com/office/officeart/2018/5/layout/IconCircleLabelList"/>
    <dgm:cxn modelId="{06E76797-E260-4E5D-9309-B78D88C27A2E}" type="presParOf" srcId="{90D32AE6-6639-457B-9517-7AEAECE30092}" destId="{271BEA7A-5010-4AD6-B165-A9177ED2286C}" srcOrd="2" destOrd="0" presId="urn:microsoft.com/office/officeart/2018/5/layout/IconCircleLabelList"/>
    <dgm:cxn modelId="{DA4CB0DD-5010-493D-947C-65D9375D151F}" type="presParOf" srcId="{90D32AE6-6639-457B-9517-7AEAECE30092}" destId="{76EEDFC6-17C2-4E7A-884E-DBF184B39AD0}" srcOrd="3" destOrd="0" presId="urn:microsoft.com/office/officeart/2018/5/layout/IconCircleLabelList"/>
    <dgm:cxn modelId="{D1D87CD6-1AC0-4143-ABA0-09CCF072AED5}" type="presParOf" srcId="{E4519AB8-89E6-4400-ACE4-AC74CE7EDC2A}" destId="{984F598F-5A13-4C44-8FDD-4AD30A05B2A6}" srcOrd="1" destOrd="0" presId="urn:microsoft.com/office/officeart/2018/5/layout/IconCircleLabelList"/>
    <dgm:cxn modelId="{3ABCF041-7A0A-421E-9AD8-0DBCA4C4BD49}" type="presParOf" srcId="{E4519AB8-89E6-4400-ACE4-AC74CE7EDC2A}" destId="{E9DCE1B0-D9DF-475E-AD63-14E0C93D1FAE}" srcOrd="2" destOrd="0" presId="urn:microsoft.com/office/officeart/2018/5/layout/IconCircleLabelList"/>
    <dgm:cxn modelId="{06DBC9C8-2D39-4781-B0A6-2A3634401D44}" type="presParOf" srcId="{E9DCE1B0-D9DF-475E-AD63-14E0C93D1FAE}" destId="{A8B89967-E067-42EE-A02F-241F42FF3030}" srcOrd="0" destOrd="0" presId="urn:microsoft.com/office/officeart/2018/5/layout/IconCircleLabelList"/>
    <dgm:cxn modelId="{D28B077E-AFEE-40FB-B27C-0E66091A6972}" type="presParOf" srcId="{E9DCE1B0-D9DF-475E-AD63-14E0C93D1FAE}" destId="{831476C9-4D19-4CD4-BBFC-5246F8EA038D}" srcOrd="1" destOrd="0" presId="urn:microsoft.com/office/officeart/2018/5/layout/IconCircleLabelList"/>
    <dgm:cxn modelId="{3BD8E515-06C0-4B79-86C8-32AD3FC07A9F}" type="presParOf" srcId="{E9DCE1B0-D9DF-475E-AD63-14E0C93D1FAE}" destId="{AD0E5F0A-DE6C-4A07-8A0F-9B7BB3BAC9D5}" srcOrd="2" destOrd="0" presId="urn:microsoft.com/office/officeart/2018/5/layout/IconCircleLabelList"/>
    <dgm:cxn modelId="{56B90C7E-B523-411F-8738-46189B0D2A24}" type="presParOf" srcId="{E9DCE1B0-D9DF-475E-AD63-14E0C93D1FAE}" destId="{389EB690-9DB7-4706-9EFB-55C67F411A9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DBD24-497B-48C8-8CB2-3E1ED65B590F}">
      <dsp:nvSpPr>
        <dsp:cNvPr id="0" name=""/>
        <dsp:cNvSpPr/>
      </dsp:nvSpPr>
      <dsp:spPr>
        <a:xfrm>
          <a:off x="0" y="0"/>
          <a:ext cx="678425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61249B-4263-452C-A569-8DEBABE0244D}">
      <dsp:nvSpPr>
        <dsp:cNvPr id="0" name=""/>
        <dsp:cNvSpPr/>
      </dsp:nvSpPr>
      <dsp:spPr>
        <a:xfrm>
          <a:off x="0" y="0"/>
          <a:ext cx="6784259" cy="968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1" kern="1200">
              <a:latin typeface="Bahnschrift Light" panose="020B0502040204020203" pitchFamily="34" charset="0"/>
            </a:rPr>
            <a:t>Mladší ≠ Hloupější</a:t>
          </a:r>
          <a:endParaRPr lang="en-US" sz="4300" b="1" kern="1200">
            <a:latin typeface="Bahnschrift Light" panose="020B0502040204020203" pitchFamily="34" charset="0"/>
          </a:endParaRPr>
        </a:p>
      </dsp:txBody>
      <dsp:txXfrm>
        <a:off x="0" y="0"/>
        <a:ext cx="6784259" cy="968771"/>
      </dsp:txXfrm>
    </dsp:sp>
    <dsp:sp modelId="{01BC833F-A5EB-4850-993F-2D2B09C48F38}">
      <dsp:nvSpPr>
        <dsp:cNvPr id="0" name=""/>
        <dsp:cNvSpPr/>
      </dsp:nvSpPr>
      <dsp:spPr>
        <a:xfrm>
          <a:off x="0" y="968771"/>
          <a:ext cx="6784259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466E3E-4FD1-4F2B-888A-AC902BD52610}">
      <dsp:nvSpPr>
        <dsp:cNvPr id="0" name=""/>
        <dsp:cNvSpPr/>
      </dsp:nvSpPr>
      <dsp:spPr>
        <a:xfrm>
          <a:off x="0" y="968771"/>
          <a:ext cx="6784259" cy="968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1" kern="1200">
              <a:latin typeface="Bahnschrift Light" panose="020B0502040204020203" pitchFamily="34" charset="0"/>
            </a:rPr>
            <a:t>Nebránit se změně</a:t>
          </a:r>
          <a:endParaRPr lang="en-US" sz="4300" b="1" kern="1200">
            <a:latin typeface="Bahnschrift Light" panose="020B0502040204020203" pitchFamily="34" charset="0"/>
          </a:endParaRPr>
        </a:p>
      </dsp:txBody>
      <dsp:txXfrm>
        <a:off x="0" y="968771"/>
        <a:ext cx="6784259" cy="968771"/>
      </dsp:txXfrm>
    </dsp:sp>
    <dsp:sp modelId="{598F3130-D016-434A-A781-3B5DCD6CB35A}">
      <dsp:nvSpPr>
        <dsp:cNvPr id="0" name=""/>
        <dsp:cNvSpPr/>
      </dsp:nvSpPr>
      <dsp:spPr>
        <a:xfrm>
          <a:off x="0" y="1937543"/>
          <a:ext cx="678425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D42628-0B56-431B-888C-E45AEB8F7ADF}">
      <dsp:nvSpPr>
        <dsp:cNvPr id="0" name=""/>
        <dsp:cNvSpPr/>
      </dsp:nvSpPr>
      <dsp:spPr>
        <a:xfrm>
          <a:off x="0" y="1937543"/>
          <a:ext cx="6784259" cy="968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1" kern="1200">
              <a:latin typeface="Bahnschrift Light" panose="020B0502040204020203" pitchFamily="34" charset="0"/>
            </a:rPr>
            <a:t>Nemám patent na rozum</a:t>
          </a:r>
          <a:endParaRPr lang="en-US" sz="4300" b="1" kern="1200">
            <a:latin typeface="Bahnschrift Light" panose="020B0502040204020203" pitchFamily="34" charset="0"/>
          </a:endParaRPr>
        </a:p>
      </dsp:txBody>
      <dsp:txXfrm>
        <a:off x="0" y="1937543"/>
        <a:ext cx="6784259" cy="968771"/>
      </dsp:txXfrm>
    </dsp:sp>
    <dsp:sp modelId="{7BB45284-F9CA-4B3C-9F64-F3CCDA9FD04E}">
      <dsp:nvSpPr>
        <dsp:cNvPr id="0" name=""/>
        <dsp:cNvSpPr/>
      </dsp:nvSpPr>
      <dsp:spPr>
        <a:xfrm>
          <a:off x="0" y="2906315"/>
          <a:ext cx="6784259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B937C2-D09F-447A-ADA9-E9EAA37BA62C}">
      <dsp:nvSpPr>
        <dsp:cNvPr id="0" name=""/>
        <dsp:cNvSpPr/>
      </dsp:nvSpPr>
      <dsp:spPr>
        <a:xfrm>
          <a:off x="0" y="2906315"/>
          <a:ext cx="6784259" cy="968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b="1" kern="1200">
              <a:latin typeface="Bahnschrift Light" panose="020B0502040204020203" pitchFamily="34" charset="0"/>
              <a:cs typeface="Calibri Light" panose="020F0302020204030204" pitchFamily="34" charset="0"/>
            </a:rPr>
            <a:t>Být k žákům otevřený</a:t>
          </a:r>
          <a:endParaRPr lang="en-US" sz="4300" b="1" kern="1200">
            <a:latin typeface="Bahnschrift Light" panose="020B0502040204020203" pitchFamily="34" charset="0"/>
            <a:cs typeface="Calibri Light" panose="020F0302020204030204" pitchFamily="34" charset="0"/>
          </a:endParaRPr>
        </a:p>
      </dsp:txBody>
      <dsp:txXfrm>
        <a:off x="0" y="2906315"/>
        <a:ext cx="6784259" cy="968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F1DE7-BB48-461F-A74B-B9DFAE277A80}">
      <dsp:nvSpPr>
        <dsp:cNvPr id="0" name=""/>
        <dsp:cNvSpPr/>
      </dsp:nvSpPr>
      <dsp:spPr>
        <a:xfrm>
          <a:off x="164845" y="142113"/>
          <a:ext cx="2832085" cy="3964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800" tIns="330200" rIns="22080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Něco nového neznamená, že je to automaticky špatné </a:t>
          </a:r>
          <a:endParaRPr lang="en-US" sz="2600" kern="1200"/>
        </a:p>
      </dsp:txBody>
      <dsp:txXfrm>
        <a:off x="164845" y="1648782"/>
        <a:ext cx="2832085" cy="2378951"/>
      </dsp:txXfrm>
    </dsp:sp>
    <dsp:sp modelId="{23761A76-8B82-40B0-9351-DBB7A0557B80}">
      <dsp:nvSpPr>
        <dsp:cNvPr id="0" name=""/>
        <dsp:cNvSpPr/>
      </dsp:nvSpPr>
      <dsp:spPr>
        <a:xfrm>
          <a:off x="858369" y="632625"/>
          <a:ext cx="1189475" cy="1189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36" tIns="12700" rIns="9273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032564" y="806820"/>
        <a:ext cx="841085" cy="841085"/>
      </dsp:txXfrm>
    </dsp:sp>
    <dsp:sp modelId="{83F01637-F5A7-4974-9867-3F40B618B7FF}">
      <dsp:nvSpPr>
        <dsp:cNvPr id="0" name=""/>
        <dsp:cNvSpPr/>
      </dsp:nvSpPr>
      <dsp:spPr>
        <a:xfrm>
          <a:off x="726" y="4149702"/>
          <a:ext cx="283208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F77049-F036-407E-8944-A1F80C96C0A4}">
      <dsp:nvSpPr>
        <dsp:cNvPr id="0" name=""/>
        <dsp:cNvSpPr/>
      </dsp:nvSpPr>
      <dsp:spPr>
        <a:xfrm>
          <a:off x="3116019" y="184854"/>
          <a:ext cx="2832085" cy="39649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800" tIns="330200" rIns="220800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Snažit se pochopit důvod změny, i když s ní nesouhlasíme</a:t>
          </a:r>
          <a:endParaRPr lang="en-US" sz="2600" kern="1200"/>
        </a:p>
      </dsp:txBody>
      <dsp:txXfrm>
        <a:off x="3116019" y="1691524"/>
        <a:ext cx="2832085" cy="2378951"/>
      </dsp:txXfrm>
    </dsp:sp>
    <dsp:sp modelId="{CDE9A72A-CCC1-42C6-9141-1B492AC48985}">
      <dsp:nvSpPr>
        <dsp:cNvPr id="0" name=""/>
        <dsp:cNvSpPr/>
      </dsp:nvSpPr>
      <dsp:spPr>
        <a:xfrm>
          <a:off x="3937324" y="581346"/>
          <a:ext cx="1189475" cy="11894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36" tIns="12700" rIns="9273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111519" y="755541"/>
        <a:ext cx="841085" cy="841085"/>
      </dsp:txXfrm>
    </dsp:sp>
    <dsp:sp modelId="{8ABD92DE-5054-4F7A-9BC3-31F7E91DDB6A}">
      <dsp:nvSpPr>
        <dsp:cNvPr id="0" name=""/>
        <dsp:cNvSpPr/>
      </dsp:nvSpPr>
      <dsp:spPr>
        <a:xfrm>
          <a:off x="3116019" y="4149702"/>
          <a:ext cx="283208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4A532-B9DC-46DF-A15C-06ABC3753DE4}">
      <dsp:nvSpPr>
        <dsp:cNvPr id="0" name=""/>
        <dsp:cNvSpPr/>
      </dsp:nvSpPr>
      <dsp:spPr>
        <a:xfrm>
          <a:off x="0" y="0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>
              <a:latin typeface="Bahnschrift Light" panose="020B0502040204020203" pitchFamily="34" charset="0"/>
            </a:rPr>
            <a:t>Nemám vždycky pravdu</a:t>
          </a:r>
          <a:endParaRPr lang="en-US" sz="4900" kern="1200">
            <a:latin typeface="Bahnschrift Light" panose="020B0502040204020203" pitchFamily="34" charset="0"/>
          </a:endParaRPr>
        </a:p>
      </dsp:txBody>
      <dsp:txXfrm>
        <a:off x="32808" y="32808"/>
        <a:ext cx="7988621" cy="1054523"/>
      </dsp:txXfrm>
    </dsp:sp>
    <dsp:sp modelId="{454CBED8-4D1C-4D2C-A139-F19345BE186F}">
      <dsp:nvSpPr>
        <dsp:cNvPr id="0" name=""/>
        <dsp:cNvSpPr/>
      </dsp:nvSpPr>
      <dsp:spPr>
        <a:xfrm>
          <a:off x="811529" y="130682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>
              <a:latin typeface="Bahnschrift Light" panose="020B0502040204020203" pitchFamily="34" charset="0"/>
            </a:rPr>
            <a:t>Umím brát kritiku</a:t>
          </a:r>
          <a:endParaRPr lang="en-US" sz="4900" kern="1200">
            <a:latin typeface="Bahnschrift Light" panose="020B0502040204020203" pitchFamily="34" charset="0"/>
          </a:endParaRPr>
        </a:p>
      </dsp:txBody>
      <dsp:txXfrm>
        <a:off x="844337" y="1339637"/>
        <a:ext cx="7592103" cy="1054523"/>
      </dsp:txXfrm>
    </dsp:sp>
    <dsp:sp modelId="{61B3F888-EAA1-4D8E-9D92-47281D8DBDF9}">
      <dsp:nvSpPr>
        <dsp:cNvPr id="0" name=""/>
        <dsp:cNvSpPr/>
      </dsp:nvSpPr>
      <dsp:spPr>
        <a:xfrm>
          <a:off x="1623059" y="261365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>
              <a:latin typeface="Bahnschrift Light" panose="020B0502040204020203" pitchFamily="34" charset="0"/>
            </a:rPr>
            <a:t>Nejsem unáhlený</a:t>
          </a:r>
          <a:endParaRPr lang="en-US" sz="4900" kern="1200">
            <a:latin typeface="Bahnschrift Light" panose="020B0502040204020203" pitchFamily="34" charset="0"/>
          </a:endParaRPr>
        </a:p>
      </dsp:txBody>
      <dsp:txXfrm>
        <a:off x="1655867" y="2646467"/>
        <a:ext cx="7592103" cy="1054523"/>
      </dsp:txXfrm>
    </dsp:sp>
    <dsp:sp modelId="{66592C0D-22FB-4B92-B20F-39AEE63D8786}">
      <dsp:nvSpPr>
        <dsp:cNvPr id="0" name=""/>
        <dsp:cNvSpPr/>
      </dsp:nvSpPr>
      <dsp:spPr>
        <a:xfrm>
          <a:off x="8469249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633069" y="849439"/>
        <a:ext cx="400450" cy="547888"/>
      </dsp:txXfrm>
    </dsp:sp>
    <dsp:sp modelId="{67401DBE-F87F-41CB-90A9-2F0EF1A81BB3}">
      <dsp:nvSpPr>
        <dsp:cNvPr id="0" name=""/>
        <dsp:cNvSpPr/>
      </dsp:nvSpPr>
      <dsp:spPr>
        <a:xfrm>
          <a:off x="9280779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444599" y="2148801"/>
        <a:ext cx="400450" cy="547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D1A58-7983-409F-8F15-CA3F63A53293}">
      <dsp:nvSpPr>
        <dsp:cNvPr id="0" name=""/>
        <dsp:cNvSpPr/>
      </dsp:nvSpPr>
      <dsp:spPr>
        <a:xfrm>
          <a:off x="2197200" y="6689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D4999-2CFF-4380-B9F2-97DB9846B7F8}">
      <dsp:nvSpPr>
        <dsp:cNvPr id="0" name=""/>
        <dsp:cNvSpPr/>
      </dsp:nvSpPr>
      <dsp:spPr>
        <a:xfrm>
          <a:off x="2665200" y="53489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EDFC6-17C2-4E7A-884E-DBF184B39AD0}">
      <dsp:nvSpPr>
        <dsp:cNvPr id="0" name=""/>
        <dsp:cNvSpPr/>
      </dsp:nvSpPr>
      <dsp:spPr>
        <a:xfrm>
          <a:off x="1495200" y="294689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Diskuze na dané témata </a:t>
          </a:r>
          <a:endParaRPr lang="en-US" sz="2500" kern="1200"/>
        </a:p>
      </dsp:txBody>
      <dsp:txXfrm>
        <a:off x="1495200" y="2946899"/>
        <a:ext cx="3600000" cy="720000"/>
      </dsp:txXfrm>
    </dsp:sp>
    <dsp:sp modelId="{A8B89967-E067-42EE-A02F-241F42FF3030}">
      <dsp:nvSpPr>
        <dsp:cNvPr id="0" name=""/>
        <dsp:cNvSpPr/>
      </dsp:nvSpPr>
      <dsp:spPr>
        <a:xfrm>
          <a:off x="6427200" y="66899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476C9-4D19-4CD4-BBFC-5246F8EA038D}">
      <dsp:nvSpPr>
        <dsp:cNvPr id="0" name=""/>
        <dsp:cNvSpPr/>
      </dsp:nvSpPr>
      <dsp:spPr>
        <a:xfrm>
          <a:off x="6895200" y="53489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EB690-9DB7-4706-9EFB-55C67F411A99}">
      <dsp:nvSpPr>
        <dsp:cNvPr id="0" name=""/>
        <dsp:cNvSpPr/>
      </dsp:nvSpPr>
      <dsp:spPr>
        <a:xfrm>
          <a:off x="5725200" y="294689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Vyslyšení a respektování jejich názoru</a:t>
          </a:r>
          <a:endParaRPr lang="en-US" sz="2500" kern="1200"/>
        </a:p>
      </dsp:txBody>
      <dsp:txXfrm>
        <a:off x="5725200" y="294689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2F749-25D7-4BD1-B7C5-E51EADC71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5D4D7C-AA9B-42F7-B819-087DA22FA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06F997-24B4-41EC-9B76-7ECC40CD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793069-0014-494E-8215-87EB6FB5D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DAF4CE-E6CF-4F66-9BF7-5123F6DA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91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22174-CC93-4BAC-9DFF-44DE6617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3CF26E4-AC69-4F2D-B76F-AEE73BCDD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D60CA6-E347-4E07-9C23-7F097A19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8ACC26-1AD5-4A85-BE2C-34FA40ED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1D01D0-A2FD-4E90-903A-AB498284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68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B189ACE-4A96-4B23-8105-AE7AF77E0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14BE9C-FCC3-473C-99D4-0940E2389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52261B-7527-4734-9887-42228EAC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49A04F-BF23-462C-B056-3A487B76E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88F124-E612-425E-9854-9F9AE9F5F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8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1">
            <a:extLst>
              <a:ext uri="{FF2B5EF4-FFF2-40B4-BE49-F238E27FC236}">
                <a16:creationId xmlns:a16="http://schemas.microsoft.com/office/drawing/2014/main" id="{ED333C0A-B4B5-4897-B063-843EABE3F5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17600" y="3164205"/>
            <a:ext cx="9950027" cy="569556"/>
          </a:xfrm>
          <a:prstGeom prst="rect">
            <a:avLst/>
          </a:prstGeom>
        </p:spPr>
        <p:txBody>
          <a:bodyPr lIns="180000" tIns="90000" rIns="180000" bIns="90000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Škola</a:t>
            </a:r>
            <a:r>
              <a:rPr lang="en-GB"/>
              <a:t>: </a:t>
            </a:r>
            <a:r>
              <a:rPr lang="en-GB" err="1"/>
              <a:t>Název</a:t>
            </a:r>
            <a:r>
              <a:rPr lang="en-GB"/>
              <a:t> </a:t>
            </a:r>
            <a:r>
              <a:rPr lang="en-GB" err="1"/>
              <a:t>školy</a:t>
            </a:r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7803058-BF56-446C-B8B9-06227981B4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7600" y="2564764"/>
            <a:ext cx="9950027" cy="569556"/>
          </a:xfrm>
          <a:prstGeom prst="rect">
            <a:avLst/>
          </a:prstGeom>
        </p:spPr>
        <p:txBody>
          <a:bodyPr lIns="180000" tIns="90000" rIns="180000" bIns="90000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Kraj</a:t>
            </a:r>
            <a:r>
              <a:rPr lang="en-GB"/>
              <a:t>: </a:t>
            </a:r>
            <a:r>
              <a:rPr lang="en-GB" err="1"/>
              <a:t>Název</a:t>
            </a:r>
            <a:r>
              <a:rPr lang="en-GB"/>
              <a:t> </a:t>
            </a:r>
            <a:r>
              <a:rPr lang="en-GB" err="1"/>
              <a:t>kraje</a:t>
            </a:r>
            <a:endParaRPr lang="cs-CZ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8A071ADA-E798-499D-9FDB-94E2913F07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600" y="1468757"/>
            <a:ext cx="9950027" cy="972913"/>
          </a:xfrm>
          <a:prstGeom prst="rect">
            <a:avLst/>
          </a:prstGeom>
        </p:spPr>
        <p:txBody>
          <a:bodyPr lIns="180000" tIns="180000" rIns="180000" bIns="180000">
            <a:spAutoFit/>
          </a:bodyPr>
          <a:lstStyle>
            <a:lvl1pPr>
              <a:defRPr b="1">
                <a:solidFill>
                  <a:srgbClr val="A6CE39"/>
                </a:solidFill>
              </a:defRPr>
            </a:lvl1pPr>
          </a:lstStyle>
          <a:p>
            <a:r>
              <a:rPr lang="en-GB" err="1"/>
              <a:t>Tým</a:t>
            </a:r>
            <a:r>
              <a:rPr lang="en-GB"/>
              <a:t>: </a:t>
            </a:r>
            <a:r>
              <a:rPr lang="en-GB" err="1"/>
              <a:t>Název</a:t>
            </a:r>
            <a:r>
              <a:rPr lang="en-GB"/>
              <a:t> </a:t>
            </a:r>
            <a:r>
              <a:rPr lang="en-GB" err="1"/>
              <a:t>týmu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33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8542F73-EF34-48F4-A2D4-CC87853585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600" y="1468757"/>
            <a:ext cx="9977120" cy="972913"/>
          </a:xfrm>
          <a:prstGeom prst="rect">
            <a:avLst/>
          </a:prstGeom>
        </p:spPr>
        <p:txBody>
          <a:bodyPr wrap="square" lIns="180000" tIns="180000" rIns="180000" bIns="180000">
            <a:spAutoFit/>
          </a:bodyPr>
          <a:lstStyle>
            <a:lvl1pPr>
              <a:defRPr b="1">
                <a:solidFill>
                  <a:srgbClr val="A6CE39"/>
                </a:solidFill>
              </a:defRPr>
            </a:lvl1pPr>
          </a:lstStyle>
          <a:p>
            <a:r>
              <a:rPr lang="en-GB" err="1"/>
              <a:t>Tým</a:t>
            </a:r>
            <a:r>
              <a:rPr lang="en-GB"/>
              <a:t>: </a:t>
            </a:r>
            <a:r>
              <a:rPr lang="en-GB" err="1"/>
              <a:t>Název</a:t>
            </a:r>
            <a:r>
              <a:rPr lang="en-GB"/>
              <a:t> </a:t>
            </a:r>
            <a:r>
              <a:rPr lang="en-GB" err="1"/>
              <a:t>týmu</a:t>
            </a:r>
            <a:r>
              <a:rPr lang="en-GB"/>
              <a:t> </a:t>
            </a:r>
            <a:endParaRPr lang="cs-CZ"/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8ADF5C07-1FB6-49DD-AE51-9F6D576618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7600" y="2564764"/>
            <a:ext cx="9977120" cy="569556"/>
          </a:xfrm>
          <a:prstGeom prst="rect">
            <a:avLst/>
          </a:prstGeom>
        </p:spPr>
        <p:txBody>
          <a:bodyPr lIns="180000" tIns="90000" rIns="180000" bIns="90000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err="1"/>
              <a:t>Hlavní</a:t>
            </a:r>
            <a:r>
              <a:rPr lang="en-GB"/>
              <a:t> </a:t>
            </a:r>
            <a:r>
              <a:rPr lang="en-GB" err="1"/>
              <a:t>myšlenka</a:t>
            </a:r>
            <a:r>
              <a:rPr lang="en-GB"/>
              <a:t>: Text </a:t>
            </a:r>
            <a:r>
              <a:rPr lang="en-GB" err="1"/>
              <a:t>hlavní</a:t>
            </a:r>
            <a:r>
              <a:rPr lang="en-GB"/>
              <a:t> </a:t>
            </a:r>
            <a:r>
              <a:rPr lang="en-GB" err="1"/>
              <a:t>myšlenky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95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6F7C3-6C44-46D0-9DC5-95FB1BA2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7E40A-CA13-484A-91AB-AF654DAD5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BEA2D5-97EC-4C28-A48D-A82730FD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3C6C47-B343-4C8F-B010-465A5DA00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1E4940-C1F8-421A-9AD6-50974355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02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D52F1-EEAF-4B45-9AD0-97CA4D59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5EA37D-FD2D-42E4-8183-2639047EB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CDC612-9F85-4727-B72D-7E4F5E59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8BFC88-F526-4B74-9F22-54957BB8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58F354-04DF-44A0-82F2-58FDC8F9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50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3BB11-D707-4D49-9DF4-41B8A27DE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FADA1A-903F-4682-BCB4-B5C35BF67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0BDFBF-9E81-404A-B258-C58DFDCEB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AB7294-BA48-4245-8F7B-68FDF9C3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1158D8C-7ED2-461D-9FBE-B1CD0FD49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7A799C-46D6-4C09-AAB6-E3B53306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77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2C937-9353-412F-B0F4-6629A39F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2C9115-8F19-4844-974E-99313DD5A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D4F9FE-5A14-4F41-9DAD-BBDD1C9AD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7256D3F-D75B-4DF6-B36A-F53DC7739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520ACD3-5C64-4E0E-A90B-7F8D0D76F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9F6AB96-67BB-413C-AEA9-0DDEF334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032981-1F33-4FF3-88A8-555FD864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09211AB-D8DD-450A-8BE8-89A053194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02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312F8-7DDF-4678-A7BC-B21265474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956E50-039F-49F2-83F8-D1CEC46E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275F92-0DAD-41F7-83E8-7417BCF5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AEE34C-091F-439C-BE7F-DA310314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09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90B35C-175E-48B7-BB41-44AE7E3E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480A78-9D12-45B0-966E-ABC9A848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589954-2723-4471-BCB8-A24D82097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60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7867B-80E7-424D-B279-72CD76AEB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0F6F9F-FEBC-4F53-8E13-B5550701D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AD7238-9369-4730-A39E-991BFCA8A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80840C-A2C2-49C7-AF89-F1D1CCAE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77B0DC-C3A2-4D5E-8191-656E0025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D7F93F-728D-41BE-925E-0B03AB27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08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5946D-C580-4A8C-A3A6-703F5BB9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63BEFFA-C9A3-4BB4-B32E-B3504F48A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42126D-F4C3-440C-9167-0FF822D48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55BEE0-4B47-4EEF-9F0F-8AFA9E5D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01B7F8F-9F24-4755-82CA-27291797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531FA0-C646-4EE9-9B76-4E9D74C3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50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CCB4D3C-B4CD-4B8D-9011-733D2089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F192D6-3D89-42EF-A3BF-F35C45447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326B55-0E30-4BDE-90BD-9B8C65B80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EAD9-C7B5-4CB5-830E-36E05995A5C9}" type="datetimeFigureOut">
              <a:rPr lang="cs-CZ" smtClean="0"/>
              <a:t>19.03.2022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5A093C-7F0A-48CA-909B-A37951C2E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066AFE-F30A-402D-8615-6DE891859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B5C1-06D6-4CA2-9661-36E24877C5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63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032459F2-D1FA-45CE-9C16-FF01C2C26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2200" y="3164206"/>
            <a:ext cx="7462520" cy="957355"/>
          </a:xfrm>
        </p:spPr>
        <p:txBody>
          <a:bodyPr/>
          <a:lstStyle/>
          <a:p>
            <a:r>
              <a:rPr lang="cs-CZ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Vyšší odborná škola a střední průmyslová škola dopravní Praha 1 Masná 18</a:t>
            </a: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65B1DE-5B11-40DB-835F-C397F94A4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/>
              <a:t>Hlavní město Praha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7C313C-3224-420E-B8FA-A3A6B4E2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Masňáci</a:t>
            </a:r>
          </a:p>
        </p:txBody>
      </p:sp>
    </p:spTree>
    <p:extLst>
      <p:ext uri="{BB962C8B-B14F-4D97-AF65-F5344CB8AC3E}">
        <p14:creationId xmlns:p14="http://schemas.microsoft.com/office/powerpoint/2010/main" val="423585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8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764403-A709-4499-88E6-5B6EE3AB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5183750" cy="16746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800" b="1"/>
              <a:t>Jak bych „občanku“ neučil</a:t>
            </a:r>
            <a:endParaRPr lang="en-US" sz="4800" b="1"/>
          </a:p>
        </p:txBody>
      </p:sp>
      <p:sp>
        <p:nvSpPr>
          <p:cNvPr id="2079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0" name="Group 7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9AFCBAE0-5C18-41DD-AC8C-B056C6C3F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25781"/>
          <a:stretch/>
        </p:blipFill>
        <p:spPr bwMode="auto">
          <a:xfrm>
            <a:off x="6618118" y="95044"/>
            <a:ext cx="5310380" cy="308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2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9461445-FD60-43B0-9C3B-8E4E74E92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19295" y="2503528"/>
            <a:ext cx="6367305" cy="301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0DA94B6-7245-4375-83FD-E1EB16E38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" r="17655"/>
          <a:stretch/>
        </p:blipFill>
        <p:spPr bwMode="auto">
          <a:xfrm>
            <a:off x="6626754" y="3592518"/>
            <a:ext cx="5586942" cy="29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63D8F99-B26A-4F98-A662-56ACE9E9320A}"/>
              </a:ext>
            </a:extLst>
          </p:cNvPr>
          <p:cNvSpPr/>
          <p:nvPr/>
        </p:nvSpPr>
        <p:spPr>
          <a:xfrm>
            <a:off x="6479838" y="4048125"/>
            <a:ext cx="1044912" cy="2198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6E33997E-9274-4AF1-83B7-47481C4726F1}"/>
              </a:ext>
            </a:extLst>
          </p:cNvPr>
          <p:cNvSpPr/>
          <p:nvPr/>
        </p:nvSpPr>
        <p:spPr>
          <a:xfrm>
            <a:off x="6505794" y="545179"/>
            <a:ext cx="1044912" cy="2198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>
            <a:extLst>
              <a:ext uri="{FF2B5EF4-FFF2-40B4-BE49-F238E27FC236}">
                <a16:creationId xmlns:a16="http://schemas.microsoft.com/office/drawing/2014/main" id="{DF7DCBC1-53E5-4153-9FB3-051D1DE65BEF}"/>
              </a:ext>
            </a:extLst>
          </p:cNvPr>
          <p:cNvSpPr/>
          <p:nvPr/>
        </p:nvSpPr>
        <p:spPr>
          <a:xfrm>
            <a:off x="719295" y="3124035"/>
            <a:ext cx="1044912" cy="21989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29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Školní lavice a židle • Nabídka • Hledat.cz">
            <a:extLst>
              <a:ext uri="{FF2B5EF4-FFF2-40B4-BE49-F238E27FC236}">
                <a16:creationId xmlns:a16="http://schemas.microsoft.com/office/drawing/2014/main" id="{39E00FB3-E5F2-4308-A1AF-48ADCBB7C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4" b="3436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764403-A709-4499-88E6-5B6EE3AB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Jak bych ji učil já?</a:t>
            </a:r>
            <a:endParaRPr lang="en-US" sz="4800" b="1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6" name="TextovéPole 17">
            <a:extLst>
              <a:ext uri="{FF2B5EF4-FFF2-40B4-BE49-F238E27FC236}">
                <a16:creationId xmlns:a16="http://schemas.microsoft.com/office/drawing/2014/main" id="{7FED49C5-70B3-B6F9-DFA2-7BE3EEEAFF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0454889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5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EAB28F9F-FAA3-430C-891A-E5038DAB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515" y="2873205"/>
            <a:ext cx="5109005" cy="1777829"/>
          </a:xfrm>
        </p:spPr>
        <p:txBody>
          <a:bodyPr>
            <a:normAutofit/>
          </a:bodyPr>
          <a:lstStyle/>
          <a:p>
            <a:pPr algn="r"/>
            <a:r>
              <a:rPr lang="cs-CZ" sz="4800" b="1"/>
              <a:t>Karen 45 let </a:t>
            </a:r>
          </a:p>
        </p:txBody>
      </p:sp>
      <p:pic>
        <p:nvPicPr>
          <p:cNvPr id="1028" name="Picture 4" descr="Štítek: učitel – FAEI.cz">
            <a:extLst>
              <a:ext uri="{FF2B5EF4-FFF2-40B4-BE49-F238E27FC236}">
                <a16:creationId xmlns:a16="http://schemas.microsoft.com/office/drawing/2014/main" id="{8FAC3E6F-00E9-415F-84E2-F7C2E239B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65" b="-2"/>
          <a:stretch/>
        </p:blipFill>
        <p:spPr bwMode="auto"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nájem bytů Moravskoslezský kraj (Ostrava, Havířov, Karviná,…) -  Heimstaden">
            <a:extLst>
              <a:ext uri="{FF2B5EF4-FFF2-40B4-BE49-F238E27FC236}">
                <a16:creationId xmlns:a16="http://schemas.microsoft.com/office/drawing/2014/main" id="{ABF3FAB6-C49B-4ED7-ADDE-3E5C3E55B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-1" b="-1"/>
          <a:stretch/>
        </p:blipFill>
        <p:spPr bwMode="auto"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49A8ECA-4B0C-485C-9942-87E0229CFF84}"/>
              </a:ext>
            </a:extLst>
          </p:cNvPr>
          <p:cNvSpPr/>
          <p:nvPr/>
        </p:nvSpPr>
        <p:spPr>
          <a:xfrm>
            <a:off x="977374" y="5016617"/>
            <a:ext cx="3625315" cy="872512"/>
          </a:xfrm>
          <a:prstGeom prst="rect">
            <a:avLst/>
          </a:prstGeom>
          <a:pattFill prst="ltHorz">
            <a:fgClr>
              <a:schemeClr val="bg1">
                <a:lumMod val="95000"/>
                <a:lumOff val="5000"/>
              </a:schemeClr>
            </a:fgClr>
            <a:bgClr>
              <a:srgbClr val="41404E"/>
            </a:bgClr>
          </a:patt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Zástupný obsah 2">
            <a:extLst>
              <a:ext uri="{FF2B5EF4-FFF2-40B4-BE49-F238E27FC236}">
                <a16:creationId xmlns:a16="http://schemas.microsoft.com/office/drawing/2014/main" id="{D58EFC0F-E917-4309-95DC-02D2B82BD1B6}"/>
              </a:ext>
            </a:extLst>
          </p:cNvPr>
          <p:cNvSpPr txBox="1">
            <a:spLocks/>
          </p:cNvSpPr>
          <p:nvPr/>
        </p:nvSpPr>
        <p:spPr>
          <a:xfrm>
            <a:off x="1090389" y="4589952"/>
            <a:ext cx="5208544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5400" b="1">
                <a:latin typeface="+mj-lt"/>
                <a:ea typeface="+mj-ea"/>
                <a:cs typeface="+mj-cs"/>
              </a:rPr>
              <a:t>Kamil 43 let 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F4028F8-602D-4E29-B1BD-204BF51021C5}"/>
              </a:ext>
            </a:extLst>
          </p:cNvPr>
          <p:cNvCxnSpPr>
            <a:cxnSpLocks/>
          </p:cNvCxnSpPr>
          <p:nvPr/>
        </p:nvCxnSpPr>
        <p:spPr>
          <a:xfrm>
            <a:off x="6096000" y="19152"/>
            <a:ext cx="0" cy="6845268"/>
          </a:xfrm>
          <a:prstGeom prst="line">
            <a:avLst/>
          </a:prstGeom>
          <a:ln w="76200">
            <a:solidFill>
              <a:srgbClr val="4140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>
            <a:extLst>
              <a:ext uri="{FF2B5EF4-FFF2-40B4-BE49-F238E27FC236}">
                <a16:creationId xmlns:a16="http://schemas.microsoft.com/office/drawing/2014/main" id="{5FEFD3C7-8285-4656-BA19-9DE106797952}"/>
              </a:ext>
            </a:extLst>
          </p:cNvPr>
          <p:cNvSpPr/>
          <p:nvPr/>
        </p:nvSpPr>
        <p:spPr>
          <a:xfrm>
            <a:off x="7419238" y="5035145"/>
            <a:ext cx="3625315" cy="872512"/>
          </a:xfrm>
          <a:prstGeom prst="rect">
            <a:avLst/>
          </a:prstGeom>
          <a:pattFill prst="ltHorz">
            <a:fgClr>
              <a:schemeClr val="bg1">
                <a:lumMod val="95000"/>
                <a:lumOff val="5000"/>
              </a:schemeClr>
            </a:fgClr>
            <a:bgClr>
              <a:srgbClr val="41404E"/>
            </a:bgClr>
          </a:patt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37AFA9-906A-4345-92AE-9A715A17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030" y="4615973"/>
            <a:ext cx="5208544" cy="1770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5400" b="1">
                <a:latin typeface="+mj-lt"/>
                <a:ea typeface="+mj-ea"/>
                <a:cs typeface="+mj-cs"/>
              </a:rPr>
              <a:t>Lukáš 17 let 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0FEDD0D-6B17-449E-84D8-C99616DF29A8}"/>
              </a:ext>
            </a:extLst>
          </p:cNvPr>
          <p:cNvSpPr txBox="1"/>
          <p:nvPr/>
        </p:nvSpPr>
        <p:spPr>
          <a:xfrm>
            <a:off x="4508044" y="5994735"/>
            <a:ext cx="8482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>
                <a:latin typeface="Bahnschrift Light Condensed" panose="020B0502040204020203" pitchFamily="34" charset="0"/>
              </a:rPr>
              <a:t>Mladší ≠ Hloupější</a:t>
            </a:r>
          </a:p>
        </p:txBody>
      </p:sp>
    </p:spTree>
    <p:extLst>
      <p:ext uri="{BB962C8B-B14F-4D97-AF65-F5344CB8AC3E}">
        <p14:creationId xmlns:p14="http://schemas.microsoft.com/office/powerpoint/2010/main" val="2637952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022B84-BE6A-42E5-9ABE-B90AFED4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90" y="985137"/>
            <a:ext cx="3388419" cy="4560970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Nebránit se změně</a:t>
            </a:r>
            <a:endParaRPr lang="cs-CZ" sz="400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id="{D035CC4F-D516-6A9D-B5A1-91320F501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896241"/>
              </p:ext>
            </p:extLst>
          </p:nvPr>
        </p:nvGraphicFramePr>
        <p:xfrm>
          <a:off x="5221862" y="1719618"/>
          <a:ext cx="5948831" cy="4334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89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32B9686-066A-4B9D-9AB2-50AB2B4F3F5A}"/>
              </a:ext>
            </a:extLst>
          </p:cNvPr>
          <p:cNvSpPr txBox="1">
            <a:spLocks/>
          </p:cNvSpPr>
          <p:nvPr/>
        </p:nvSpPr>
        <p:spPr>
          <a:xfrm>
            <a:off x="1143000" y="990599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err="1">
                <a:solidFill>
                  <a:schemeClr val="tx1"/>
                </a:solidFill>
                <a:latin typeface="Bahnschrift Light" panose="020B0502040204020203" pitchFamily="34" charset="0"/>
              </a:rPr>
              <a:t>Nemám</a:t>
            </a:r>
            <a:r>
              <a:rPr lang="en-US" sz="5400" kern="1200">
                <a:solidFill>
                  <a:schemeClr val="tx1"/>
                </a:solidFill>
                <a:latin typeface="Bahnschrift Light" panose="020B0502040204020203" pitchFamily="34" charset="0"/>
              </a:rPr>
              <a:t> patent </a:t>
            </a:r>
            <a:r>
              <a:rPr lang="en-US" sz="5400" kern="1200" err="1">
                <a:solidFill>
                  <a:schemeClr val="tx1"/>
                </a:solidFill>
                <a:latin typeface="Bahnschrift Light" panose="020B0502040204020203" pitchFamily="34" charset="0"/>
              </a:rPr>
              <a:t>na</a:t>
            </a:r>
            <a:r>
              <a:rPr lang="en-US" sz="5400" kern="120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n-US" sz="5400" kern="1200" err="1">
                <a:solidFill>
                  <a:schemeClr val="tx1"/>
                </a:solidFill>
                <a:latin typeface="Bahnschrift Light" panose="020B0502040204020203" pitchFamily="34" charset="0"/>
              </a:rPr>
              <a:t>rozum</a:t>
            </a:r>
            <a:endParaRPr lang="en-US" sz="5400" kern="120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graphicFrame>
        <p:nvGraphicFramePr>
          <p:cNvPr id="8" name="TextovéPole 5">
            <a:extLst>
              <a:ext uri="{FF2B5EF4-FFF2-40B4-BE49-F238E27FC236}">
                <a16:creationId xmlns:a16="http://schemas.microsoft.com/office/drawing/2014/main" id="{C3C1CFFF-0665-E3A5-6B0E-CE01FC508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526996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0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6A1F6A-23B9-4556-9FA6-336226072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5400" kern="1200" err="1">
                <a:solidFill>
                  <a:schemeClr val="tx1"/>
                </a:solidFill>
                <a:latin typeface="Bahnschrift Light" panose="020B0502040204020203" pitchFamily="34" charset="0"/>
              </a:rPr>
              <a:t>Být</a:t>
            </a:r>
            <a:r>
              <a:rPr lang="en-US" sz="5400" kern="1200">
                <a:solidFill>
                  <a:schemeClr val="tx1"/>
                </a:solidFill>
                <a:latin typeface="Bahnschrift Light" panose="020B0502040204020203" pitchFamily="34" charset="0"/>
              </a:rPr>
              <a:t> k </a:t>
            </a:r>
            <a:r>
              <a:rPr lang="en-US" sz="5400" kern="1200" err="1">
                <a:solidFill>
                  <a:schemeClr val="tx1"/>
                </a:solidFill>
                <a:latin typeface="Bahnschrift Light" panose="020B0502040204020203" pitchFamily="34" charset="0"/>
              </a:rPr>
              <a:t>žákům</a:t>
            </a:r>
            <a:r>
              <a:rPr lang="en-US" sz="5400" kern="1200">
                <a:solidFill>
                  <a:schemeClr val="tx1"/>
                </a:solidFill>
                <a:latin typeface="Bahnschrift Light" panose="020B0502040204020203" pitchFamily="34" charset="0"/>
              </a:rPr>
              <a:t> </a:t>
            </a:r>
            <a:r>
              <a:rPr lang="en-US" sz="5400" kern="1200" err="1">
                <a:solidFill>
                  <a:schemeClr val="tx1"/>
                </a:solidFill>
                <a:latin typeface="Bahnschrift Light" panose="020B0502040204020203" pitchFamily="34" charset="0"/>
              </a:rPr>
              <a:t>otevřený</a:t>
            </a:r>
            <a:endParaRPr lang="en-US" sz="5400" kern="1200">
              <a:solidFill>
                <a:schemeClr val="tx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9D6EB47-99D1-4B88-A768-214F3F3D626D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  <p:graphicFrame>
        <p:nvGraphicFramePr>
          <p:cNvPr id="32" name="TextovéPole 17">
            <a:extLst>
              <a:ext uri="{FF2B5EF4-FFF2-40B4-BE49-F238E27FC236}">
                <a16:creationId xmlns:a16="http://schemas.microsoft.com/office/drawing/2014/main" id="{413475F4-9735-1875-EF37-188885C98C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4510742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9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84FB87C2-2F41-5E41-8258-34BA9FB70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r="9090" b="261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04" name="Rectangle 9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61798-6091-497A-B09F-C94DFFDF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08" y="1337056"/>
            <a:ext cx="3438144" cy="1124712"/>
          </a:xfrm>
        </p:spPr>
        <p:txBody>
          <a:bodyPr anchor="b">
            <a:noAutofit/>
          </a:bodyPr>
          <a:lstStyle/>
          <a:p>
            <a:r>
              <a:rPr lang="cs-CZ" sz="4800" dirty="0"/>
              <a:t>Děkujeme za pozornost</a:t>
            </a:r>
          </a:p>
        </p:txBody>
      </p:sp>
      <p:sp>
        <p:nvSpPr>
          <p:cNvPr id="105" name="Rectangle 9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358947-A59E-4CF5-83B5-EA9284948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cs-CZ" sz="3200" dirty="0"/>
              <a:t>Prostor na dotazy</a:t>
            </a:r>
          </a:p>
          <a:p>
            <a:pPr marL="0" indent="0"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41671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AA1F2-DB76-41B0-ACD6-A95C3C04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Masňáci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8F5C39-DD0C-46F5-81AD-6441B72374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/>
              <a:t>Jak bych učil já</a:t>
            </a:r>
          </a:p>
        </p:txBody>
      </p:sp>
    </p:spTree>
    <p:extLst>
      <p:ext uri="{BB962C8B-B14F-4D97-AF65-F5344CB8AC3E}">
        <p14:creationId xmlns:p14="http://schemas.microsoft.com/office/powerpoint/2010/main" val="21149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75B0A1E48B9D48B899B33603E7D7C5" ma:contentTypeVersion="9" ma:contentTypeDescription="Create a new document." ma:contentTypeScope="" ma:versionID="35b55a39d430a736ae4f8c703df5ec8a">
  <xsd:schema xmlns:xsd="http://www.w3.org/2001/XMLSchema" xmlns:xs="http://www.w3.org/2001/XMLSchema" xmlns:p="http://schemas.microsoft.com/office/2006/metadata/properties" xmlns:ns3="483e9a6b-b03d-484a-aca9-37b1b96aacf6" xmlns:ns4="f141716c-50d1-4b6b-b0db-6d77c9bd8230" targetNamespace="http://schemas.microsoft.com/office/2006/metadata/properties" ma:root="true" ma:fieldsID="fcfccc715d845ac0e86ed2e49ccfbcd7" ns3:_="" ns4:_="">
    <xsd:import namespace="483e9a6b-b03d-484a-aca9-37b1b96aacf6"/>
    <xsd:import namespace="f141716c-50d1-4b6b-b0db-6d77c9bd82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e9a6b-b03d-484a-aca9-37b1b96aac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1716c-50d1-4b6b-b0db-6d77c9bd82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665401-2D65-4B60-A3CA-5DD0DFB0B745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CAED10A7-F533-4BEC-8AAD-A7D7D5BA7FD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3e9a6b-b03d-484a-aca9-37b1b96aacf6"/>
    <ds:schemaRef ds:uri="f141716c-50d1-4b6b-b0db-6d77c9bd8230"/>
  </ds:schemaRefs>
</ds:datastoreItem>
</file>

<file path=customXml/itemProps3.xml><?xml version="1.0" encoding="utf-8"?>
<ds:datastoreItem xmlns:ds="http://schemas.openxmlformats.org/officeDocument/2006/customXml" ds:itemID="{2DCBA46D-DD97-428D-B5ED-B0AC8D5FD3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9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Masňáci</vt:lpstr>
      <vt:lpstr>Jak bych „občanku“ neučil</vt:lpstr>
      <vt:lpstr>Jak bych ji učil já?</vt:lpstr>
      <vt:lpstr>Karen 45 let </vt:lpstr>
      <vt:lpstr>Nebránit se změně</vt:lpstr>
      <vt:lpstr>Prezentace aplikace PowerPoint</vt:lpstr>
      <vt:lpstr>Být k žákům otevřený</vt:lpstr>
      <vt:lpstr>Děkujeme za pozornost</vt:lpstr>
      <vt:lpstr>Masňáci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Masňáci</dc:title>
  <dc:creator>Watzinger Roman</dc:creator>
  <cp:lastModifiedBy>Watzinger Roman</cp:lastModifiedBy>
  <cp:revision>2</cp:revision>
  <dcterms:created xsi:type="dcterms:W3CDTF">2022-03-15T11:38:53Z</dcterms:created>
  <dcterms:modified xsi:type="dcterms:W3CDTF">2022-03-19T17:33:14Z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0x0101002175B0A1E48B9D48B899B33603E7D7C5</vt:lpwstr>
  </property>
</Properties>
</file>