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</p:sldMasterIdLst>
  <p:notesMasterIdLst>
    <p:notesMasterId r:id="rId21"/>
  </p:notesMasterIdLst>
  <p:sldIdLst>
    <p:sldId id="259" r:id="rId6"/>
    <p:sldId id="256" r:id="rId7"/>
    <p:sldId id="258" r:id="rId8"/>
    <p:sldId id="272" r:id="rId9"/>
    <p:sldId id="262" r:id="rId10"/>
    <p:sldId id="263" r:id="rId11"/>
    <p:sldId id="265" r:id="rId12"/>
    <p:sldId id="266" r:id="rId13"/>
    <p:sldId id="268" r:id="rId14"/>
    <p:sldId id="267" r:id="rId15"/>
    <p:sldId id="269" r:id="rId16"/>
    <p:sldId id="270" r:id="rId17"/>
    <p:sldId id="274" r:id="rId18"/>
    <p:sldId id="257" r:id="rId19"/>
    <p:sldId id="260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známý uživatel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735CC6-F4E1-417E-94EC-5857C08DF2A9}" type="datetimeFigureOut">
              <a:t>26.04.2023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C61012-6FFD-424D-B963-5625A20A22A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72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err="1">
                <a:cs typeface="Calibri"/>
              </a:rPr>
              <a:t>Vložit</a:t>
            </a:r>
            <a:r>
              <a:rPr lang="en-US">
                <a:cs typeface="Calibri"/>
              </a:rPr>
              <a:t> 3d </a:t>
            </a:r>
            <a:r>
              <a:rPr lang="en-US" err="1">
                <a:cs typeface="Calibri"/>
              </a:rPr>
              <a:t>srdce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4C61012-6FFD-424D-B963-5625A20A22AB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155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698BC12-2C8E-DA50-D31A-316AED96E9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30690DE-539A-4FC2-E7EA-8D3CC1DB4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304B7494-F946-2CB0-AA54-4C39D2AF0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CCAC39-A0D2-7249-E596-353A3F7ED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EC77EEC-5323-4AE2-AB20-63E85D893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1776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BA96316-412F-35DE-EA21-60E374CA2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E80B64B-DE03-73B8-AEE7-EFC60E4D9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D16582-05D9-ECCA-D3BA-C90097B0F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7A060-305A-F58D-EF1B-46AF0537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B8CCC38-7B2D-1C10-C3F5-929872ED9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48566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A287A454-281A-2988-6345-C1585D59FA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3E11FFA1-7501-443E-6B1E-F79BFF8943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5B40BC8-C249-C7D3-2B26-67DDE9840B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B06C5C4-AC9A-DBEE-BC3B-846764263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491BDD3-84BE-1233-D119-0E7B39C4E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00892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laj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text 10">
            <a:extLst>
              <a:ext uri="{FF2B5EF4-FFF2-40B4-BE49-F238E27FC236}">
                <a16:creationId xmlns:a16="http://schemas.microsoft.com/office/drawing/2014/main" id="{F90ED3B3-2955-45B3-890D-570327B72FD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2872225"/>
            <a:ext cx="10515600" cy="569556"/>
          </a:xfrm>
          <a:prstGeom prst="rect">
            <a:avLst/>
          </a:prstGeom>
        </p:spPr>
        <p:txBody>
          <a:bodyPr lIns="180000" tIns="90000" rIns="180000" bIns="90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Škola</a:t>
            </a:r>
            <a:r>
              <a:rPr lang="en-GB"/>
              <a:t>: „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školy</a:t>
            </a:r>
            <a:endParaRPr lang="cs-CZ"/>
          </a:p>
        </p:txBody>
      </p:sp>
      <p:sp>
        <p:nvSpPr>
          <p:cNvPr id="2" name="Zástupný text 10">
            <a:extLst>
              <a:ext uri="{FF2B5EF4-FFF2-40B4-BE49-F238E27FC236}">
                <a16:creationId xmlns:a16="http://schemas.microsoft.com/office/drawing/2014/main" id="{413F5272-8868-5359-3653-93112169D46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370442"/>
            <a:ext cx="10515600" cy="569556"/>
          </a:xfrm>
          <a:prstGeom prst="rect">
            <a:avLst/>
          </a:prstGeom>
        </p:spPr>
        <p:txBody>
          <a:bodyPr lIns="180000" tIns="90000" rIns="180000" bIns="90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Kraj</a:t>
            </a:r>
            <a:r>
              <a:rPr lang="en-GB"/>
              <a:t>: „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kraje</a:t>
            </a:r>
            <a:r>
              <a:rPr lang="en-GB"/>
              <a:t>“</a:t>
            </a:r>
            <a:endParaRPr lang="cs-CZ"/>
          </a:p>
        </p:txBody>
      </p:sp>
      <p:sp>
        <p:nvSpPr>
          <p:cNvPr id="6" name="Nadpis 6">
            <a:extLst>
              <a:ext uri="{FF2B5EF4-FFF2-40B4-BE49-F238E27FC236}">
                <a16:creationId xmlns:a16="http://schemas.microsoft.com/office/drawing/2014/main" id="{E3E425C9-7502-187D-A477-09B4EEA55D9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51752"/>
            <a:ext cx="10515600" cy="1194512"/>
          </a:xfrm>
          <a:prstGeom prst="rect">
            <a:avLst/>
          </a:prstGeom>
        </p:spPr>
        <p:txBody>
          <a:bodyPr lIns="180000" tIns="180000" rIns="180000" bIns="180000">
            <a:spAutoFit/>
          </a:bodyPr>
          <a:lstStyle>
            <a:lvl1pPr>
              <a:defRPr sz="6000" b="1">
                <a:solidFill>
                  <a:srgbClr val="A6CE39"/>
                </a:solidFill>
                <a:latin typeface="+mj-lt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err="1"/>
              <a:t>Tým</a:t>
            </a:r>
            <a:r>
              <a:rPr lang="en-GB"/>
              <a:t>: „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Týmu</a:t>
            </a:r>
            <a:r>
              <a:rPr lang="en-GB"/>
              <a:t>“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302945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2389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věrečný slajd 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0">
            <a:extLst>
              <a:ext uri="{FF2B5EF4-FFF2-40B4-BE49-F238E27FC236}">
                <a16:creationId xmlns:a16="http://schemas.microsoft.com/office/drawing/2014/main" id="{6BAFC3BF-7E17-5E17-CE0E-9F3E46C3018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361564"/>
            <a:ext cx="10515600" cy="569556"/>
          </a:xfrm>
          <a:prstGeom prst="rect">
            <a:avLst/>
          </a:prstGeom>
        </p:spPr>
        <p:txBody>
          <a:bodyPr lIns="180000" tIns="90000" rIns="180000" bIns="9000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err="1"/>
              <a:t>Hlavní</a:t>
            </a:r>
            <a:r>
              <a:rPr lang="en-GB"/>
              <a:t> </a:t>
            </a:r>
            <a:r>
              <a:rPr lang="en-GB" err="1"/>
              <a:t>myšlenka</a:t>
            </a:r>
            <a:r>
              <a:rPr lang="en-GB"/>
              <a:t>: „Text </a:t>
            </a:r>
            <a:r>
              <a:rPr lang="en-GB" err="1"/>
              <a:t>hlavní</a:t>
            </a:r>
            <a:r>
              <a:rPr lang="en-GB"/>
              <a:t> </a:t>
            </a:r>
            <a:r>
              <a:rPr lang="en-GB" err="1"/>
              <a:t>myšlenky</a:t>
            </a:r>
            <a:r>
              <a:rPr lang="en-GB"/>
              <a:t>“ </a:t>
            </a:r>
            <a:endParaRPr lang="cs-CZ"/>
          </a:p>
        </p:txBody>
      </p:sp>
      <p:sp>
        <p:nvSpPr>
          <p:cNvPr id="8" name="Nadpis 6">
            <a:extLst>
              <a:ext uri="{FF2B5EF4-FFF2-40B4-BE49-F238E27FC236}">
                <a16:creationId xmlns:a16="http://schemas.microsoft.com/office/drawing/2014/main" id="{EE55F144-A036-8CF8-856F-E22C15A680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251752"/>
            <a:ext cx="10515600" cy="1194512"/>
          </a:xfrm>
          <a:prstGeom prst="rect">
            <a:avLst/>
          </a:prstGeom>
        </p:spPr>
        <p:txBody>
          <a:bodyPr lIns="180000" tIns="180000" rIns="180000" bIns="180000">
            <a:spAutoFit/>
          </a:bodyPr>
          <a:lstStyle>
            <a:lvl1pPr>
              <a:defRPr sz="6000" b="1">
                <a:solidFill>
                  <a:srgbClr val="A6CE39"/>
                </a:solidFill>
                <a:latin typeface="+mj-lt"/>
                <a:ea typeface="Open Sans" pitchFamily="2" charset="0"/>
                <a:cs typeface="Open Sans" pitchFamily="2" charset="0"/>
              </a:defRPr>
            </a:lvl1pPr>
          </a:lstStyle>
          <a:p>
            <a:r>
              <a:rPr lang="en-GB" err="1"/>
              <a:t>Tým</a:t>
            </a:r>
            <a:r>
              <a:rPr lang="en-GB"/>
              <a:t>: „</a:t>
            </a:r>
            <a:r>
              <a:rPr lang="en-GB" err="1"/>
              <a:t>Název</a:t>
            </a:r>
            <a:r>
              <a:rPr lang="en-GB"/>
              <a:t> </a:t>
            </a:r>
            <a:r>
              <a:rPr lang="en-GB" err="1"/>
              <a:t>Týmu</a:t>
            </a:r>
            <a:r>
              <a:rPr lang="en-GB"/>
              <a:t>“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66843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6FD8E-A415-B0B9-55BB-EEA226539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30F261C-545B-CD3F-DAD1-38E1E73170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98E0C8-BEAC-A159-1127-1D2FACB12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05FCE8-B073-AE05-DACE-40309ACC3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D82968-3349-190B-5B8A-EC9F962A0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34682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9ACB29C-F084-3D3A-C9E5-424AEE89D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D784714D-8E6C-71D4-C985-D9FB4A558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BD71F69-8E5A-4B02-AAE7-E70276487E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3D584E6-C9CB-6A5B-8E77-A9AA43553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79344E9-3E7D-54B1-A2F1-B18345DD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96537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BAE229B-8A0C-79F7-1407-E9F61F083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8EEDBE-7076-0D9A-BFBB-06B69919EC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A213AB64-4BC7-1D24-E03E-BAAC74E2DC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9FCEB5-23C3-DF88-7C3E-63E6B36A2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E80DF271-AF8E-C8E0-4AAF-25DB956CA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F22F6F6-3D84-B870-FD18-88C63D658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1662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B602334-0897-98C7-709D-8939FDA09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4539014-4311-C5E8-68CB-696302588E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902FC218-25B0-C1AE-114C-52BC408505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C2615ABF-93BA-F576-B6A0-D1E53685BA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9F872A3A-E341-1B3B-F869-91340CB70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70D76C21-10DF-15EB-E923-6C8C37809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90CF106-9D5A-4FA5-4FC3-A0FD1FCF2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725CCC93-9229-37D4-B01C-7604D3813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3664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C3EDF8-27E9-9F5F-BA43-EAC2F88E2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15AA84D-CA9B-A530-48F6-33B1A5667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BB4336F-5992-0667-EA2D-0F3697B18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6347124E-BF77-77A6-9D11-852D221F0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6994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D14DEB9E-0756-5ED0-1D8B-5A5DB26D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B56C733-AEF5-6071-5C7D-B82B7FACA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34F3B0C7-2656-6DCE-407D-6F59BD8D2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330997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165294-B606-DE09-9881-D2175131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4D81F52-D266-135D-F0B9-BC09959A67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780EBC0-F339-84D1-6252-DEDEA5682E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FF0B7E0-5C20-FF29-9A10-E85C17811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70C75C4-6728-C8A7-E7A3-CE30C784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761ED856-C286-7E71-E9AB-F8CB56069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99354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E6AB8E-45A0-9F05-B057-0CBF8471C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51BAA37B-94A1-F760-28AD-74127409BB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5BF9606-F68F-C614-7236-55DD4F7DDC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5271BF4B-EE06-C0CB-8DE7-A3CE92143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35F36B77-C432-CA14-2A73-2E2BD049F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8D6BC883-DB10-D0D1-7FB7-DD94BDAFD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091342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D8687E42-331F-C1DD-4E56-0C4CAE2025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A4ED44F-3930-CE39-E356-0A8180E9C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94D276C-812B-853A-2C1A-358643BBB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663776-44C2-4BA8-8C1B-9229AB8F38DB}" type="datetimeFigureOut">
              <a:rPr lang="cs-CZ" smtClean="0"/>
              <a:t>26.04.2023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67F4E88-0C44-F557-0A16-1A75B9E1A1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216B97F-9B06-47C1-C8FF-0F0E3017E5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C7C729-0B07-4284-A88A-29C29C0EB17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40848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32502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olors.co/palette/f08080-f4978e-f8ad9d-fbc4ab-ffdab9" TargetMode="External"/><Relationship Id="rId2" Type="http://schemas.openxmlformats.org/officeDocument/2006/relationships/hyperlink" Target="https://www.pexels.com/ru-ru/search/valentine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881765D2-D191-5B36-6BE9-6D814AF5DA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180000" tIns="90000" rIns="180000" bIns="90000" anchor="t">
            <a:noAutofit/>
          </a:bodyPr>
          <a:lstStyle/>
          <a:p>
            <a:r>
              <a:rPr lang="cs-CZ">
                <a:cs typeface="Calibri"/>
              </a:rPr>
              <a:t>VOŠ a SPŠ dopravní Masná</a:t>
            </a:r>
            <a:endParaRPr lang="cs-CZ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7079125-1705-3D74-1E61-512CECF51F4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180000" tIns="90000" rIns="180000" bIns="90000" anchor="t">
            <a:noAutofit/>
          </a:bodyPr>
          <a:lstStyle/>
          <a:p>
            <a:r>
              <a:rPr lang="cs-CZ">
                <a:cs typeface="Calibri"/>
              </a:rPr>
              <a:t>Hlavní město Praha</a:t>
            </a:r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3FE2A63-8FF5-D87D-51F1-2026A2023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180000" tIns="180000" rIns="180000" bIns="180000" anchor="t">
            <a:spAutoFit/>
          </a:bodyPr>
          <a:lstStyle/>
          <a:p>
            <a:r>
              <a:rPr lang="cs-CZ" dirty="0">
                <a:ea typeface="Open Sans"/>
                <a:cs typeface="Open Sans"/>
              </a:rPr>
              <a:t>VON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806884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-5311691" y="1337465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8858703" y="1554427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13630393" y="650187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144910" y="1379314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-6475790" y="4896152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-6654934" y="4569580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1552561" y="835077"/>
            <a:ext cx="2977444" cy="1293367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err="1">
                <a:cs typeface="Calibri"/>
              </a:rPr>
              <a:t>Průběh</a:t>
            </a:r>
            <a:endParaRPr lang="en-US" sz="32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14268350" y="4286552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Pocity</a:t>
            </a:r>
            <a:r>
              <a:rPr lang="en-US" sz="2800">
                <a:cs typeface="Calibri"/>
              </a:rPr>
              <a:t> z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62D5AC-AD9E-1140-4055-5985C4B21985}"/>
              </a:ext>
            </a:extLst>
          </p:cNvPr>
          <p:cNvSpPr txBox="1"/>
          <p:nvPr/>
        </p:nvSpPr>
        <p:spPr>
          <a:xfrm>
            <a:off x="1646903" y="2470355"/>
            <a:ext cx="3342967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>
                <a:latin typeface="Aharoni"/>
                <a:cs typeface="Calibri"/>
              </a:rPr>
              <a:t>Kam </a:t>
            </a:r>
            <a:r>
              <a:rPr lang="en-US" sz="2800" b="1" err="1">
                <a:latin typeface="Aharoni"/>
                <a:cs typeface="Calibri"/>
              </a:rPr>
              <a:t>jste</a:t>
            </a:r>
            <a:r>
              <a:rPr lang="en-US" sz="2800" b="1">
                <a:latin typeface="Aharoni"/>
                <a:cs typeface="Calibri"/>
              </a:rPr>
              <a:t> </a:t>
            </a:r>
            <a:r>
              <a:rPr lang="en-US" sz="2800" b="1" err="1">
                <a:latin typeface="Aharoni"/>
                <a:cs typeface="Calibri"/>
              </a:rPr>
              <a:t>šli</a:t>
            </a:r>
            <a:r>
              <a:rPr lang="en-US" sz="2800" b="1">
                <a:latin typeface="Aharoni"/>
                <a:cs typeface="Calibri"/>
              </a:rPr>
              <a:t>?</a:t>
            </a:r>
          </a:p>
          <a:p>
            <a:endParaRPr lang="en-US" sz="2800" b="1">
              <a:latin typeface="Aharoni"/>
              <a:cs typeface="Calibri"/>
            </a:endParaRPr>
          </a:p>
          <a:p>
            <a:r>
              <a:rPr lang="en-US" sz="2800" b="1" err="1">
                <a:latin typeface="Aharoni"/>
                <a:cs typeface="Calibri"/>
              </a:rPr>
              <a:t>Měli</a:t>
            </a:r>
            <a:r>
              <a:rPr lang="en-US" sz="2800" b="1">
                <a:latin typeface="Aharoni"/>
                <a:cs typeface="Calibri"/>
              </a:rPr>
              <a:t> </a:t>
            </a:r>
            <a:r>
              <a:rPr lang="en-US" sz="2800" b="1" err="1">
                <a:latin typeface="Aharoni"/>
                <a:cs typeface="Calibri"/>
              </a:rPr>
              <a:t>jste</a:t>
            </a:r>
            <a:r>
              <a:rPr lang="en-US" sz="2800" b="1">
                <a:latin typeface="Aharoni"/>
                <a:cs typeface="Calibri"/>
              </a:rPr>
              <a:t> to </a:t>
            </a:r>
            <a:r>
              <a:rPr lang="en-US" sz="2800" b="1" err="1">
                <a:latin typeface="Aharoni"/>
                <a:cs typeface="Calibri"/>
              </a:rPr>
              <a:t>naplánované</a:t>
            </a:r>
            <a:r>
              <a:rPr lang="en-US" sz="2800" b="1">
                <a:latin typeface="Aharon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14578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3266252" y="1381008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6267904" y="1380255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9286993" y="1390415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90" y="1455514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338667" y="4656666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3349037" y="4656666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6350000" y="4656666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Průběh</a:t>
            </a:r>
            <a:endParaRPr lang="en-US" sz="28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9369778" y="4656666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Pocity</a:t>
            </a:r>
            <a:r>
              <a:rPr lang="en-US" sz="2800">
                <a:cs typeface="Calibri"/>
              </a:rPr>
              <a:t> z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</p:spTree>
    <p:extLst>
      <p:ext uri="{BB962C8B-B14F-4D97-AF65-F5344CB8AC3E}">
        <p14:creationId xmlns:p14="http://schemas.microsoft.com/office/powerpoint/2010/main" val="118149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-9187005" y="749637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-8057696" y="444084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8802403" y="1627793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8171139" y="312514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-8239276" y="4373637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-8494620" y="4504266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-9684657" y="4068837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Průběh</a:t>
            </a:r>
            <a:endParaRPr lang="en-US" sz="28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1552431" y="803474"/>
            <a:ext cx="2940573" cy="1342528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err="1">
                <a:cs typeface="Calibri"/>
              </a:rPr>
              <a:t>Pocity</a:t>
            </a:r>
            <a:r>
              <a:rPr lang="en-US" sz="3200">
                <a:cs typeface="Calibri"/>
              </a:rPr>
              <a:t> z </a:t>
            </a:r>
            <a:r>
              <a:rPr lang="en-US" sz="3200" err="1">
                <a:cs typeface="Calibri"/>
              </a:rPr>
              <a:t>rande</a:t>
            </a:r>
            <a:endParaRPr lang="en-US" sz="320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00EB04-B8ED-D770-2D9F-C666CC6BDA03}"/>
              </a:ext>
            </a:extLst>
          </p:cNvPr>
          <p:cNvSpPr txBox="1"/>
          <p:nvPr/>
        </p:nvSpPr>
        <p:spPr>
          <a:xfrm>
            <a:off x="1590261" y="2385391"/>
            <a:ext cx="384313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err="1">
                <a:latin typeface="Aharoni"/>
                <a:cs typeface="Aharoni"/>
              </a:rPr>
              <a:t>Čím</a:t>
            </a:r>
            <a:r>
              <a:rPr lang="en-US" sz="2800" b="1">
                <a:latin typeface="Aharoni"/>
                <a:cs typeface="Aharoni"/>
              </a:rPr>
              <a:t> to </a:t>
            </a:r>
            <a:r>
              <a:rPr lang="en-US" sz="2800" b="1" err="1">
                <a:latin typeface="Aharoni"/>
                <a:cs typeface="Aharoni"/>
              </a:rPr>
              <a:t>skončilo</a:t>
            </a:r>
            <a:r>
              <a:rPr lang="en-US" sz="2800" b="1">
                <a:latin typeface="Aharoni"/>
                <a:cs typeface="Aharoni"/>
              </a:rPr>
              <a:t>?</a:t>
            </a:r>
            <a:endParaRPr lang="en-US" b="1">
              <a:latin typeface="Aharoni"/>
              <a:cs typeface="Calibri" panose="020F0502020204030204"/>
            </a:endParaRPr>
          </a:p>
          <a:p>
            <a:endParaRPr lang="en-US" sz="2800" b="1">
              <a:latin typeface="Aharoni"/>
              <a:cs typeface="Aharoni"/>
            </a:endParaRPr>
          </a:p>
          <a:p>
            <a:r>
              <a:rPr lang="en-US" sz="2800" b="1" err="1">
                <a:latin typeface="Aharoni"/>
                <a:cs typeface="Aharoni"/>
              </a:rPr>
              <a:t>Jaké</a:t>
            </a:r>
            <a:r>
              <a:rPr lang="en-US" sz="2800" b="1">
                <a:latin typeface="Aharoni"/>
                <a:cs typeface="Aharoni"/>
              </a:rPr>
              <a:t> </a:t>
            </a:r>
            <a:r>
              <a:rPr lang="en-US" sz="2800" b="1" err="1">
                <a:latin typeface="Aharoni"/>
                <a:cs typeface="Aharoni"/>
              </a:rPr>
              <a:t>jste</a:t>
            </a:r>
            <a:r>
              <a:rPr lang="en-US" sz="2800" b="1">
                <a:latin typeface="Aharoni"/>
                <a:cs typeface="Aharoni"/>
              </a:rPr>
              <a:t> </a:t>
            </a:r>
            <a:r>
              <a:rPr lang="en-US" sz="2800" b="1" err="1">
                <a:latin typeface="Aharoni"/>
                <a:cs typeface="Aharoni"/>
              </a:rPr>
              <a:t>měli</a:t>
            </a:r>
            <a:r>
              <a:rPr lang="en-US" sz="2800" b="1">
                <a:latin typeface="Aharoni"/>
                <a:cs typeface="Aharoni"/>
              </a:rPr>
              <a:t> </a:t>
            </a:r>
            <a:r>
              <a:rPr lang="en-US" sz="2800" b="1" err="1">
                <a:latin typeface="Aharoni"/>
                <a:cs typeface="Aharoni"/>
              </a:rPr>
              <a:t>pocity</a:t>
            </a:r>
            <a:r>
              <a:rPr lang="en-US" sz="2800" b="1">
                <a:latin typeface="Aharoni"/>
                <a:cs typeface="Aharoni"/>
              </a:rPr>
              <a:t> z </a:t>
            </a:r>
            <a:r>
              <a:rPr lang="en-US" sz="2800" b="1" err="1">
                <a:latin typeface="Aharoni"/>
                <a:cs typeface="Aharoni"/>
              </a:rPr>
              <a:t>rande</a:t>
            </a:r>
            <a:r>
              <a:rPr lang="en-US" sz="2800" b="1">
                <a:latin typeface="Aharoni"/>
                <a:cs typeface="Aharon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052588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9B84B0-E89B-1B72-74AB-A7DD5F6D6452}"/>
              </a:ext>
            </a:extLst>
          </p:cNvPr>
          <p:cNvSpPr txBox="1"/>
          <p:nvPr/>
        </p:nvSpPr>
        <p:spPr>
          <a:xfrm>
            <a:off x="3103008" y="3014557"/>
            <a:ext cx="5897217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800" b="1" err="1">
                <a:latin typeface="Aharoni"/>
                <a:cs typeface="Calibri"/>
              </a:rPr>
              <a:t>Naviděnou</a:t>
            </a:r>
            <a:endParaRPr lang="en-US" sz="4800" b="1">
              <a:latin typeface="Aharoni"/>
              <a:cs typeface="Calibri"/>
            </a:endParaRPr>
          </a:p>
        </p:txBody>
      </p:sp>
      <p:sp>
        <p:nvSpPr>
          <p:cNvPr id="3" name="Heart 2">
            <a:extLst>
              <a:ext uri="{FF2B5EF4-FFF2-40B4-BE49-F238E27FC236}">
                <a16:creationId xmlns:a16="http://schemas.microsoft.com/office/drawing/2014/main" id="{131298B3-E206-96F5-256E-DD6569A302C3}"/>
              </a:ext>
            </a:extLst>
          </p:cNvPr>
          <p:cNvSpPr/>
          <p:nvPr/>
        </p:nvSpPr>
        <p:spPr>
          <a:xfrm>
            <a:off x="10432961" y="5295556"/>
            <a:ext cx="1696528" cy="1480867"/>
          </a:xfrm>
          <a:prstGeom prst="heart">
            <a:avLst/>
          </a:prstGeom>
          <a:solidFill>
            <a:srgbClr val="F7C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DCD30B94-6DFA-417D-4DB3-6C1366EFF9FE}"/>
              </a:ext>
            </a:extLst>
          </p:cNvPr>
          <p:cNvSpPr/>
          <p:nvPr/>
        </p:nvSpPr>
        <p:spPr>
          <a:xfrm>
            <a:off x="8995225" y="1341782"/>
            <a:ext cx="1696528" cy="1480867"/>
          </a:xfrm>
          <a:prstGeom prst="heart">
            <a:avLst/>
          </a:prstGeom>
          <a:solidFill>
            <a:srgbClr val="FF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26DAE06B-712C-16BE-2BC6-555EC4548B0C}"/>
              </a:ext>
            </a:extLst>
          </p:cNvPr>
          <p:cNvSpPr/>
          <p:nvPr/>
        </p:nvSpPr>
        <p:spPr>
          <a:xfrm>
            <a:off x="8908961" y="3944084"/>
            <a:ext cx="1696528" cy="1480867"/>
          </a:xfrm>
          <a:prstGeom prst="heart">
            <a:avLst/>
          </a:prstGeom>
          <a:solidFill>
            <a:srgbClr val="FBB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BBD710AB-AB85-C06F-FDA1-5DCCE9ED0E85}"/>
              </a:ext>
            </a:extLst>
          </p:cNvPr>
          <p:cNvSpPr/>
          <p:nvPr/>
        </p:nvSpPr>
        <p:spPr>
          <a:xfrm>
            <a:off x="10490470" y="2693253"/>
            <a:ext cx="1696528" cy="1480867"/>
          </a:xfrm>
          <a:prstGeom prst="heart">
            <a:avLst/>
          </a:prstGeom>
          <a:solidFill>
            <a:srgbClr val="FF9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18F2AD60-61F3-BFDF-D4A5-2EBDB71F6568}"/>
              </a:ext>
            </a:extLst>
          </p:cNvPr>
          <p:cNvSpPr/>
          <p:nvPr/>
        </p:nvSpPr>
        <p:spPr>
          <a:xfrm>
            <a:off x="10490470" y="4687"/>
            <a:ext cx="1696528" cy="1480867"/>
          </a:xfrm>
          <a:prstGeom prst="heart">
            <a:avLst/>
          </a:prstGeom>
          <a:solidFill>
            <a:srgbClr val="FF7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D6666831-6B8C-E9B7-7F3C-6082939B35DD}"/>
              </a:ext>
            </a:extLst>
          </p:cNvPr>
          <p:cNvSpPr/>
          <p:nvPr/>
        </p:nvSpPr>
        <p:spPr>
          <a:xfrm>
            <a:off x="-5002" y="4686"/>
            <a:ext cx="1696528" cy="1480867"/>
          </a:xfrm>
          <a:prstGeom prst="heart">
            <a:avLst/>
          </a:prstGeom>
          <a:solidFill>
            <a:srgbClr val="FF7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Heart 12">
            <a:extLst>
              <a:ext uri="{FF2B5EF4-FFF2-40B4-BE49-F238E27FC236}">
                <a16:creationId xmlns:a16="http://schemas.microsoft.com/office/drawing/2014/main" id="{E14EC07A-9762-50F3-2FEF-2134DBDD8B83}"/>
              </a:ext>
            </a:extLst>
          </p:cNvPr>
          <p:cNvSpPr/>
          <p:nvPr/>
        </p:nvSpPr>
        <p:spPr>
          <a:xfrm>
            <a:off x="1260206" y="1341781"/>
            <a:ext cx="1696528" cy="1480867"/>
          </a:xfrm>
          <a:prstGeom prst="heart">
            <a:avLst/>
          </a:prstGeom>
          <a:solidFill>
            <a:srgbClr val="FF85A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Heart 13">
            <a:extLst>
              <a:ext uri="{FF2B5EF4-FFF2-40B4-BE49-F238E27FC236}">
                <a16:creationId xmlns:a16="http://schemas.microsoft.com/office/drawing/2014/main" id="{406852EB-3BE5-86E1-27AC-3F0B4890D0D2}"/>
              </a:ext>
            </a:extLst>
          </p:cNvPr>
          <p:cNvSpPr/>
          <p:nvPr/>
        </p:nvSpPr>
        <p:spPr>
          <a:xfrm>
            <a:off x="-5002" y="2822649"/>
            <a:ext cx="1696528" cy="1480867"/>
          </a:xfrm>
          <a:prstGeom prst="heart">
            <a:avLst/>
          </a:prstGeom>
          <a:solidFill>
            <a:srgbClr val="FF99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eart 14">
            <a:extLst>
              <a:ext uri="{FF2B5EF4-FFF2-40B4-BE49-F238E27FC236}">
                <a16:creationId xmlns:a16="http://schemas.microsoft.com/office/drawing/2014/main" id="{9A84AC06-F7BA-7E0D-B1F6-C0058EBFC519}"/>
              </a:ext>
            </a:extLst>
          </p:cNvPr>
          <p:cNvSpPr/>
          <p:nvPr/>
        </p:nvSpPr>
        <p:spPr>
          <a:xfrm>
            <a:off x="1533375" y="3944083"/>
            <a:ext cx="1696528" cy="1480867"/>
          </a:xfrm>
          <a:prstGeom prst="heart">
            <a:avLst/>
          </a:prstGeom>
          <a:solidFill>
            <a:srgbClr val="FBB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Heart 15">
            <a:extLst>
              <a:ext uri="{FF2B5EF4-FFF2-40B4-BE49-F238E27FC236}">
                <a16:creationId xmlns:a16="http://schemas.microsoft.com/office/drawing/2014/main" id="{778B66E6-D076-300D-B607-609DDE9C901F}"/>
              </a:ext>
            </a:extLst>
          </p:cNvPr>
          <p:cNvSpPr/>
          <p:nvPr/>
        </p:nvSpPr>
        <p:spPr>
          <a:xfrm>
            <a:off x="-5002" y="5295555"/>
            <a:ext cx="1696528" cy="1480867"/>
          </a:xfrm>
          <a:prstGeom prst="heart">
            <a:avLst/>
          </a:prstGeom>
          <a:solidFill>
            <a:srgbClr val="F7CA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71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5975A1-5B00-E64D-4D8C-FD8CE576D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err="1">
                <a:cs typeface="Calibri Light"/>
              </a:rPr>
              <a:t>Zdroje</a:t>
            </a:r>
            <a:endParaRPr lang="en-US" err="1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B20576-F452-4BB0-DF9D-7E203FA6C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4523"/>
            <a:ext cx="10515600" cy="36024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360000" indent="-3600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ea typeface="+mn-lt"/>
                <a:cs typeface="+mn-lt"/>
                <a:hlinkClick r:id="rId2"/>
              </a:rPr>
              <a:t>https://www.pexels.com/ru-ru/search/valentine/</a:t>
            </a:r>
            <a:endParaRPr lang="en-US" dirty="0">
              <a:ea typeface="+mn-lt"/>
              <a:cs typeface="+mn-lt"/>
            </a:endParaRPr>
          </a:p>
          <a:p>
            <a:pPr marL="360000" indent="-36000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dirty="0">
                <a:ea typeface="+mn-lt"/>
                <a:cs typeface="+mn-lt"/>
                <a:hlinkClick r:id="rId3"/>
              </a:rPr>
              <a:t>https://coolors.co/palette/f08080-f4978e-f8ad9d-fbc4ab-ffdab9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202599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text 1">
            <a:extLst>
              <a:ext uri="{FF2B5EF4-FFF2-40B4-BE49-F238E27FC236}">
                <a16:creationId xmlns:a16="http://schemas.microsoft.com/office/drawing/2014/main" id="{241F2CAA-FB7F-BBE6-E0A5-C8D86F77B5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cs-CZ" dirty="0"/>
              <a:t>Hlavní je </a:t>
            </a:r>
            <a:r>
              <a:rPr lang="cs-CZ"/>
              <a:t>se bavit</a:t>
            </a:r>
            <a:endParaRPr lang="cs-CZ" dirty="0"/>
          </a:p>
        </p:txBody>
      </p:sp>
      <p:sp>
        <p:nvSpPr>
          <p:cNvPr id="3" name="Nadpis 2">
            <a:extLst>
              <a:ext uri="{FF2B5EF4-FFF2-40B4-BE49-F238E27FC236}">
                <a16:creationId xmlns:a16="http://schemas.microsoft.com/office/drawing/2014/main" id="{BA541D98-21C4-B51B-D100-A65F9E6AE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VON</a:t>
            </a:r>
          </a:p>
        </p:txBody>
      </p:sp>
    </p:spTree>
    <p:extLst>
      <p:ext uri="{BB962C8B-B14F-4D97-AF65-F5344CB8AC3E}">
        <p14:creationId xmlns:p14="http://schemas.microsoft.com/office/powerpoint/2010/main" val="3970892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4">
            <a:extLst>
              <a:ext uri="{FF2B5EF4-FFF2-40B4-BE49-F238E27FC236}">
                <a16:creationId xmlns:a16="http://schemas.microsoft.com/office/drawing/2014/main" id="{2E30C883-464B-20F5-3774-281CD8F60A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r="6250" b="625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E0094A69-F307-1EA5-B7B2-9E9734B13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cs-CZ" sz="5200" b="1">
                <a:solidFill>
                  <a:srgbClr val="FFFFFF"/>
                </a:solidFill>
                <a:cs typeface="Calibri Light"/>
              </a:rPr>
              <a:t>Televizní stanice VON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0D6D989-6771-63EB-CAA4-3CF0AEAD91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b="1">
                <a:solidFill>
                  <a:srgbClr val="FFFFFF"/>
                </a:solidFill>
                <a:cs typeface="Calibri"/>
              </a:rPr>
              <a:t>UVÁDÍ</a:t>
            </a:r>
          </a:p>
        </p:txBody>
      </p:sp>
    </p:spTree>
    <p:extLst>
      <p:ext uri="{BB962C8B-B14F-4D97-AF65-F5344CB8AC3E}">
        <p14:creationId xmlns:p14="http://schemas.microsoft.com/office/powerpoint/2010/main" val="32910492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EA44EC0-B24E-D6B0-7411-5962BD7A4B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473D5A-6F4A-B647-F4E6-3058970CC1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err="1">
                <a:cs typeface="Calibri Light"/>
              </a:rPr>
              <a:t>První</a:t>
            </a:r>
            <a:r>
              <a:rPr lang="en-US" b="1">
                <a:cs typeface="Calibri Light"/>
              </a:rPr>
              <a:t> </a:t>
            </a:r>
            <a:r>
              <a:rPr lang="en-US" b="1" err="1">
                <a:cs typeface="Calibri Light"/>
              </a:rPr>
              <a:t>vztah</a:t>
            </a:r>
            <a:endParaRPr lang="en-US" b="1" err="1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7406B6-A7C1-EAEC-300E-4F52D04C279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b="1">
                <a:cs typeface="Calibri"/>
              </a:rPr>
              <a:t>5. </a:t>
            </a:r>
            <a:r>
              <a:rPr lang="en-US" b="1" err="1">
                <a:cs typeface="Calibri"/>
              </a:rPr>
              <a:t>díl</a:t>
            </a:r>
            <a:endParaRPr lang="en-US" b="1">
              <a:cs typeface="Calibri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353E5E56-AB88-40E5-B3A8-BE96817E6C6F}"/>
              </a:ext>
            </a:extLst>
          </p:cNvPr>
          <p:cNvSpPr/>
          <p:nvPr/>
        </p:nvSpPr>
        <p:spPr>
          <a:xfrm>
            <a:off x="3947834" y="1442424"/>
            <a:ext cx="4773283" cy="4140679"/>
          </a:xfrm>
          <a:prstGeom prst="heart">
            <a:avLst/>
          </a:prstGeom>
          <a:solidFill>
            <a:srgbClr val="FF70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haroni"/>
                <a:cs typeface="Calibri"/>
              </a:rPr>
              <a:t>První</a:t>
            </a:r>
            <a:r>
              <a:rPr lang="en-US" sz="4400" b="1">
                <a:solidFill>
                  <a:schemeClr val="bg1"/>
                </a:solidFill>
                <a:latin typeface="Aharoni"/>
                <a:cs typeface="Calibri"/>
              </a:rPr>
              <a:t> </a:t>
            </a:r>
            <a:r>
              <a:rPr lang="en-US" sz="4400" b="1" err="1">
                <a:solidFill>
                  <a:schemeClr val="bg1"/>
                </a:solidFill>
                <a:latin typeface="Aharoni"/>
                <a:cs typeface="Calibri"/>
              </a:rPr>
              <a:t>rande</a:t>
            </a:r>
            <a:endParaRPr lang="en-US" sz="4400" b="1" err="1">
              <a:solidFill>
                <a:schemeClr val="bg1"/>
              </a:solidFill>
              <a:latin typeface="Aharoni"/>
            </a:endParaRPr>
          </a:p>
        </p:txBody>
      </p:sp>
    </p:spTree>
    <p:extLst>
      <p:ext uri="{BB962C8B-B14F-4D97-AF65-F5344CB8AC3E}">
        <p14:creationId xmlns:p14="http://schemas.microsoft.com/office/powerpoint/2010/main" val="7220212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3054585" y="-3755436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7650793" y="-4264189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12088325" y="-1071399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290710" y="-1733597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-3146777" y="7450666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err="1">
                <a:cs typeface="Calibri"/>
              </a:rPr>
              <a:t>Začátek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vztahu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3673593" y="8579555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Začátek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rande</a:t>
            </a:r>
            <a:endParaRPr lang="en-US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8170333" y="8621888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průběh</a:t>
            </a:r>
            <a:endParaRPr lang="en-US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12319000" y="7535333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Pocity</a:t>
            </a:r>
            <a:r>
              <a:rPr lang="en-US">
                <a:cs typeface="Calibri"/>
              </a:rPr>
              <a:t> z </a:t>
            </a:r>
            <a:r>
              <a:rPr lang="en-US" err="1">
                <a:cs typeface="Calibri"/>
              </a:rPr>
              <a:t>rande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721686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r="-687" b="22393"/>
          <a:stretch/>
        </p:blipFill>
        <p:spPr>
          <a:xfrm>
            <a:off x="3266252" y="1381008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4" t="16804" r="-687" b="5604"/>
          <a:stretch/>
        </p:blipFill>
        <p:spPr>
          <a:xfrm>
            <a:off x="6267904" y="1380255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708" r="-344" b="16895"/>
          <a:stretch/>
        </p:blipFill>
        <p:spPr>
          <a:xfrm>
            <a:off x="9286993" y="1390415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290" y="1455514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338667" y="4656666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3349037" y="4656666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6350000" y="4656666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Průběh</a:t>
            </a:r>
            <a:endParaRPr lang="en-US" sz="28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9369778" y="4656666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Pocity</a:t>
            </a:r>
            <a:r>
              <a:rPr lang="en-US" sz="2800">
                <a:cs typeface="Calibri"/>
              </a:rPr>
              <a:t> z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</p:spTree>
    <p:extLst>
      <p:ext uri="{BB962C8B-B14F-4D97-AF65-F5344CB8AC3E}">
        <p14:creationId xmlns:p14="http://schemas.microsoft.com/office/powerpoint/2010/main" val="9833789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14202363" y="971786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14706348" y="1253255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15580549" y="967082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04956" y="1667181"/>
            <a:ext cx="2926644" cy="335900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1453445" y="832554"/>
            <a:ext cx="3189110" cy="1274703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b="1" dirty="0" err="1">
                <a:cs typeface="Calibri"/>
              </a:rPr>
              <a:t>Začátek</a:t>
            </a:r>
            <a:r>
              <a:rPr lang="en-US" sz="3200" b="1" dirty="0">
                <a:cs typeface="Calibri"/>
              </a:rPr>
              <a:t> </a:t>
            </a:r>
            <a:r>
              <a:rPr lang="en-US" sz="3200" b="1" dirty="0" err="1">
                <a:cs typeface="Calibri"/>
              </a:rPr>
              <a:t>vztahu</a:t>
            </a:r>
            <a:endParaRPr lang="en-US" sz="3200" b="1" dirty="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15738593" y="4713110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Začátek</a:t>
            </a:r>
            <a:r>
              <a:rPr lang="en-US">
                <a:cs typeface="Calibri"/>
              </a:rPr>
              <a:t> </a:t>
            </a:r>
            <a:r>
              <a:rPr lang="en-US" err="1">
                <a:cs typeface="Calibri"/>
              </a:rPr>
              <a:t>rande</a:t>
            </a:r>
            <a:endParaRPr lang="en-US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15663333" y="4825999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průběh</a:t>
            </a:r>
            <a:endParaRPr lang="en-US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16834556" y="4388555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err="1">
                <a:cs typeface="Calibri"/>
              </a:rPr>
              <a:t>Pocity</a:t>
            </a:r>
            <a:r>
              <a:rPr lang="en-US">
                <a:cs typeface="Calibri"/>
              </a:rPr>
              <a:t> z </a:t>
            </a:r>
            <a:r>
              <a:rPr lang="en-US" err="1">
                <a:cs typeface="Calibri"/>
              </a:rPr>
              <a:t>rande</a:t>
            </a:r>
            <a:endParaRPr lang="en-US" err="1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EFDC37-0E17-432A-750A-93A19156C55E}"/>
              </a:ext>
            </a:extLst>
          </p:cNvPr>
          <p:cNvSpPr txBox="1"/>
          <p:nvPr/>
        </p:nvSpPr>
        <p:spPr>
          <a:xfrm>
            <a:off x="660400" y="2938529"/>
            <a:ext cx="7207061" cy="295465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cs typeface="Calibri"/>
              </a:rPr>
              <a:t>Jak </a:t>
            </a:r>
            <a:r>
              <a:rPr lang="en-US" sz="2800" b="1" dirty="0" err="1">
                <a:cs typeface="Calibri"/>
              </a:rPr>
              <a:t>dlouho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jste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ve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vztahu</a:t>
            </a:r>
            <a:r>
              <a:rPr lang="en-US" sz="2800" b="1" dirty="0">
                <a:cs typeface="Calibri"/>
              </a:rPr>
              <a:t>?</a:t>
            </a:r>
          </a:p>
          <a:p>
            <a:endParaRPr lang="en-US" sz="2800" b="1" dirty="0">
              <a:cs typeface="Calibri"/>
            </a:endParaRPr>
          </a:p>
          <a:p>
            <a:r>
              <a:rPr lang="en-US" sz="2800" b="1" dirty="0">
                <a:cs typeface="Calibri"/>
              </a:rPr>
              <a:t>V </a:t>
            </a:r>
            <a:r>
              <a:rPr lang="en-US" sz="2800" b="1" dirty="0" err="1">
                <a:cs typeface="Calibri"/>
              </a:rPr>
              <a:t>jakou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chvíli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jste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pochopili</a:t>
            </a:r>
            <a:r>
              <a:rPr lang="en-US" sz="2800" b="1" dirty="0">
                <a:cs typeface="Calibri"/>
              </a:rPr>
              <a:t>, </a:t>
            </a:r>
            <a:r>
              <a:rPr lang="en-US" sz="2800" b="1" dirty="0" err="1">
                <a:cs typeface="Calibri"/>
              </a:rPr>
              <a:t>že</a:t>
            </a:r>
            <a:r>
              <a:rPr lang="en-US" sz="2800" b="1" dirty="0">
                <a:cs typeface="Calibri"/>
              </a:rPr>
              <a:t> je </a:t>
            </a:r>
            <a:r>
              <a:rPr lang="en-US" sz="2800" b="1" dirty="0" err="1">
                <a:cs typeface="Calibri"/>
              </a:rPr>
              <a:t>sympatie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obustranná</a:t>
            </a:r>
            <a:r>
              <a:rPr lang="en-US" sz="2800" b="1" dirty="0">
                <a:cs typeface="Calibri"/>
              </a:rPr>
              <a:t>?</a:t>
            </a:r>
          </a:p>
          <a:p>
            <a:endParaRPr lang="en-US" sz="2800" b="1" dirty="0">
              <a:cs typeface="Calibri"/>
            </a:endParaRPr>
          </a:p>
          <a:p>
            <a:r>
              <a:rPr lang="en-US" sz="2800" b="1" dirty="0" err="1">
                <a:cs typeface="Calibri"/>
              </a:rPr>
              <a:t>Kdo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udělal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první</a:t>
            </a:r>
            <a:r>
              <a:rPr lang="en-US" sz="2800" b="1" dirty="0">
                <a:cs typeface="Calibri"/>
              </a:rPr>
              <a:t> </a:t>
            </a:r>
            <a:r>
              <a:rPr lang="en-US" sz="2800" b="1" dirty="0" err="1">
                <a:cs typeface="Calibri"/>
              </a:rPr>
              <a:t>krok</a:t>
            </a:r>
            <a:r>
              <a:rPr lang="en-US" sz="2800" b="1" dirty="0">
                <a:cs typeface="Calibri"/>
              </a:rPr>
              <a:t>?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628292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3266252" y="1381008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6267904" y="1380255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9286993" y="1390415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90" y="1455514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338667" y="4656666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3349037" y="4656666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6350000" y="4656666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Průběh</a:t>
            </a:r>
            <a:endParaRPr lang="en-US" sz="28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9369778" y="4656666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Pocity</a:t>
            </a:r>
            <a:r>
              <a:rPr lang="en-US" sz="2800">
                <a:cs typeface="Calibri"/>
              </a:rPr>
              <a:t> z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</p:spTree>
    <p:extLst>
      <p:ext uri="{BB962C8B-B14F-4D97-AF65-F5344CB8AC3E}">
        <p14:creationId xmlns:p14="http://schemas.microsoft.com/office/powerpoint/2010/main" val="631837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8763538" y="1718465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14584590" y="1140769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14435936" y="1140043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758442" y="1325416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-3731528" y="4712422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1552894" y="835780"/>
            <a:ext cx="2988329" cy="12859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3200" err="1">
                <a:cs typeface="Calibri"/>
              </a:rPr>
              <a:t>Začátek</a:t>
            </a:r>
            <a:r>
              <a:rPr lang="en-US" sz="3200">
                <a:cs typeface="Calibri"/>
              </a:rPr>
              <a:t> </a:t>
            </a:r>
            <a:r>
              <a:rPr lang="en-US" sz="3200" err="1">
                <a:cs typeface="Calibri"/>
              </a:rPr>
              <a:t>rande</a:t>
            </a:r>
            <a:endParaRPr lang="en-US" sz="3200">
              <a:cs typeface="Calibri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13991771" y="4656666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Průběh</a:t>
            </a:r>
            <a:endParaRPr lang="en-US" sz="28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14072407" y="4656666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Pocity</a:t>
            </a:r>
            <a:r>
              <a:rPr lang="en-US" sz="2800">
                <a:cs typeface="Calibri"/>
              </a:rPr>
              <a:t> z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94B276C-6708-4618-164D-4C0D5E912F7D}"/>
              </a:ext>
            </a:extLst>
          </p:cNvPr>
          <p:cNvSpPr txBox="1"/>
          <p:nvPr/>
        </p:nvSpPr>
        <p:spPr>
          <a:xfrm>
            <a:off x="1541559" y="3810339"/>
            <a:ext cx="3331028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latin typeface="Aharoni"/>
                <a:cs typeface="Calibri"/>
              </a:rPr>
              <a:t>Přišli</a:t>
            </a:r>
            <a:r>
              <a:rPr lang="en-US" sz="2800" b="1" dirty="0">
                <a:latin typeface="Aharoni"/>
                <a:cs typeface="Calibri"/>
              </a:rPr>
              <a:t> </a:t>
            </a:r>
            <a:r>
              <a:rPr lang="en-US" sz="2800" b="1" dirty="0" err="1">
                <a:latin typeface="Aharoni"/>
                <a:cs typeface="Calibri"/>
              </a:rPr>
              <a:t>jste</a:t>
            </a:r>
            <a:r>
              <a:rPr lang="en-US" sz="2800" b="1" dirty="0">
                <a:latin typeface="Aharoni"/>
                <a:cs typeface="Calibri"/>
              </a:rPr>
              <a:t> </a:t>
            </a:r>
            <a:r>
              <a:rPr lang="en-US" sz="2800" b="1" dirty="0" err="1">
                <a:latin typeface="Aharoni"/>
                <a:cs typeface="Calibri"/>
              </a:rPr>
              <a:t>včas</a:t>
            </a:r>
            <a:r>
              <a:rPr lang="en-US" sz="2800" b="1" dirty="0">
                <a:latin typeface="Aharoni"/>
                <a:cs typeface="Calibri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030186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F7B3FDA8-535E-0179-CAE8-D25FD66A9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053D149-2F71-E020-42DA-B6F88021F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4" r="-687" b="22393"/>
          <a:stretch/>
        </p:blipFill>
        <p:spPr>
          <a:xfrm>
            <a:off x="3266252" y="1381008"/>
            <a:ext cx="2752629" cy="3193390"/>
          </a:xfrm>
          <a:prstGeom prst="rect">
            <a:avLst/>
          </a:prstGeom>
        </p:spPr>
      </p:pic>
      <p:pic>
        <p:nvPicPr>
          <p:cNvPr id="10" name="Picture 10" descr="A picture containing indoor, wall, person&#10;&#10;Description automatically generated">
            <a:extLst>
              <a:ext uri="{FF2B5EF4-FFF2-40B4-BE49-F238E27FC236}">
                <a16:creationId xmlns:a16="http://schemas.microsoft.com/office/drawing/2014/main" id="{14D2DEDA-FA23-F3EC-3F63-0CC25044C6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4" t="16804" r="-687" b="5604"/>
          <a:stretch/>
        </p:blipFill>
        <p:spPr>
          <a:xfrm>
            <a:off x="6267904" y="1380255"/>
            <a:ext cx="2752629" cy="3192790"/>
          </a:xfrm>
          <a:prstGeom prst="rect">
            <a:avLst/>
          </a:prstGeom>
        </p:spPr>
      </p:pic>
      <p:pic>
        <p:nvPicPr>
          <p:cNvPr id="11" name="Picture 11">
            <a:extLst>
              <a:ext uri="{FF2B5EF4-FFF2-40B4-BE49-F238E27FC236}">
                <a16:creationId xmlns:a16="http://schemas.microsoft.com/office/drawing/2014/main" id="{B725117B-B031-99FD-F0D4-837697EEA5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708" r="-344" b="16895"/>
          <a:stretch/>
        </p:blipFill>
        <p:spPr>
          <a:xfrm>
            <a:off x="9286993" y="1390415"/>
            <a:ext cx="2752628" cy="3184749"/>
          </a:xfrm>
          <a:prstGeom prst="rect">
            <a:avLst/>
          </a:prstGeom>
        </p:spPr>
      </p:pic>
      <p:pic>
        <p:nvPicPr>
          <p:cNvPr id="7" name="Picture 7" descr="A picture containing person, indoor, wall&#10;&#10;Description automatically generated">
            <a:extLst>
              <a:ext uri="{FF2B5EF4-FFF2-40B4-BE49-F238E27FC236}">
                <a16:creationId xmlns:a16="http://schemas.microsoft.com/office/drawing/2014/main" id="{607CCB34-A288-6E7A-1168-7864413ED9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290" y="1455514"/>
            <a:ext cx="2743200" cy="3119120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F103C5F-E710-D664-A6D2-723D529CF2CA}"/>
              </a:ext>
            </a:extLst>
          </p:cNvPr>
          <p:cNvSpPr/>
          <p:nvPr/>
        </p:nvSpPr>
        <p:spPr>
          <a:xfrm>
            <a:off x="338667" y="4656666"/>
            <a:ext cx="2596444" cy="752592"/>
          </a:xfrm>
          <a:prstGeom prst="roundRect">
            <a:avLst/>
          </a:prstGeom>
          <a:solidFill>
            <a:srgbClr val="F08080"/>
          </a:solidFill>
          <a:ln>
            <a:solidFill>
              <a:srgbClr val="F08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vztahu</a:t>
            </a:r>
            <a:endParaRPr lang="en-US" sz="2800">
              <a:cs typeface="Calibri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DCFCED84-4F49-017D-FE5C-7B2E09F116F0}"/>
              </a:ext>
            </a:extLst>
          </p:cNvPr>
          <p:cNvSpPr/>
          <p:nvPr/>
        </p:nvSpPr>
        <p:spPr>
          <a:xfrm>
            <a:off x="3349037" y="4656666"/>
            <a:ext cx="2596444" cy="752592"/>
          </a:xfrm>
          <a:prstGeom prst="roundRect">
            <a:avLst/>
          </a:prstGeom>
          <a:solidFill>
            <a:srgbClr val="F4978E"/>
          </a:solidFill>
          <a:ln>
            <a:solidFill>
              <a:srgbClr val="F497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Začátek</a:t>
            </a:r>
            <a:r>
              <a:rPr lang="en-US" sz="2800">
                <a:cs typeface="Calibri"/>
              </a:rPr>
              <a:t>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892674C-1661-B815-02F5-9CF713B5D822}"/>
              </a:ext>
            </a:extLst>
          </p:cNvPr>
          <p:cNvSpPr/>
          <p:nvPr/>
        </p:nvSpPr>
        <p:spPr>
          <a:xfrm>
            <a:off x="6350000" y="4656666"/>
            <a:ext cx="2596444" cy="752592"/>
          </a:xfrm>
          <a:prstGeom prst="roundRect">
            <a:avLst/>
          </a:prstGeom>
          <a:solidFill>
            <a:srgbClr val="F8AD9D"/>
          </a:solidFill>
          <a:ln>
            <a:solidFill>
              <a:srgbClr val="F8AD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Průběh</a:t>
            </a:r>
            <a:endParaRPr lang="en-US" sz="2800" err="1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0793B53C-41DD-4C1A-BDA9-631E48074DE1}"/>
              </a:ext>
            </a:extLst>
          </p:cNvPr>
          <p:cNvSpPr/>
          <p:nvPr/>
        </p:nvSpPr>
        <p:spPr>
          <a:xfrm>
            <a:off x="9369778" y="4656666"/>
            <a:ext cx="2596444" cy="752592"/>
          </a:xfrm>
          <a:prstGeom prst="roundRect">
            <a:avLst/>
          </a:prstGeom>
          <a:solidFill>
            <a:srgbClr val="FBC4AB"/>
          </a:solidFill>
          <a:ln>
            <a:solidFill>
              <a:srgbClr val="FBC4A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800" err="1">
                <a:cs typeface="Calibri"/>
              </a:rPr>
              <a:t>Pocity</a:t>
            </a:r>
            <a:r>
              <a:rPr lang="en-US" sz="2800">
                <a:cs typeface="Calibri"/>
              </a:rPr>
              <a:t> z </a:t>
            </a:r>
            <a:r>
              <a:rPr lang="en-US" sz="2800" err="1">
                <a:cs typeface="Calibri"/>
              </a:rPr>
              <a:t>rande</a:t>
            </a:r>
            <a:endParaRPr lang="en-US" sz="2800" err="1"/>
          </a:p>
        </p:txBody>
      </p:sp>
    </p:spTree>
    <p:extLst>
      <p:ext uri="{BB962C8B-B14F-4D97-AF65-F5344CB8AC3E}">
        <p14:creationId xmlns:p14="http://schemas.microsoft.com/office/powerpoint/2010/main" val="19123780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ezentiáda 2022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c6ee0a51-c7ab-4a44-81b4-319244c78231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20EB2F1422EE647AE316CFD47C49BF9" ma:contentTypeVersion="11" ma:contentTypeDescription="Create a new document." ma:contentTypeScope="" ma:versionID="a8d136bf614c9ecefefd52703cb7f5d1">
  <xsd:schema xmlns:xsd="http://www.w3.org/2001/XMLSchema" xmlns:xs="http://www.w3.org/2001/XMLSchema" xmlns:p="http://schemas.microsoft.com/office/2006/metadata/properties" xmlns:ns3="c6ee0a51-c7ab-4a44-81b4-319244c78231" xmlns:ns4="8854d949-de97-477c-ac13-3869395e5acb" targetNamespace="http://schemas.microsoft.com/office/2006/metadata/properties" ma:root="true" ma:fieldsID="d47cba13f637179051c020c443d77816" ns3:_="" ns4:_="">
    <xsd:import namespace="c6ee0a51-c7ab-4a44-81b4-319244c78231"/>
    <xsd:import namespace="8854d949-de97-477c-ac13-3869395e5a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e0a51-c7ab-4a44-81b4-319244c782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54d949-de97-477c-ac13-3869395e5ac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345CD6A-95C3-436A-9A71-762F51556F3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F455BCF-CFB3-4B01-B18B-FBEC7A453310}">
  <ds:schemaRefs>
    <ds:schemaRef ds:uri="http://purl.org/dc/dcmitype/"/>
    <ds:schemaRef ds:uri="http://schemas.microsoft.com/office/2006/metadata/properties"/>
    <ds:schemaRef ds:uri="http://www.w3.org/XML/1998/namespa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8854d949-de97-477c-ac13-3869395e5acb"/>
    <ds:schemaRef ds:uri="c6ee0a51-c7ab-4a44-81b4-319244c78231"/>
  </ds:schemaRefs>
</ds:datastoreItem>
</file>

<file path=customXml/itemProps3.xml><?xml version="1.0" encoding="utf-8"?>
<ds:datastoreItem xmlns:ds="http://schemas.openxmlformats.org/officeDocument/2006/customXml" ds:itemID="{19A44112-1E1A-49BC-B79F-1A369FC8FC8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6ee0a51-c7ab-4a44-81b4-319244c78231"/>
    <ds:schemaRef ds:uri="8854d949-de97-477c-ac13-3869395e5a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172</Words>
  <Application>Microsoft Office PowerPoint</Application>
  <PresentationFormat>Širokoúhlá obrazovka</PresentationFormat>
  <Paragraphs>64</Paragraphs>
  <Slides>15</Slides>
  <Notes>1</Notes>
  <HiddenSlides>0</HiddenSlides>
  <MMClips>1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Aharoni</vt:lpstr>
      <vt:lpstr>Arial</vt:lpstr>
      <vt:lpstr>Calibri</vt:lpstr>
      <vt:lpstr>Calibri Light</vt:lpstr>
      <vt:lpstr>Motiv Office</vt:lpstr>
      <vt:lpstr>Prezentiáda 2022 </vt:lpstr>
      <vt:lpstr>VON</vt:lpstr>
      <vt:lpstr>Televizní stanice VON</vt:lpstr>
      <vt:lpstr>První vztah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Zdroje</vt:lpstr>
      <vt:lpstr>VON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První rande</dc:title>
  <dc:creator>Dorofeeva Veronika</dc:creator>
  <cp:lastModifiedBy>Kulíšková Jarmila</cp:lastModifiedBy>
  <cp:revision>5</cp:revision>
  <dcterms:created xsi:type="dcterms:W3CDTF">2023-02-23T09:05:42Z</dcterms:created>
  <dcterms:modified xsi:type="dcterms:W3CDTF">2023-04-26T11:24:37Z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0x010100C20EB2F1422EE647AE316CFD47C49BF9</vt:lpwstr>
  </property>
</Properties>
</file>